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3"/>
    <p:sldId id="268" r:id="rId4"/>
    <p:sldId id="282" r:id="rId5"/>
    <p:sldId id="267" r:id="rId6"/>
    <p:sldId id="278" r:id="rId7"/>
    <p:sldId id="286" r:id="rId8"/>
    <p:sldId id="287" r:id="rId9"/>
    <p:sldId id="288" r:id="rId10"/>
    <p:sldId id="289" r:id="rId11"/>
    <p:sldId id="291" r:id="rId12"/>
    <p:sldId id="290" r:id="rId13"/>
    <p:sldId id="292" r:id="rId14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9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39" d="100"/>
          <a:sy n="39" d="100"/>
        </p:scale>
        <p:origin x="940" y="56"/>
      </p:cViewPr>
      <p:guideLst>
        <p:guide orient="horz" pos="2880"/>
        <p:guide pos="219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103520-BB81-4D87-B579-2C1260946E04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2E8B74-5E17-444B-A521-F9464D9DFAEF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839705" y="3068828"/>
            <a:ext cx="12608589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FF1675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4C37E-FECB-42A8-B613-F829B1CBEE4F}" type="datetime1">
              <a:rPr lang="en-US" smtClean="0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1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130F25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CC0B7-4738-4C17-8500-F9562409AE47}" type="datetime1">
              <a:rPr lang="en-US" smtClean="0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1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FCC16-A22F-4FD5-BCD5-B78735899E8B}" type="datetime1">
              <a:rPr lang="en-US" smtClean="0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close/>
              </a:path>
            </a:pathLst>
          </a:custGeom>
          <a:solidFill>
            <a:srgbClr val="00A3FE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395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1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3D597-413B-4D32-8F31-AA93BA873500}" type="datetime1">
              <a:rPr lang="en-US" smtClean="0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close/>
              </a:path>
            </a:pathLst>
          </a:custGeom>
          <a:solidFill>
            <a:srgbClr val="E2E8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FBFDA-BF33-42D7-9DD2-43734DAD1795}" type="datetime1">
              <a:rPr lang="en-US" smtClean="0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B047-6E09-4EF4-89F9-D29DDA654ED2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94179" y="2729483"/>
            <a:ext cx="14899640" cy="2463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1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95929" y="4814315"/>
            <a:ext cx="15817850" cy="3238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130F25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2B047-6E09-4EF4-89F9-D29DDA654ED2}" type="datetime1">
              <a:rPr lang="en-US" smtClean="0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18287998" cy="102869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178395" y="8149457"/>
              <a:ext cx="2066531" cy="102304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246169" y="7105954"/>
              <a:ext cx="2041829" cy="206654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21036" y="1471676"/>
            <a:ext cx="13982700" cy="149977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2700" marR="5080">
              <a:lnSpc>
                <a:spcPts val="11020"/>
              </a:lnSpc>
              <a:spcBef>
                <a:spcPts val="695"/>
              </a:spcBef>
            </a:pPr>
            <a:r>
              <a:rPr sz="9600" spc="114" dirty="0">
                <a:solidFill>
                  <a:srgbClr val="130F25"/>
                </a:solidFill>
              </a:rPr>
              <a:t>Playwright</a:t>
            </a:r>
            <a:endParaRPr sz="9600" dirty="0"/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7105650"/>
            <a:ext cx="3097212" cy="206692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092200" y="4748530"/>
            <a:ext cx="16938625" cy="658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1" dirty="0">
                <a:solidFill>
                  <a:srgbClr val="130F25"/>
                </a:solidFill>
                <a:latin typeface="Arial" panose="020B0604020202020204"/>
                <a:cs typeface="Arial" panose="020B0604020202020204"/>
              </a:rPr>
              <a:t>Integration with Various Test Frameworks</a:t>
            </a:r>
            <a:endParaRPr sz="4200" b="1" dirty="0">
              <a:solidFill>
                <a:srgbClr val="130F25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30287" y="7105650"/>
            <a:ext cx="2066925" cy="2066925"/>
          </a:xfrm>
          <a:custGeom>
            <a:avLst/>
            <a:gdLst/>
            <a:ahLst/>
            <a:cxnLst/>
            <a:rect l="l" t="t" r="r" b="b"/>
            <a:pathLst>
              <a:path w="2066925" h="2066925">
                <a:moveTo>
                  <a:pt x="1033461" y="0"/>
                </a:moveTo>
                <a:lnTo>
                  <a:pt x="984812" y="1124"/>
                </a:lnTo>
                <a:lnTo>
                  <a:pt x="936741" y="4466"/>
                </a:lnTo>
                <a:lnTo>
                  <a:pt x="889299" y="9974"/>
                </a:lnTo>
                <a:lnTo>
                  <a:pt x="842535" y="17600"/>
                </a:lnTo>
                <a:lnTo>
                  <a:pt x="796498" y="27294"/>
                </a:lnTo>
                <a:lnTo>
                  <a:pt x="751240" y="39006"/>
                </a:lnTo>
                <a:lnTo>
                  <a:pt x="706808" y="52686"/>
                </a:lnTo>
                <a:lnTo>
                  <a:pt x="663253" y="68285"/>
                </a:lnTo>
                <a:lnTo>
                  <a:pt x="620624" y="85754"/>
                </a:lnTo>
                <a:lnTo>
                  <a:pt x="578971" y="105042"/>
                </a:lnTo>
                <a:lnTo>
                  <a:pt x="538344" y="126100"/>
                </a:lnTo>
                <a:lnTo>
                  <a:pt x="498792" y="148878"/>
                </a:lnTo>
                <a:lnTo>
                  <a:pt x="460365" y="173327"/>
                </a:lnTo>
                <a:lnTo>
                  <a:pt x="423113" y="199398"/>
                </a:lnTo>
                <a:lnTo>
                  <a:pt x="387084" y="227039"/>
                </a:lnTo>
                <a:lnTo>
                  <a:pt x="352329" y="256203"/>
                </a:lnTo>
                <a:lnTo>
                  <a:pt x="318898" y="286839"/>
                </a:lnTo>
                <a:lnTo>
                  <a:pt x="286839" y="318897"/>
                </a:lnTo>
                <a:lnTo>
                  <a:pt x="256203" y="352329"/>
                </a:lnTo>
                <a:lnTo>
                  <a:pt x="227040" y="387084"/>
                </a:lnTo>
                <a:lnTo>
                  <a:pt x="199398" y="423112"/>
                </a:lnTo>
                <a:lnTo>
                  <a:pt x="173328" y="460365"/>
                </a:lnTo>
                <a:lnTo>
                  <a:pt x="148878" y="498792"/>
                </a:lnTo>
                <a:lnTo>
                  <a:pt x="126100" y="538344"/>
                </a:lnTo>
                <a:lnTo>
                  <a:pt x="105042" y="578971"/>
                </a:lnTo>
                <a:lnTo>
                  <a:pt x="85754" y="620624"/>
                </a:lnTo>
                <a:lnTo>
                  <a:pt x="68285" y="663253"/>
                </a:lnTo>
                <a:lnTo>
                  <a:pt x="52686" y="706808"/>
                </a:lnTo>
                <a:lnTo>
                  <a:pt x="39006" y="751240"/>
                </a:lnTo>
                <a:lnTo>
                  <a:pt x="27294" y="796498"/>
                </a:lnTo>
                <a:lnTo>
                  <a:pt x="17600" y="842535"/>
                </a:lnTo>
                <a:lnTo>
                  <a:pt x="9974" y="889299"/>
                </a:lnTo>
                <a:lnTo>
                  <a:pt x="4466" y="936741"/>
                </a:lnTo>
                <a:lnTo>
                  <a:pt x="1124" y="984812"/>
                </a:lnTo>
                <a:lnTo>
                  <a:pt x="0" y="1033462"/>
                </a:lnTo>
                <a:lnTo>
                  <a:pt x="1124" y="1082112"/>
                </a:lnTo>
                <a:lnTo>
                  <a:pt x="4466" y="1130183"/>
                </a:lnTo>
                <a:lnTo>
                  <a:pt x="9974" y="1177625"/>
                </a:lnTo>
                <a:lnTo>
                  <a:pt x="17600" y="1224389"/>
                </a:lnTo>
                <a:lnTo>
                  <a:pt x="27294" y="1270426"/>
                </a:lnTo>
                <a:lnTo>
                  <a:pt x="39006" y="1315684"/>
                </a:lnTo>
                <a:lnTo>
                  <a:pt x="52686" y="1360116"/>
                </a:lnTo>
                <a:lnTo>
                  <a:pt x="68285" y="1403671"/>
                </a:lnTo>
                <a:lnTo>
                  <a:pt x="85754" y="1446300"/>
                </a:lnTo>
                <a:lnTo>
                  <a:pt x="105042" y="1487953"/>
                </a:lnTo>
                <a:lnTo>
                  <a:pt x="126100" y="1528580"/>
                </a:lnTo>
                <a:lnTo>
                  <a:pt x="148878" y="1568132"/>
                </a:lnTo>
                <a:lnTo>
                  <a:pt x="173328" y="1606559"/>
                </a:lnTo>
                <a:lnTo>
                  <a:pt x="199398" y="1643812"/>
                </a:lnTo>
                <a:lnTo>
                  <a:pt x="227040" y="1679840"/>
                </a:lnTo>
                <a:lnTo>
                  <a:pt x="256203" y="1714595"/>
                </a:lnTo>
                <a:lnTo>
                  <a:pt x="286839" y="1748026"/>
                </a:lnTo>
                <a:lnTo>
                  <a:pt x="318898" y="1780085"/>
                </a:lnTo>
                <a:lnTo>
                  <a:pt x="352329" y="1810721"/>
                </a:lnTo>
                <a:lnTo>
                  <a:pt x="387084" y="1839884"/>
                </a:lnTo>
                <a:lnTo>
                  <a:pt x="423113" y="1867526"/>
                </a:lnTo>
                <a:lnTo>
                  <a:pt x="460365" y="1893596"/>
                </a:lnTo>
                <a:lnTo>
                  <a:pt x="498792" y="1918046"/>
                </a:lnTo>
                <a:lnTo>
                  <a:pt x="538344" y="1940824"/>
                </a:lnTo>
                <a:lnTo>
                  <a:pt x="578971" y="1961882"/>
                </a:lnTo>
                <a:lnTo>
                  <a:pt x="620624" y="1981170"/>
                </a:lnTo>
                <a:lnTo>
                  <a:pt x="663253" y="1998639"/>
                </a:lnTo>
                <a:lnTo>
                  <a:pt x="706808" y="2014238"/>
                </a:lnTo>
                <a:lnTo>
                  <a:pt x="751240" y="2027918"/>
                </a:lnTo>
                <a:lnTo>
                  <a:pt x="796498" y="2039630"/>
                </a:lnTo>
                <a:lnTo>
                  <a:pt x="842535" y="2049324"/>
                </a:lnTo>
                <a:lnTo>
                  <a:pt x="889299" y="2056949"/>
                </a:lnTo>
                <a:lnTo>
                  <a:pt x="936741" y="2062458"/>
                </a:lnTo>
                <a:lnTo>
                  <a:pt x="984812" y="2065800"/>
                </a:lnTo>
                <a:lnTo>
                  <a:pt x="1033461" y="2066924"/>
                </a:lnTo>
                <a:lnTo>
                  <a:pt x="1082111" y="2065800"/>
                </a:lnTo>
                <a:lnTo>
                  <a:pt x="1130182" y="2062458"/>
                </a:lnTo>
                <a:lnTo>
                  <a:pt x="1177625" y="2056949"/>
                </a:lnTo>
                <a:lnTo>
                  <a:pt x="1224389" y="2049324"/>
                </a:lnTo>
                <a:lnTo>
                  <a:pt x="1270425" y="2039630"/>
                </a:lnTo>
                <a:lnTo>
                  <a:pt x="1315684" y="2027918"/>
                </a:lnTo>
                <a:lnTo>
                  <a:pt x="1360116" y="2014238"/>
                </a:lnTo>
                <a:lnTo>
                  <a:pt x="1403671" y="1998639"/>
                </a:lnTo>
                <a:lnTo>
                  <a:pt x="1446300" y="1981170"/>
                </a:lnTo>
                <a:lnTo>
                  <a:pt x="1487952" y="1961882"/>
                </a:lnTo>
                <a:lnTo>
                  <a:pt x="1528579" y="1940824"/>
                </a:lnTo>
                <a:lnTo>
                  <a:pt x="1568131" y="1918046"/>
                </a:lnTo>
                <a:lnTo>
                  <a:pt x="1606559" y="1893596"/>
                </a:lnTo>
                <a:lnTo>
                  <a:pt x="1643811" y="1867526"/>
                </a:lnTo>
                <a:lnTo>
                  <a:pt x="1679840" y="1839884"/>
                </a:lnTo>
                <a:lnTo>
                  <a:pt x="1714595" y="1810721"/>
                </a:lnTo>
                <a:lnTo>
                  <a:pt x="1748026" y="1780085"/>
                </a:lnTo>
                <a:lnTo>
                  <a:pt x="1780084" y="1748026"/>
                </a:lnTo>
                <a:lnTo>
                  <a:pt x="1810720" y="1714595"/>
                </a:lnTo>
                <a:lnTo>
                  <a:pt x="1839884" y="1679840"/>
                </a:lnTo>
                <a:lnTo>
                  <a:pt x="1867526" y="1643812"/>
                </a:lnTo>
                <a:lnTo>
                  <a:pt x="1893596" y="1606559"/>
                </a:lnTo>
                <a:lnTo>
                  <a:pt x="1918045" y="1568132"/>
                </a:lnTo>
                <a:lnTo>
                  <a:pt x="1940824" y="1528580"/>
                </a:lnTo>
                <a:lnTo>
                  <a:pt x="1961882" y="1487953"/>
                </a:lnTo>
                <a:lnTo>
                  <a:pt x="1981170" y="1446300"/>
                </a:lnTo>
                <a:lnTo>
                  <a:pt x="1998638" y="1403671"/>
                </a:lnTo>
                <a:lnTo>
                  <a:pt x="2014237" y="1360116"/>
                </a:lnTo>
                <a:lnTo>
                  <a:pt x="2027918" y="1315684"/>
                </a:lnTo>
                <a:lnTo>
                  <a:pt x="2039630" y="1270426"/>
                </a:lnTo>
                <a:lnTo>
                  <a:pt x="2049323" y="1224389"/>
                </a:lnTo>
                <a:lnTo>
                  <a:pt x="2056949" y="1177625"/>
                </a:lnTo>
                <a:lnTo>
                  <a:pt x="2062458" y="1130183"/>
                </a:lnTo>
                <a:lnTo>
                  <a:pt x="2065799" y="1082112"/>
                </a:lnTo>
                <a:lnTo>
                  <a:pt x="2066924" y="1033462"/>
                </a:lnTo>
                <a:lnTo>
                  <a:pt x="2065799" y="984812"/>
                </a:lnTo>
                <a:lnTo>
                  <a:pt x="2062458" y="936741"/>
                </a:lnTo>
                <a:lnTo>
                  <a:pt x="2056949" y="889299"/>
                </a:lnTo>
                <a:lnTo>
                  <a:pt x="2049323" y="842535"/>
                </a:lnTo>
                <a:lnTo>
                  <a:pt x="2039630" y="796498"/>
                </a:lnTo>
                <a:lnTo>
                  <a:pt x="2027918" y="751240"/>
                </a:lnTo>
                <a:lnTo>
                  <a:pt x="2014237" y="706808"/>
                </a:lnTo>
                <a:lnTo>
                  <a:pt x="1998638" y="663253"/>
                </a:lnTo>
                <a:lnTo>
                  <a:pt x="1981170" y="620624"/>
                </a:lnTo>
                <a:lnTo>
                  <a:pt x="1961882" y="578971"/>
                </a:lnTo>
                <a:lnTo>
                  <a:pt x="1940824" y="538344"/>
                </a:lnTo>
                <a:lnTo>
                  <a:pt x="1918045" y="498792"/>
                </a:lnTo>
                <a:lnTo>
                  <a:pt x="1893596" y="460365"/>
                </a:lnTo>
                <a:lnTo>
                  <a:pt x="1867526" y="423112"/>
                </a:lnTo>
                <a:lnTo>
                  <a:pt x="1839884" y="387084"/>
                </a:lnTo>
                <a:lnTo>
                  <a:pt x="1810720" y="352329"/>
                </a:lnTo>
                <a:lnTo>
                  <a:pt x="1780084" y="318897"/>
                </a:lnTo>
                <a:lnTo>
                  <a:pt x="1748026" y="286839"/>
                </a:lnTo>
                <a:lnTo>
                  <a:pt x="1714595" y="256203"/>
                </a:lnTo>
                <a:lnTo>
                  <a:pt x="1679840" y="227039"/>
                </a:lnTo>
                <a:lnTo>
                  <a:pt x="1643811" y="199398"/>
                </a:lnTo>
                <a:lnTo>
                  <a:pt x="1606559" y="173327"/>
                </a:lnTo>
                <a:lnTo>
                  <a:pt x="1568131" y="148878"/>
                </a:lnTo>
                <a:lnTo>
                  <a:pt x="1528579" y="126100"/>
                </a:lnTo>
                <a:lnTo>
                  <a:pt x="1487952" y="105042"/>
                </a:lnTo>
                <a:lnTo>
                  <a:pt x="1446300" y="85754"/>
                </a:lnTo>
                <a:lnTo>
                  <a:pt x="1403671" y="68285"/>
                </a:lnTo>
                <a:lnTo>
                  <a:pt x="1360116" y="52686"/>
                </a:lnTo>
                <a:lnTo>
                  <a:pt x="1315684" y="39006"/>
                </a:lnTo>
                <a:lnTo>
                  <a:pt x="1270425" y="27294"/>
                </a:lnTo>
                <a:lnTo>
                  <a:pt x="1224389" y="17600"/>
                </a:lnTo>
                <a:lnTo>
                  <a:pt x="1177625" y="9974"/>
                </a:lnTo>
                <a:lnTo>
                  <a:pt x="1130182" y="4466"/>
                </a:lnTo>
                <a:lnTo>
                  <a:pt x="1082111" y="1124"/>
                </a:lnTo>
                <a:lnTo>
                  <a:pt x="1033461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91350" cy="102869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315200" y="571500"/>
            <a:ext cx="10854055" cy="9317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How to Integrate Cucumber With Playwright</a:t>
            </a: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	</a:t>
            </a: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Introduction	</a:t>
            </a: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Create a folder e.g playwright_cucumber	</a:t>
            </a: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What is Cucumber ?	</a:t>
            </a: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Set up Cucumber With Playwright</a:t>
            </a: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	</a:t>
            </a: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Create feature file	</a:t>
            </a: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Create a runner file	</a:t>
            </a: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Script for npm test	</a:t>
            </a: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First test run</a:t>
            </a: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Create Step definition	</a:t>
            </a: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Summary	</a:t>
            </a: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55029" y="2975864"/>
            <a:ext cx="264350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b="1" spc="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Overview</a:t>
            </a:r>
            <a:endParaRPr sz="45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52400" y="-114300"/>
            <a:ext cx="18441035" cy="1044702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91350" cy="1028699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155190" y="2975610"/>
            <a:ext cx="3616325" cy="704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500" b="1" spc="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Summary</a:t>
            </a:r>
            <a:endParaRPr lang="en-US" sz="4500" b="1" spc="7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266700"/>
            <a:ext cx="10955655" cy="90220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  <p:pic>
        <p:nvPicPr>
          <p:cNvPr id="6" name="Picture 5"/>
          <p:cNvPicPr/>
          <p:nvPr/>
        </p:nvPicPr>
        <p:blipFill>
          <a:blip r:embed="rId1"/>
        </p:blipFill>
        <p:spPr>
          <a:xfrm>
            <a:off x="2057400" y="1028700"/>
            <a:ext cx="15001875" cy="74625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91350" cy="102869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315200" y="38100"/>
            <a:ext cx="10854055" cy="10202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 Introduction	</a:t>
            </a:r>
            <a:endParaRPr sz="36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36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 Installing	</a:t>
            </a:r>
            <a:endParaRPr sz="36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36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 Adding TypeScript	</a:t>
            </a:r>
            <a:endParaRPr sz="36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36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 Adding Jest	</a:t>
            </a:r>
            <a:endParaRPr sz="36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36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 Writing  simple Playwright tests	</a:t>
            </a:r>
            <a:endParaRPr sz="36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36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 Running on all browsers	</a:t>
            </a:r>
            <a:endParaRPr sz="36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36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 Adding globalTypes.ts	</a:t>
            </a:r>
            <a:endParaRPr sz="36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36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 Debugging our test	</a:t>
            </a:r>
            <a:endParaRPr sz="36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36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 Summary </a:t>
            </a:r>
            <a:endParaRPr sz="36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3600" b="1" spc="-30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55029" y="2975864"/>
            <a:ext cx="264350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b="1" spc="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Overview</a:t>
            </a:r>
            <a:endParaRPr sz="45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  <p:sp>
        <p:nvSpPr>
          <p:cNvPr id="2" name="Text Box 1"/>
          <p:cNvSpPr txBox="1"/>
          <p:nvPr/>
        </p:nvSpPr>
        <p:spPr>
          <a:xfrm>
            <a:off x="5486400" y="952500"/>
            <a:ext cx="685038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6000"/>
              <a:t>jest-playwright </a:t>
            </a:r>
            <a:endParaRPr lang="en-US" sz="6000"/>
          </a:p>
        </p:txBody>
      </p:sp>
      <p:sp>
        <p:nvSpPr>
          <p:cNvPr id="3" name="Text Box 2"/>
          <p:cNvSpPr txBox="1"/>
          <p:nvPr/>
        </p:nvSpPr>
        <p:spPr>
          <a:xfrm>
            <a:off x="7996555" y="5067300"/>
            <a:ext cx="6173470" cy="4025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801370" y="2781300"/>
            <a:ext cx="16958310" cy="5760720"/>
          </a:xfrm>
          <a:prstGeom prst="rect">
            <a:avLst/>
          </a:prstGeom>
        </p:spPr>
        <p:txBody>
          <a:bodyPr>
            <a:no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US" sz="4000" b="0" i="0">
                <a:solidFill>
                  <a:srgbClr val="000000"/>
                </a:solidFill>
                <a:latin typeface="+mj-lt"/>
                <a:ea typeface="Open Sans"/>
                <a:cs typeface="+mj-lt"/>
              </a:rPr>
              <a:t>    </a:t>
            </a:r>
            <a:r>
              <a:rPr sz="4000" b="0" i="0">
                <a:solidFill>
                  <a:srgbClr val="000000"/>
                </a:solidFill>
                <a:latin typeface="+mj-lt"/>
                <a:ea typeface="Open Sans"/>
                <a:cs typeface="+mj-lt"/>
              </a:rPr>
              <a:t>Multi-browser and device (like iPhones with given screen sizes) support</a:t>
            </a:r>
            <a:endParaRPr sz="4000" b="0" i="0">
              <a:solidFill>
                <a:srgbClr val="000000"/>
              </a:solidFill>
              <a:latin typeface="+mj-lt"/>
              <a:ea typeface="Open Sans"/>
              <a:cs typeface="+mj-lt"/>
            </a:endParaRPr>
          </a:p>
          <a:p>
            <a:pPr marL="285750" indent="-285750">
              <a:buFont typeface="Wingdings" panose="05000000000000000000" charset="0"/>
              <a:buChar char="Ø"/>
            </a:pPr>
            <a:endParaRPr sz="4000" b="0" i="0">
              <a:solidFill>
                <a:srgbClr val="000000"/>
              </a:solidFill>
              <a:latin typeface="+mj-lt"/>
              <a:ea typeface="Open Sans"/>
              <a:cs typeface="+mj-lt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sz="4000" b="0" i="0">
                <a:solidFill>
                  <a:srgbClr val="000000"/>
                </a:solidFill>
                <a:latin typeface="+mj-lt"/>
                <a:ea typeface="Open Sans"/>
                <a:cs typeface="+mj-lt"/>
              </a:rPr>
              <a:t>jest-dev-server integration which can start your webserver like create-react-app before running the tests</a:t>
            </a:r>
            <a:endParaRPr sz="4000" b="0" i="0">
              <a:solidFill>
                <a:srgbClr val="000000"/>
              </a:solidFill>
              <a:latin typeface="+mj-lt"/>
              <a:ea typeface="Open Sans"/>
              <a:cs typeface="+mj-lt"/>
            </a:endParaRPr>
          </a:p>
          <a:p>
            <a:pPr marL="285750" indent="-285750">
              <a:buFont typeface="Wingdings" panose="05000000000000000000" charset="0"/>
              <a:buChar char="Ø"/>
            </a:pPr>
            <a:endParaRPr sz="4000" b="0" i="0">
              <a:solidFill>
                <a:srgbClr val="000000"/>
              </a:solidFill>
              <a:latin typeface="+mj-lt"/>
              <a:ea typeface="Open Sans"/>
              <a:cs typeface="+mj-lt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sz="4000" b="0" i="0">
                <a:solidFill>
                  <a:srgbClr val="000000"/>
                </a:solidFill>
                <a:latin typeface="+mj-lt"/>
                <a:ea typeface="Open Sans"/>
                <a:cs typeface="+mj-lt"/>
              </a:rPr>
              <a:t>expect-playwright integration which provides common expect helper functions	</a:t>
            </a:r>
            <a:r>
              <a:rPr sz="1600" b="0" i="0">
                <a:solidFill>
                  <a:srgbClr val="000000"/>
                </a:solidFill>
                <a:latin typeface="Open Sans"/>
                <a:ea typeface="Open Sans"/>
              </a:rPr>
              <a:t>   </a:t>
            </a:r>
            <a:endParaRPr sz="1600" b="0" i="0">
              <a:solidFill>
                <a:srgbClr val="000000"/>
              </a:solidFill>
              <a:latin typeface="Open Sans"/>
              <a:ea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91350" cy="1028699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155190" y="2975610"/>
            <a:ext cx="3616325" cy="704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500" b="1" spc="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Summary</a:t>
            </a:r>
            <a:endParaRPr lang="en-US" sz="4500" b="1" spc="7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1350" y="1905"/>
            <a:ext cx="10222865" cy="1014793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276860"/>
          </a:xfrm>
        </p:spPr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38100"/>
            <a:ext cx="18288635" cy="949261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91350" cy="102869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162800" y="38100"/>
            <a:ext cx="10854055" cy="102050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Introduction	</a:t>
            </a: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Initializing a Node.js project</a:t>
            </a: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 Adding </a:t>
            </a:r>
            <a:r>
              <a:rPr lang="en-US" sz="28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Playwright</a:t>
            </a:r>
            <a:endParaRPr lang="en-US"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  <a:sym typeface="+mn-ea"/>
              </a:rPr>
              <a:t>Adding </a:t>
            </a:r>
            <a:r>
              <a:rPr lang="en-US" sz="28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  <a:sym typeface="+mn-ea"/>
              </a:rPr>
              <a:t>Mocha</a:t>
            </a:r>
            <a:r>
              <a:rPr sz="28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  <a:sym typeface="+mn-ea"/>
              </a:rPr>
              <a:t>	</a:t>
            </a: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  <a:sym typeface="+mn-e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  <a:sym typeface="+mn-ea"/>
              </a:rPr>
              <a:t>Adding TypeScript	</a:t>
            </a: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Adding </a:t>
            </a:r>
            <a:r>
              <a:rPr sz="28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@types/node</a:t>
            </a: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Adding TypeScript Execute (tsx)</a:t>
            </a: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8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rea</a:t>
            </a:r>
            <a:r>
              <a:rPr lang="en-US" sz="28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ting</a:t>
            </a:r>
            <a:r>
              <a:rPr sz="28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 a .mocharc.json </a:t>
            </a: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Updating test script in package.json</a:t>
            </a:r>
            <a:r>
              <a:rPr sz="28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	</a:t>
            </a: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Writing  </a:t>
            </a:r>
            <a:r>
              <a:rPr lang="en-US" sz="28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sz="28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simple Playwright test	</a:t>
            </a: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Running </a:t>
            </a:r>
            <a:r>
              <a:rPr lang="en-US" sz="28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your test</a:t>
            </a:r>
            <a:r>
              <a:rPr sz="28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	</a:t>
            </a: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Summary </a:t>
            </a:r>
            <a:endParaRPr lang="en-US" sz="2800" b="1" spc="-30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55029" y="2975864"/>
            <a:ext cx="264350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b="1" spc="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Overview</a:t>
            </a:r>
            <a:endParaRPr sz="45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91350" cy="1028699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155190" y="2975610"/>
            <a:ext cx="3616325" cy="704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500" b="1" spc="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Summary</a:t>
            </a:r>
            <a:endParaRPr lang="en-US" sz="4500" b="1" spc="7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0" y="571500"/>
            <a:ext cx="9134475" cy="7899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276860"/>
          </a:xfrm>
        </p:spPr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38100"/>
            <a:ext cx="18332450" cy="936053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1068</Words>
  <Application>WPS Presentation</Application>
  <PresentationFormat>Custom</PresentationFormat>
  <Paragraphs>113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5" baseType="lpstr">
      <vt:lpstr>Arial</vt:lpstr>
      <vt:lpstr>SimSun</vt:lpstr>
      <vt:lpstr>Wingdings</vt:lpstr>
      <vt:lpstr>Arial</vt:lpstr>
      <vt:lpstr>Courier New</vt:lpstr>
      <vt:lpstr>Microsoft Sans Serif</vt:lpstr>
      <vt:lpstr>Wingdings</vt:lpstr>
      <vt:lpstr>Open Sans</vt:lpstr>
      <vt:lpstr>Segoe Print</vt:lpstr>
      <vt:lpstr>Calibri</vt:lpstr>
      <vt:lpstr>Microsoft YaHei</vt:lpstr>
      <vt:lpstr>Arial Unicode MS</vt:lpstr>
      <vt:lpstr>Office Theme</vt:lpstr>
      <vt:lpstr>Playwright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Playwright with Node.js  Fundamentals</dc:title>
  <dc:creator/>
  <cp:lastModifiedBy>steve</cp:lastModifiedBy>
  <cp:revision>19</cp:revision>
  <dcterms:created xsi:type="dcterms:W3CDTF">2024-07-04T15:50:00Z</dcterms:created>
  <dcterms:modified xsi:type="dcterms:W3CDTF">2024-07-24T23:01:18Z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2024-01-19T20:00:00Z</vt:filetime>
  </property>
  <property fmtid="{D5CDD505-2E9C-101B-9397-08002B2CF9AE}" pid="3" name="LastSaved">
    <vt:filetime>2024-07-05T20:00:00Z</vt:filetime>
  </property>
  <property fmtid="{D5CDD505-2E9C-101B-9397-08002B2CF9AE}" pid="4" name="ICV">
    <vt:lpwstr>EDB4DB87BFFB4ABAA4BD9A24824C12CB_12</vt:lpwstr>
  </property>
  <property fmtid="{D5CDD505-2E9C-101B-9397-08002B2CF9AE}" pid="5" name="KSOProductBuildVer">
    <vt:lpwstr>1033-12.2.0.17545</vt:lpwstr>
  </property>
</Properties>
</file>