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990" y="2839720"/>
            <a:ext cx="11619230" cy="76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7990" y="1415415"/>
            <a:ext cx="1161923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61616"/>
                </a:solidFill>
              </a:rPr>
              <a:t> Using Elastic Load Balancers and EC2 Auto Scaling </a:t>
            </a:r>
            <a:r>
              <a:rPr lang="en-US" dirty="0">
                <a:solidFill>
                  <a:srgbClr val="161616"/>
                </a:solidFill>
              </a:rPr>
              <a:t>     </a:t>
            </a:r>
            <a:r>
              <a:rPr dirty="0">
                <a:solidFill>
                  <a:srgbClr val="161616"/>
                </a:solidFill>
              </a:rPr>
              <a:t>to Support AWS Workloads</a:t>
            </a:r>
            <a:endParaRPr dirty="0">
              <a:solidFill>
                <a:srgbClr val="16161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360680" y="643255"/>
          <a:ext cx="11471275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286490" imgH="5924550" progId="Paint.Picture">
                  <p:embed/>
                </p:oleObj>
              </mc:Choice>
              <mc:Fallback>
                <p:oleObj name="" r:id="rId1" imgW="11286490" imgH="59245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680" y="643255"/>
                        <a:ext cx="11471275" cy="557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968375" y="365125"/>
          <a:ext cx="10565130" cy="532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619865" imgH="5857875" progId="Paint.Picture">
                  <p:embed/>
                </p:oleObj>
              </mc:Choice>
              <mc:Fallback>
                <p:oleObj name="" r:id="rId1" imgW="11619865" imgH="58578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8375" y="365125"/>
                        <a:ext cx="10565130" cy="5326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7575" y="2023745"/>
            <a:ext cx="7804150" cy="3181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47850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1" name="Content Placeholder 100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47850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2" name="Content Placeholder 101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4" name="Content Placeholder 1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58340"/>
            <a:ext cx="10515600" cy="4084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0720" y="93980"/>
            <a:ext cx="10515600" cy="6441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WPS Presentation</Application>
  <PresentationFormat>Widescreen</PresentationFormat>
  <Paragraphs>20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 Using Elastic Load Balancers and EC2 Auto Scaling      to Support AWS Workloads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</cp:lastModifiedBy>
  <cp:revision>12</cp:revision>
  <dcterms:created xsi:type="dcterms:W3CDTF">2021-08-18T03:47:00Z</dcterms:created>
  <dcterms:modified xsi:type="dcterms:W3CDTF">2021-09-01T10:39:23Z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F0F7BED7437A46FB95CA20E1945CFCB7</vt:lpwstr>
  </property>
  <property fmtid="{D5CDD505-2E9C-101B-9397-08002B2CF9AE}" pid="3" name="KSOProductBuildVer">
    <vt:lpwstr>1033-11.2.0.10265</vt:lpwstr>
  </property>
</Properties>
</file>