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18" r:id="rId19"/>
    <p:sldId id="272" r:id="rId20"/>
    <p:sldId id="273" r:id="rId21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56234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94198" y="825818"/>
            <a:ext cx="3963924" cy="22297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5232" y="3179397"/>
            <a:ext cx="11801856" cy="2601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56234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9165" y="3101531"/>
            <a:ext cx="1940069" cy="56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88888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29200" y="2509484"/>
            <a:ext cx="0" cy="3837304"/>
          </a:xfrm>
          <a:custGeom>
            <a:avLst/>
            <a:gdLst/>
            <a:ahLst/>
            <a:cxnLst/>
            <a:rect l="l" t="t" r="r" b="b"/>
            <a:pathLst>
              <a:path h="3837304">
                <a:moveTo>
                  <a:pt x="0" y="0"/>
                </a:moveTo>
                <a:lnTo>
                  <a:pt x="0" y="3836820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48" y="3880955"/>
            <a:ext cx="8893303" cy="314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296" y="3321764"/>
            <a:ext cx="8893807" cy="47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0459" y="2858251"/>
            <a:ext cx="8337480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548" y="3516675"/>
            <a:ext cx="8893303" cy="31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387" y="2208195"/>
            <a:ext cx="7551420" cy="10877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695"/>
              </a:spcBef>
            </a:pPr>
            <a:r>
              <a:rPr sz="3700" spc="-70" dirty="0">
                <a:solidFill>
                  <a:srgbClr val="171717"/>
                </a:solidFill>
              </a:rPr>
              <a:t>Gettin</a:t>
            </a:r>
            <a:r>
              <a:rPr sz="3700" spc="30" dirty="0">
                <a:solidFill>
                  <a:srgbClr val="171717"/>
                </a:solidFill>
              </a:rPr>
              <a:t>g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175" dirty="0">
                <a:solidFill>
                  <a:srgbClr val="171717"/>
                </a:solidFill>
              </a:rPr>
              <a:t>Insid</a:t>
            </a:r>
            <a:r>
              <a:rPr sz="3700" spc="-100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105" dirty="0">
                <a:solidFill>
                  <a:srgbClr val="171717"/>
                </a:solidFill>
              </a:rPr>
              <a:t>th</a:t>
            </a:r>
            <a:r>
              <a:rPr sz="3700" spc="-10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85" dirty="0">
                <a:solidFill>
                  <a:srgbClr val="171717"/>
                </a:solidFill>
              </a:rPr>
              <a:t>V</a:t>
            </a:r>
            <a:r>
              <a:rPr sz="3700" spc="-140" dirty="0">
                <a:solidFill>
                  <a:srgbClr val="171717"/>
                </a:solidFill>
              </a:rPr>
              <a:t>irtua</a:t>
            </a:r>
            <a:r>
              <a:rPr sz="3700" spc="-30" dirty="0">
                <a:solidFill>
                  <a:srgbClr val="171717"/>
                </a:solidFill>
              </a:rPr>
              <a:t>l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90" dirty="0">
                <a:solidFill>
                  <a:srgbClr val="171717"/>
                </a:solidFill>
              </a:rPr>
              <a:t>Machine  </a:t>
            </a:r>
            <a:r>
              <a:rPr sz="3700" spc="-70" dirty="0">
                <a:solidFill>
                  <a:srgbClr val="171717"/>
                </a:solidFill>
              </a:rPr>
              <a:t>wit</a:t>
            </a:r>
            <a:r>
              <a:rPr sz="3700" spc="30" dirty="0">
                <a:solidFill>
                  <a:srgbClr val="171717"/>
                </a:solidFill>
              </a:rPr>
              <a:t>h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40" dirty="0">
                <a:solidFill>
                  <a:srgbClr val="171717"/>
                </a:solidFill>
              </a:rPr>
              <a:t>EC</a:t>
            </a:r>
            <a:r>
              <a:rPr sz="3700" spc="55" dirty="0">
                <a:solidFill>
                  <a:srgbClr val="171717"/>
                </a:solidFill>
              </a:rPr>
              <a:t>2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85" dirty="0">
                <a:solidFill>
                  <a:srgbClr val="171717"/>
                </a:solidFill>
              </a:rPr>
              <a:t>an</a:t>
            </a:r>
            <a:r>
              <a:rPr sz="3700" spc="10" dirty="0">
                <a:solidFill>
                  <a:srgbClr val="171717"/>
                </a:solidFill>
              </a:rPr>
              <a:t>d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125" dirty="0">
                <a:solidFill>
                  <a:srgbClr val="171717"/>
                </a:solidFill>
              </a:rPr>
              <a:t>VPC</a:t>
            </a:r>
            <a:endParaRPr sz="3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013" y="3521847"/>
            <a:ext cx="2693035" cy="629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50" spc="105" dirty="0">
                <a:solidFill>
                  <a:srgbClr val="675BA7"/>
                </a:solidFill>
              </a:rPr>
              <a:t>VP</a:t>
            </a:r>
            <a:r>
              <a:rPr sz="3950" spc="245" dirty="0">
                <a:solidFill>
                  <a:srgbClr val="675BA7"/>
                </a:solidFill>
              </a:rPr>
              <a:t>C</a:t>
            </a:r>
            <a:r>
              <a:rPr sz="3950" spc="-440" dirty="0">
                <a:solidFill>
                  <a:srgbClr val="675BA7"/>
                </a:solidFill>
              </a:rPr>
              <a:t> </a:t>
            </a:r>
            <a:r>
              <a:rPr sz="3950" spc="-185" dirty="0">
                <a:solidFill>
                  <a:srgbClr val="675BA7"/>
                </a:solidFill>
              </a:rPr>
              <a:t>i</a:t>
            </a:r>
            <a:r>
              <a:rPr sz="3950" spc="-125" dirty="0">
                <a:solidFill>
                  <a:srgbClr val="675BA7"/>
                </a:solidFill>
              </a:rPr>
              <a:t>s</a:t>
            </a:r>
            <a:r>
              <a:rPr sz="3950" spc="-440" dirty="0">
                <a:solidFill>
                  <a:srgbClr val="675BA7"/>
                </a:solidFill>
              </a:rPr>
              <a:t> </a:t>
            </a:r>
            <a:r>
              <a:rPr sz="3950" spc="-150" dirty="0">
                <a:solidFill>
                  <a:srgbClr val="675BA7"/>
                </a:solidFill>
              </a:rPr>
              <a:t>f</a:t>
            </a:r>
            <a:r>
              <a:rPr sz="3950" spc="-254" dirty="0">
                <a:solidFill>
                  <a:srgbClr val="675BA7"/>
                </a:solidFill>
              </a:rPr>
              <a:t>r</a:t>
            </a:r>
            <a:r>
              <a:rPr sz="3950" spc="-335" dirty="0">
                <a:solidFill>
                  <a:srgbClr val="675BA7"/>
                </a:solidFill>
              </a:rPr>
              <a:t>ee!</a:t>
            </a:r>
            <a:endParaRPr sz="39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966" y="3287703"/>
            <a:ext cx="7514590" cy="1377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950" spc="-155" dirty="0">
                <a:solidFill>
                  <a:srgbClr val="A62E5C"/>
                </a:solidFill>
              </a:rPr>
              <a:t>Securit</a:t>
            </a:r>
            <a:r>
              <a:rPr sz="3950" spc="-40" dirty="0">
                <a:solidFill>
                  <a:srgbClr val="A62E5C"/>
                </a:solidFill>
              </a:rPr>
              <a:t>y</a:t>
            </a:r>
            <a:r>
              <a:rPr sz="3950" spc="-440" dirty="0">
                <a:solidFill>
                  <a:srgbClr val="A62E5C"/>
                </a:solidFill>
              </a:rPr>
              <a:t> </a:t>
            </a:r>
            <a:r>
              <a:rPr sz="3950" spc="-160" dirty="0">
                <a:solidFill>
                  <a:srgbClr val="A62E5C"/>
                </a:solidFill>
              </a:rPr>
              <a:t>G</a:t>
            </a:r>
            <a:r>
              <a:rPr sz="3950" spc="-245" dirty="0">
                <a:solidFill>
                  <a:srgbClr val="A62E5C"/>
                </a:solidFill>
              </a:rPr>
              <a:t>r</a:t>
            </a:r>
            <a:r>
              <a:rPr sz="3950" spc="-50" dirty="0">
                <a:solidFill>
                  <a:srgbClr val="A62E5C"/>
                </a:solidFill>
              </a:rPr>
              <a:t>oup</a:t>
            </a:r>
            <a:endParaRPr sz="3950"/>
          </a:p>
          <a:p>
            <a:pPr marL="58420" marR="5080">
              <a:lnSpc>
                <a:spcPct val="101000"/>
              </a:lnSpc>
              <a:spcBef>
                <a:spcPts val="205"/>
              </a:spcBef>
            </a:pPr>
            <a:r>
              <a:rPr sz="2200" dirty="0">
                <a:solidFill>
                  <a:srgbClr val="000000"/>
                </a:solidFill>
              </a:rPr>
              <a:t>Defines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allowed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incoming/outgoing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60" dirty="0">
                <a:solidFill>
                  <a:srgbClr val="000000"/>
                </a:solidFill>
              </a:rPr>
              <a:t>IP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addresses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and </a:t>
            </a:r>
            <a:r>
              <a:rPr sz="2200" spc="-755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ports.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Kind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like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40" dirty="0">
                <a:solidFill>
                  <a:srgbClr val="000000"/>
                </a:solidFill>
              </a:rPr>
              <a:t>mini-firewall.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59268" y="3135298"/>
            <a:ext cx="789382" cy="15018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21478" y="3135298"/>
            <a:ext cx="789382" cy="150180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7587" y="2918432"/>
          <a:ext cx="5826125" cy="193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/>
                <a:gridCol w="897254"/>
                <a:gridCol w="1165860"/>
                <a:gridCol w="863600"/>
                <a:gridCol w="1660525"/>
              </a:tblGrid>
              <a:tr h="1888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3340" y="3224115"/>
            <a:ext cx="1276135" cy="13241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96806" y="1422407"/>
            <a:ext cx="26650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95" dirty="0">
                <a:solidFill>
                  <a:srgbClr val="4D4D4D"/>
                </a:solidFill>
              </a:rPr>
              <a:t>Securit</a:t>
            </a:r>
            <a:r>
              <a:rPr sz="2750" spc="-10" dirty="0">
                <a:solidFill>
                  <a:srgbClr val="4D4D4D"/>
                </a:solidFill>
              </a:rPr>
              <a:t>y</a:t>
            </a:r>
            <a:r>
              <a:rPr sz="2750" spc="-300" dirty="0">
                <a:solidFill>
                  <a:srgbClr val="4D4D4D"/>
                </a:solidFill>
              </a:rPr>
              <a:t> </a:t>
            </a:r>
            <a:r>
              <a:rPr sz="2750" spc="-95" dirty="0">
                <a:solidFill>
                  <a:srgbClr val="4D4D4D"/>
                </a:solidFill>
              </a:rPr>
              <a:t>G</a:t>
            </a:r>
            <a:r>
              <a:rPr sz="2750" spc="-160" dirty="0">
                <a:solidFill>
                  <a:srgbClr val="4D4D4D"/>
                </a:solidFill>
              </a:rPr>
              <a:t>r</a:t>
            </a:r>
            <a:r>
              <a:rPr sz="2750" spc="-50" dirty="0">
                <a:solidFill>
                  <a:srgbClr val="4D4D4D"/>
                </a:solidFill>
              </a:rPr>
              <a:t>oups</a:t>
            </a:r>
            <a:endParaRPr sz="27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985" y="2291086"/>
            <a:ext cx="8107045" cy="4087495"/>
            <a:chOff x="975985" y="2291086"/>
            <a:chExt cx="8107045" cy="4087495"/>
          </a:xfrm>
        </p:grpSpPr>
        <p:sp>
          <p:nvSpPr>
            <p:cNvPr id="3" name="object 3"/>
            <p:cNvSpPr/>
            <p:nvPr/>
          </p:nvSpPr>
          <p:spPr>
            <a:xfrm>
              <a:off x="999798" y="2314898"/>
              <a:ext cx="8059420" cy="4039870"/>
            </a:xfrm>
            <a:custGeom>
              <a:avLst/>
              <a:gdLst/>
              <a:ahLst/>
              <a:cxnLst/>
              <a:rect l="l" t="t" r="r" b="b"/>
              <a:pathLst>
                <a:path w="8059420" h="4039870">
                  <a:moveTo>
                    <a:pt x="887722" y="0"/>
                  </a:moveTo>
                  <a:lnTo>
                    <a:pt x="7171079" y="0"/>
                  </a:lnTo>
                  <a:lnTo>
                    <a:pt x="7246155" y="43"/>
                  </a:lnTo>
                  <a:lnTo>
                    <a:pt x="7315293" y="348"/>
                  </a:lnTo>
                  <a:lnTo>
                    <a:pt x="7378803" y="1175"/>
                  </a:lnTo>
                  <a:lnTo>
                    <a:pt x="7436999" y="2787"/>
                  </a:lnTo>
                  <a:lnTo>
                    <a:pt x="7490193" y="5443"/>
                  </a:lnTo>
                  <a:lnTo>
                    <a:pt x="7538699" y="9407"/>
                  </a:lnTo>
                  <a:lnTo>
                    <a:pt x="7582828" y="14938"/>
                  </a:lnTo>
                  <a:lnTo>
                    <a:pt x="7622893" y="22298"/>
                  </a:lnTo>
                  <a:lnTo>
                    <a:pt x="7692082" y="43551"/>
                  </a:lnTo>
                  <a:lnTo>
                    <a:pt x="7736158" y="61851"/>
                  </a:lnTo>
                  <a:lnTo>
                    <a:pt x="7778130" y="83784"/>
                  </a:lnTo>
                  <a:lnTo>
                    <a:pt x="7817808" y="109160"/>
                  </a:lnTo>
                  <a:lnTo>
                    <a:pt x="7855001" y="137786"/>
                  </a:lnTo>
                  <a:lnTo>
                    <a:pt x="7889519" y="169473"/>
                  </a:lnTo>
                  <a:lnTo>
                    <a:pt x="7921170" y="204029"/>
                  </a:lnTo>
                  <a:lnTo>
                    <a:pt x="7949765" y="241264"/>
                  </a:lnTo>
                  <a:lnTo>
                    <a:pt x="7975112" y="280986"/>
                  </a:lnTo>
                  <a:lnTo>
                    <a:pt x="7997022" y="323005"/>
                  </a:lnTo>
                  <a:lnTo>
                    <a:pt x="8015302" y="367131"/>
                  </a:lnTo>
                  <a:lnTo>
                    <a:pt x="8036532" y="436398"/>
                  </a:lnTo>
                  <a:lnTo>
                    <a:pt x="8043884" y="476508"/>
                  </a:lnTo>
                  <a:lnTo>
                    <a:pt x="8049408" y="520686"/>
                  </a:lnTo>
                  <a:lnTo>
                    <a:pt x="8053367" y="569246"/>
                  </a:lnTo>
                  <a:lnTo>
                    <a:pt x="8056021" y="622500"/>
                  </a:lnTo>
                  <a:lnTo>
                    <a:pt x="8057630" y="680762"/>
                  </a:lnTo>
                  <a:lnTo>
                    <a:pt x="8058457" y="744343"/>
                  </a:lnTo>
                  <a:lnTo>
                    <a:pt x="8058761" y="813558"/>
                  </a:lnTo>
                  <a:lnTo>
                    <a:pt x="8058805" y="888719"/>
                  </a:lnTo>
                  <a:lnTo>
                    <a:pt x="8058805" y="3150551"/>
                  </a:lnTo>
                  <a:lnTo>
                    <a:pt x="8058761" y="3225712"/>
                  </a:lnTo>
                  <a:lnTo>
                    <a:pt x="8058457" y="3294927"/>
                  </a:lnTo>
                  <a:lnTo>
                    <a:pt x="8057630" y="3358509"/>
                  </a:lnTo>
                  <a:lnTo>
                    <a:pt x="8056021" y="3416770"/>
                  </a:lnTo>
                  <a:lnTo>
                    <a:pt x="8053367" y="3470024"/>
                  </a:lnTo>
                  <a:lnTo>
                    <a:pt x="8049408" y="3518584"/>
                  </a:lnTo>
                  <a:lnTo>
                    <a:pt x="8043884" y="3562762"/>
                  </a:lnTo>
                  <a:lnTo>
                    <a:pt x="8036532" y="3602873"/>
                  </a:lnTo>
                  <a:lnTo>
                    <a:pt x="8015302" y="3672139"/>
                  </a:lnTo>
                  <a:lnTo>
                    <a:pt x="7997022" y="3716265"/>
                  </a:lnTo>
                  <a:lnTo>
                    <a:pt x="7975112" y="3758284"/>
                  </a:lnTo>
                  <a:lnTo>
                    <a:pt x="7949765" y="3798007"/>
                  </a:lnTo>
                  <a:lnTo>
                    <a:pt x="7921170" y="3835241"/>
                  </a:lnTo>
                  <a:lnTo>
                    <a:pt x="7889519" y="3869797"/>
                  </a:lnTo>
                  <a:lnTo>
                    <a:pt x="7855001" y="3901484"/>
                  </a:lnTo>
                  <a:lnTo>
                    <a:pt x="7817808" y="3930111"/>
                  </a:lnTo>
                  <a:lnTo>
                    <a:pt x="7778130" y="3955486"/>
                  </a:lnTo>
                  <a:lnTo>
                    <a:pt x="7736158" y="3977419"/>
                  </a:lnTo>
                  <a:lnTo>
                    <a:pt x="7692082" y="3995719"/>
                  </a:lnTo>
                  <a:lnTo>
                    <a:pt x="7622893" y="4016972"/>
                  </a:lnTo>
                  <a:lnTo>
                    <a:pt x="7582828" y="4024332"/>
                  </a:lnTo>
                  <a:lnTo>
                    <a:pt x="7538699" y="4029864"/>
                  </a:lnTo>
                  <a:lnTo>
                    <a:pt x="7490193" y="4033827"/>
                  </a:lnTo>
                  <a:lnTo>
                    <a:pt x="7436999" y="4036483"/>
                  </a:lnTo>
                  <a:lnTo>
                    <a:pt x="7378803" y="4038095"/>
                  </a:lnTo>
                  <a:lnTo>
                    <a:pt x="7315293" y="4038922"/>
                  </a:lnTo>
                  <a:lnTo>
                    <a:pt x="7246155" y="4039227"/>
                  </a:lnTo>
                  <a:lnTo>
                    <a:pt x="7171079" y="4039271"/>
                  </a:lnTo>
                  <a:lnTo>
                    <a:pt x="887722" y="4039271"/>
                  </a:lnTo>
                  <a:lnTo>
                    <a:pt x="812646" y="4039227"/>
                  </a:lnTo>
                  <a:lnTo>
                    <a:pt x="743509" y="4038922"/>
                  </a:lnTo>
                  <a:lnTo>
                    <a:pt x="679998" y="4038095"/>
                  </a:lnTo>
                  <a:lnTo>
                    <a:pt x="621802" y="4036483"/>
                  </a:lnTo>
                  <a:lnTo>
                    <a:pt x="568608" y="4033827"/>
                  </a:lnTo>
                  <a:lnTo>
                    <a:pt x="520103" y="4029864"/>
                  </a:lnTo>
                  <a:lnTo>
                    <a:pt x="475974" y="4024332"/>
                  </a:lnTo>
                  <a:lnTo>
                    <a:pt x="435908" y="4016972"/>
                  </a:lnTo>
                  <a:lnTo>
                    <a:pt x="366719" y="3995719"/>
                  </a:lnTo>
                  <a:lnTo>
                    <a:pt x="322643" y="3977419"/>
                  </a:lnTo>
                  <a:lnTo>
                    <a:pt x="280671" y="3955486"/>
                  </a:lnTo>
                  <a:lnTo>
                    <a:pt x="240993" y="3930111"/>
                  </a:lnTo>
                  <a:lnTo>
                    <a:pt x="203800" y="3901484"/>
                  </a:lnTo>
                  <a:lnTo>
                    <a:pt x="169283" y="3869797"/>
                  </a:lnTo>
                  <a:lnTo>
                    <a:pt x="137632" y="3835241"/>
                  </a:lnTo>
                  <a:lnTo>
                    <a:pt x="109037" y="3798007"/>
                  </a:lnTo>
                  <a:lnTo>
                    <a:pt x="83691" y="3758284"/>
                  </a:lnTo>
                  <a:lnTo>
                    <a:pt x="61782" y="3716265"/>
                  </a:lnTo>
                  <a:lnTo>
                    <a:pt x="43502" y="3672139"/>
                  </a:lnTo>
                  <a:lnTo>
                    <a:pt x="22273" y="3602873"/>
                  </a:lnTo>
                  <a:lnTo>
                    <a:pt x="14921" y="3562762"/>
                  </a:lnTo>
                  <a:lnTo>
                    <a:pt x="9396" y="3518584"/>
                  </a:lnTo>
                  <a:lnTo>
                    <a:pt x="5437" y="3470024"/>
                  </a:lnTo>
                  <a:lnTo>
                    <a:pt x="2784" y="3416770"/>
                  </a:lnTo>
                  <a:lnTo>
                    <a:pt x="1174" y="3358509"/>
                  </a:lnTo>
                  <a:lnTo>
                    <a:pt x="348" y="3294927"/>
                  </a:lnTo>
                  <a:lnTo>
                    <a:pt x="43" y="3225712"/>
                  </a:lnTo>
                  <a:lnTo>
                    <a:pt x="0" y="3150551"/>
                  </a:lnTo>
                  <a:lnTo>
                    <a:pt x="0" y="888719"/>
                  </a:lnTo>
                  <a:lnTo>
                    <a:pt x="43" y="813558"/>
                  </a:lnTo>
                  <a:lnTo>
                    <a:pt x="348" y="744343"/>
                  </a:lnTo>
                  <a:lnTo>
                    <a:pt x="1174" y="680762"/>
                  </a:lnTo>
                  <a:lnTo>
                    <a:pt x="2784" y="622500"/>
                  </a:lnTo>
                  <a:lnTo>
                    <a:pt x="5437" y="569246"/>
                  </a:lnTo>
                  <a:lnTo>
                    <a:pt x="9396" y="520686"/>
                  </a:lnTo>
                  <a:lnTo>
                    <a:pt x="14921" y="476508"/>
                  </a:lnTo>
                  <a:lnTo>
                    <a:pt x="22273" y="436398"/>
                  </a:lnTo>
                  <a:lnTo>
                    <a:pt x="43502" y="367131"/>
                  </a:lnTo>
                  <a:lnTo>
                    <a:pt x="61782" y="323005"/>
                  </a:lnTo>
                  <a:lnTo>
                    <a:pt x="83691" y="280986"/>
                  </a:lnTo>
                  <a:lnTo>
                    <a:pt x="109037" y="241264"/>
                  </a:lnTo>
                  <a:lnTo>
                    <a:pt x="137632" y="204029"/>
                  </a:lnTo>
                  <a:lnTo>
                    <a:pt x="169283" y="169473"/>
                  </a:lnTo>
                  <a:lnTo>
                    <a:pt x="203800" y="137786"/>
                  </a:lnTo>
                  <a:lnTo>
                    <a:pt x="240993" y="109160"/>
                  </a:lnTo>
                  <a:lnTo>
                    <a:pt x="280671" y="83784"/>
                  </a:lnTo>
                  <a:lnTo>
                    <a:pt x="322643" y="61851"/>
                  </a:lnTo>
                  <a:lnTo>
                    <a:pt x="366719" y="43551"/>
                  </a:lnTo>
                  <a:lnTo>
                    <a:pt x="435908" y="22298"/>
                  </a:lnTo>
                  <a:lnTo>
                    <a:pt x="475974" y="14938"/>
                  </a:lnTo>
                  <a:lnTo>
                    <a:pt x="520103" y="9407"/>
                  </a:lnTo>
                  <a:lnTo>
                    <a:pt x="568608" y="5443"/>
                  </a:lnTo>
                  <a:lnTo>
                    <a:pt x="621802" y="2787"/>
                  </a:lnTo>
                  <a:lnTo>
                    <a:pt x="679998" y="1175"/>
                  </a:lnTo>
                  <a:lnTo>
                    <a:pt x="743509" y="348"/>
                  </a:lnTo>
                  <a:lnTo>
                    <a:pt x="812646" y="43"/>
                  </a:lnTo>
                  <a:lnTo>
                    <a:pt x="887722" y="0"/>
                  </a:lnTo>
                  <a:close/>
                </a:path>
              </a:pathLst>
            </a:custGeom>
            <a:ln w="47191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84180" y="4565916"/>
              <a:ext cx="693147" cy="13187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5580" y="2594541"/>
            <a:ext cx="2927350" cy="61277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75"/>
              </a:spcBef>
            </a:pPr>
            <a:r>
              <a:rPr sz="1950" spc="45" dirty="0">
                <a:solidFill>
                  <a:srgbClr val="FFFFFF"/>
                </a:solidFill>
              </a:rPr>
              <a:t>Routing</a:t>
            </a:r>
            <a:r>
              <a:rPr sz="1950" spc="-120" dirty="0">
                <a:solidFill>
                  <a:srgbClr val="FFFFFF"/>
                </a:solidFill>
              </a:rPr>
              <a:t> </a:t>
            </a:r>
            <a:r>
              <a:rPr sz="1950" dirty="0">
                <a:solidFill>
                  <a:srgbClr val="FFFFFF"/>
                </a:solidFill>
              </a:rPr>
              <a:t>Table</a:t>
            </a:r>
            <a:endParaRPr sz="1950"/>
          </a:p>
        </p:txBody>
      </p:sp>
      <p:grpSp>
        <p:nvGrpSpPr>
          <p:cNvPr id="6" name="object 6"/>
          <p:cNvGrpSpPr/>
          <p:nvPr/>
        </p:nvGrpSpPr>
        <p:grpSpPr>
          <a:xfrm>
            <a:off x="2921171" y="3298215"/>
            <a:ext cx="4327525" cy="2586990"/>
            <a:chOff x="2921171" y="3298215"/>
            <a:chExt cx="4327525" cy="258699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07960" y="4565916"/>
              <a:ext cx="693147" cy="13187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31738" y="4565916"/>
              <a:ext cx="693147" cy="1318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55516" y="4565916"/>
              <a:ext cx="693147" cy="13187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56725" y="3380544"/>
              <a:ext cx="1089660" cy="1090930"/>
            </a:xfrm>
            <a:custGeom>
              <a:avLst/>
              <a:gdLst/>
              <a:ahLst/>
              <a:cxnLst/>
              <a:rect l="l" t="t" r="r" b="b"/>
              <a:pathLst>
                <a:path w="1089660" h="1090929">
                  <a:moveTo>
                    <a:pt x="0" y="1090859"/>
                  </a:moveTo>
                  <a:lnTo>
                    <a:pt x="1078523" y="11125"/>
                  </a:lnTo>
                  <a:lnTo>
                    <a:pt x="1089636" y="0"/>
                  </a:lnTo>
                </a:path>
              </a:pathLst>
            </a:custGeom>
            <a:ln w="31450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88573" y="3298215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025" y="0"/>
                  </a:moveTo>
                  <a:lnTo>
                    <a:pt x="0" y="46727"/>
                  </a:lnTo>
                  <a:lnTo>
                    <a:pt x="93350" y="140181"/>
                  </a:lnTo>
                  <a:lnTo>
                    <a:pt x="1400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21171" y="3779765"/>
              <a:ext cx="1221105" cy="232410"/>
            </a:xfrm>
            <a:custGeom>
              <a:avLst/>
              <a:gdLst/>
              <a:ahLst/>
              <a:cxnLst/>
              <a:rect l="l" t="t" r="r" b="b"/>
              <a:pathLst>
                <a:path w="1221104" h="232410">
                  <a:moveTo>
                    <a:pt x="1220754" y="0"/>
                  </a:moveTo>
                  <a:lnTo>
                    <a:pt x="0" y="0"/>
                  </a:lnTo>
                  <a:lnTo>
                    <a:pt x="0" y="232336"/>
                  </a:lnTo>
                  <a:lnTo>
                    <a:pt x="1220754" y="232336"/>
                  </a:lnTo>
                  <a:lnTo>
                    <a:pt x="1220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62377" y="5945305"/>
            <a:ext cx="7372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9928" y="5945305"/>
            <a:ext cx="7893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3215" y="5945305"/>
            <a:ext cx="7905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10.0.0.3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0806" y="5945305"/>
            <a:ext cx="80264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.4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0176" y="3763046"/>
            <a:ext cx="257175" cy="2425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450" spc="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44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72330" y="2027634"/>
            <a:ext cx="1073150" cy="2460625"/>
            <a:chOff x="3972330" y="2027634"/>
            <a:chExt cx="1073150" cy="2460625"/>
          </a:xfrm>
        </p:grpSpPr>
        <p:sp>
          <p:nvSpPr>
            <p:cNvPr id="19" name="object 19"/>
            <p:cNvSpPr/>
            <p:nvPr/>
          </p:nvSpPr>
          <p:spPr>
            <a:xfrm>
              <a:off x="5029199" y="2043509"/>
              <a:ext cx="0" cy="436880"/>
            </a:xfrm>
            <a:custGeom>
              <a:avLst/>
              <a:gdLst/>
              <a:ahLst/>
              <a:cxnLst/>
              <a:rect l="l" t="t" r="r" b="b"/>
              <a:pathLst>
                <a:path h="436880">
                  <a:moveTo>
                    <a:pt x="0" y="0"/>
                  </a:moveTo>
                  <a:lnTo>
                    <a:pt x="0" y="436653"/>
                  </a:lnTo>
                </a:path>
              </a:pathLst>
            </a:custGeom>
            <a:ln w="31432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3628" y="3445698"/>
              <a:ext cx="317500" cy="1026160"/>
            </a:xfrm>
            <a:custGeom>
              <a:avLst/>
              <a:gdLst/>
              <a:ahLst/>
              <a:cxnLst/>
              <a:rect l="l" t="t" r="r" b="b"/>
              <a:pathLst>
                <a:path w="317500" h="1026160">
                  <a:moveTo>
                    <a:pt x="0" y="1026116"/>
                  </a:moveTo>
                  <a:lnTo>
                    <a:pt x="312418" y="15031"/>
                  </a:lnTo>
                  <a:lnTo>
                    <a:pt x="317062" y="0"/>
                  </a:lnTo>
                </a:path>
              </a:pathLst>
            </a:custGeom>
            <a:ln w="31462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42986" y="3334468"/>
              <a:ext cx="126364" cy="146050"/>
            </a:xfrm>
            <a:custGeom>
              <a:avLst/>
              <a:gdLst/>
              <a:ahLst/>
              <a:cxnLst/>
              <a:rect l="l" t="t" r="r" b="b"/>
              <a:pathLst>
                <a:path w="126364" h="146050">
                  <a:moveTo>
                    <a:pt x="102074" y="0"/>
                  </a:moveTo>
                  <a:lnTo>
                    <a:pt x="0" y="106732"/>
                  </a:lnTo>
                  <a:lnTo>
                    <a:pt x="126119" y="145789"/>
                  </a:lnTo>
                  <a:lnTo>
                    <a:pt x="102074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72330" y="3798098"/>
              <a:ext cx="796290" cy="232410"/>
            </a:xfrm>
            <a:custGeom>
              <a:avLst/>
              <a:gdLst/>
              <a:ahLst/>
              <a:cxnLst/>
              <a:rect l="l" t="t" r="r" b="b"/>
              <a:pathLst>
                <a:path w="796289" h="232410">
                  <a:moveTo>
                    <a:pt x="795849" y="0"/>
                  </a:moveTo>
                  <a:lnTo>
                    <a:pt x="0" y="0"/>
                  </a:lnTo>
                  <a:lnTo>
                    <a:pt x="0" y="232336"/>
                  </a:lnTo>
                  <a:lnTo>
                    <a:pt x="795849" y="232336"/>
                  </a:lnTo>
                  <a:lnTo>
                    <a:pt x="795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933355" y="3751857"/>
            <a:ext cx="18230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3625" algn="l"/>
              </a:tabLst>
            </a:pPr>
            <a:r>
              <a:rPr sz="1450" spc="-1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5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450" spc="-1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145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.34.23.</a:t>
            </a:r>
            <a:r>
              <a:rPr sz="14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175" spc="-142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175" spc="-187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175" spc="-240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175" spc="179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175" spc="-240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175" spc="179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175" spc="-30" baseline="-60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.4</a:t>
            </a:r>
            <a:endParaRPr sz="2175" baseline="-6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63191" y="1352268"/>
            <a:ext cx="132080" cy="459105"/>
            <a:chOff x="4963191" y="1352268"/>
            <a:chExt cx="132080" cy="459105"/>
          </a:xfrm>
        </p:grpSpPr>
        <p:sp>
          <p:nvSpPr>
            <p:cNvPr id="25" name="object 25"/>
            <p:cNvSpPr/>
            <p:nvPr/>
          </p:nvSpPr>
          <p:spPr>
            <a:xfrm>
              <a:off x="5029199" y="14686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473"/>
                  </a:lnTo>
                </a:path>
              </a:pathLst>
            </a:custGeom>
            <a:ln w="31432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963191" y="1352268"/>
              <a:ext cx="132080" cy="132715"/>
            </a:xfrm>
            <a:custGeom>
              <a:avLst/>
              <a:gdLst/>
              <a:ahLst/>
              <a:cxnLst/>
              <a:rect l="l" t="t" r="r" b="b"/>
              <a:pathLst>
                <a:path w="132079" h="132715">
                  <a:moveTo>
                    <a:pt x="66008" y="0"/>
                  </a:moveTo>
                  <a:lnTo>
                    <a:pt x="0" y="132165"/>
                  </a:lnTo>
                  <a:lnTo>
                    <a:pt x="132016" y="132165"/>
                  </a:lnTo>
                  <a:lnTo>
                    <a:pt x="66008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31007" y="1783263"/>
            <a:ext cx="11969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127.34.23.44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22522" y="3283496"/>
            <a:ext cx="796290" cy="1191260"/>
            <a:chOff x="6122522" y="3283496"/>
            <a:chExt cx="796290" cy="1191260"/>
          </a:xfrm>
        </p:grpSpPr>
        <p:sp>
          <p:nvSpPr>
            <p:cNvPr id="29" name="object 29"/>
            <p:cNvSpPr/>
            <p:nvPr/>
          </p:nvSpPr>
          <p:spPr>
            <a:xfrm>
              <a:off x="6162706" y="3299217"/>
              <a:ext cx="652780" cy="1075690"/>
            </a:xfrm>
            <a:custGeom>
              <a:avLst/>
              <a:gdLst/>
              <a:ahLst/>
              <a:cxnLst/>
              <a:rect l="l" t="t" r="r" b="b"/>
              <a:pathLst>
                <a:path w="652779" h="1075689">
                  <a:moveTo>
                    <a:pt x="0" y="0"/>
                  </a:moveTo>
                  <a:lnTo>
                    <a:pt x="644606" y="1062020"/>
                  </a:lnTo>
                  <a:lnTo>
                    <a:pt x="652767" y="1075466"/>
                  </a:lnTo>
                </a:path>
              </a:pathLst>
            </a:custGeom>
            <a:ln w="31453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50903" y="4326921"/>
              <a:ext cx="125095" cy="147320"/>
            </a:xfrm>
            <a:custGeom>
              <a:avLst/>
              <a:gdLst/>
              <a:ahLst/>
              <a:cxnLst/>
              <a:rect l="l" t="t" r="r" b="b"/>
              <a:pathLst>
                <a:path w="125095" h="147320">
                  <a:moveTo>
                    <a:pt x="112820" y="0"/>
                  </a:moveTo>
                  <a:lnTo>
                    <a:pt x="0" y="68632"/>
                  </a:lnTo>
                  <a:lnTo>
                    <a:pt x="124965" y="147262"/>
                  </a:lnTo>
                  <a:lnTo>
                    <a:pt x="11282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22522" y="3779252"/>
              <a:ext cx="796290" cy="232410"/>
            </a:xfrm>
            <a:custGeom>
              <a:avLst/>
              <a:gdLst/>
              <a:ahLst/>
              <a:cxnLst/>
              <a:rect l="l" t="t" r="r" b="b"/>
              <a:pathLst>
                <a:path w="796290" h="232410">
                  <a:moveTo>
                    <a:pt x="795849" y="0"/>
                  </a:moveTo>
                  <a:lnTo>
                    <a:pt x="0" y="0"/>
                  </a:lnTo>
                  <a:lnTo>
                    <a:pt x="0" y="232336"/>
                  </a:lnTo>
                  <a:lnTo>
                    <a:pt x="795849" y="232336"/>
                  </a:lnTo>
                  <a:lnTo>
                    <a:pt x="795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134706" y="3751344"/>
            <a:ext cx="7715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5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450" spc="-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50" spc="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450" spc="-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50" spc="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45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985" y="2291086"/>
            <a:ext cx="8107045" cy="4087495"/>
            <a:chOff x="975985" y="2291086"/>
            <a:chExt cx="8107045" cy="4087495"/>
          </a:xfrm>
        </p:grpSpPr>
        <p:sp>
          <p:nvSpPr>
            <p:cNvPr id="3" name="object 3"/>
            <p:cNvSpPr/>
            <p:nvPr/>
          </p:nvSpPr>
          <p:spPr>
            <a:xfrm>
              <a:off x="999798" y="2314898"/>
              <a:ext cx="8059420" cy="4039870"/>
            </a:xfrm>
            <a:custGeom>
              <a:avLst/>
              <a:gdLst/>
              <a:ahLst/>
              <a:cxnLst/>
              <a:rect l="l" t="t" r="r" b="b"/>
              <a:pathLst>
                <a:path w="8059420" h="4039870">
                  <a:moveTo>
                    <a:pt x="887722" y="0"/>
                  </a:moveTo>
                  <a:lnTo>
                    <a:pt x="7171079" y="0"/>
                  </a:lnTo>
                  <a:lnTo>
                    <a:pt x="7246155" y="43"/>
                  </a:lnTo>
                  <a:lnTo>
                    <a:pt x="7315293" y="348"/>
                  </a:lnTo>
                  <a:lnTo>
                    <a:pt x="7378803" y="1175"/>
                  </a:lnTo>
                  <a:lnTo>
                    <a:pt x="7436999" y="2787"/>
                  </a:lnTo>
                  <a:lnTo>
                    <a:pt x="7490193" y="5443"/>
                  </a:lnTo>
                  <a:lnTo>
                    <a:pt x="7538699" y="9407"/>
                  </a:lnTo>
                  <a:lnTo>
                    <a:pt x="7582828" y="14938"/>
                  </a:lnTo>
                  <a:lnTo>
                    <a:pt x="7622893" y="22298"/>
                  </a:lnTo>
                  <a:lnTo>
                    <a:pt x="7692082" y="43551"/>
                  </a:lnTo>
                  <a:lnTo>
                    <a:pt x="7736158" y="61851"/>
                  </a:lnTo>
                  <a:lnTo>
                    <a:pt x="7778130" y="83784"/>
                  </a:lnTo>
                  <a:lnTo>
                    <a:pt x="7817808" y="109160"/>
                  </a:lnTo>
                  <a:lnTo>
                    <a:pt x="7855001" y="137786"/>
                  </a:lnTo>
                  <a:lnTo>
                    <a:pt x="7889519" y="169473"/>
                  </a:lnTo>
                  <a:lnTo>
                    <a:pt x="7921170" y="204029"/>
                  </a:lnTo>
                  <a:lnTo>
                    <a:pt x="7949765" y="241264"/>
                  </a:lnTo>
                  <a:lnTo>
                    <a:pt x="7975112" y="280986"/>
                  </a:lnTo>
                  <a:lnTo>
                    <a:pt x="7997022" y="323005"/>
                  </a:lnTo>
                  <a:lnTo>
                    <a:pt x="8015302" y="367131"/>
                  </a:lnTo>
                  <a:lnTo>
                    <a:pt x="8036532" y="436398"/>
                  </a:lnTo>
                  <a:lnTo>
                    <a:pt x="8043884" y="476508"/>
                  </a:lnTo>
                  <a:lnTo>
                    <a:pt x="8049408" y="520686"/>
                  </a:lnTo>
                  <a:lnTo>
                    <a:pt x="8053367" y="569246"/>
                  </a:lnTo>
                  <a:lnTo>
                    <a:pt x="8056021" y="622500"/>
                  </a:lnTo>
                  <a:lnTo>
                    <a:pt x="8057630" y="680762"/>
                  </a:lnTo>
                  <a:lnTo>
                    <a:pt x="8058457" y="744343"/>
                  </a:lnTo>
                  <a:lnTo>
                    <a:pt x="8058761" y="813558"/>
                  </a:lnTo>
                  <a:lnTo>
                    <a:pt x="8058805" y="888719"/>
                  </a:lnTo>
                  <a:lnTo>
                    <a:pt x="8058805" y="3150551"/>
                  </a:lnTo>
                  <a:lnTo>
                    <a:pt x="8058761" y="3225712"/>
                  </a:lnTo>
                  <a:lnTo>
                    <a:pt x="8058457" y="3294927"/>
                  </a:lnTo>
                  <a:lnTo>
                    <a:pt x="8057630" y="3358509"/>
                  </a:lnTo>
                  <a:lnTo>
                    <a:pt x="8056021" y="3416770"/>
                  </a:lnTo>
                  <a:lnTo>
                    <a:pt x="8053367" y="3470024"/>
                  </a:lnTo>
                  <a:lnTo>
                    <a:pt x="8049408" y="3518584"/>
                  </a:lnTo>
                  <a:lnTo>
                    <a:pt x="8043884" y="3562762"/>
                  </a:lnTo>
                  <a:lnTo>
                    <a:pt x="8036532" y="3602873"/>
                  </a:lnTo>
                  <a:lnTo>
                    <a:pt x="8015302" y="3672139"/>
                  </a:lnTo>
                  <a:lnTo>
                    <a:pt x="7997022" y="3716265"/>
                  </a:lnTo>
                  <a:lnTo>
                    <a:pt x="7975112" y="3758284"/>
                  </a:lnTo>
                  <a:lnTo>
                    <a:pt x="7949765" y="3798007"/>
                  </a:lnTo>
                  <a:lnTo>
                    <a:pt x="7921170" y="3835241"/>
                  </a:lnTo>
                  <a:lnTo>
                    <a:pt x="7889519" y="3869797"/>
                  </a:lnTo>
                  <a:lnTo>
                    <a:pt x="7855001" y="3901484"/>
                  </a:lnTo>
                  <a:lnTo>
                    <a:pt x="7817808" y="3930111"/>
                  </a:lnTo>
                  <a:lnTo>
                    <a:pt x="7778130" y="3955486"/>
                  </a:lnTo>
                  <a:lnTo>
                    <a:pt x="7736158" y="3977419"/>
                  </a:lnTo>
                  <a:lnTo>
                    <a:pt x="7692082" y="3995719"/>
                  </a:lnTo>
                  <a:lnTo>
                    <a:pt x="7622893" y="4016972"/>
                  </a:lnTo>
                  <a:lnTo>
                    <a:pt x="7582828" y="4024332"/>
                  </a:lnTo>
                  <a:lnTo>
                    <a:pt x="7538699" y="4029864"/>
                  </a:lnTo>
                  <a:lnTo>
                    <a:pt x="7490193" y="4033827"/>
                  </a:lnTo>
                  <a:lnTo>
                    <a:pt x="7436999" y="4036483"/>
                  </a:lnTo>
                  <a:lnTo>
                    <a:pt x="7378803" y="4038095"/>
                  </a:lnTo>
                  <a:lnTo>
                    <a:pt x="7315293" y="4038922"/>
                  </a:lnTo>
                  <a:lnTo>
                    <a:pt x="7246155" y="4039227"/>
                  </a:lnTo>
                  <a:lnTo>
                    <a:pt x="7171079" y="4039271"/>
                  </a:lnTo>
                  <a:lnTo>
                    <a:pt x="887722" y="4039271"/>
                  </a:lnTo>
                  <a:lnTo>
                    <a:pt x="812646" y="4039227"/>
                  </a:lnTo>
                  <a:lnTo>
                    <a:pt x="743509" y="4038922"/>
                  </a:lnTo>
                  <a:lnTo>
                    <a:pt x="679998" y="4038095"/>
                  </a:lnTo>
                  <a:lnTo>
                    <a:pt x="621802" y="4036483"/>
                  </a:lnTo>
                  <a:lnTo>
                    <a:pt x="568608" y="4033827"/>
                  </a:lnTo>
                  <a:lnTo>
                    <a:pt x="520103" y="4029864"/>
                  </a:lnTo>
                  <a:lnTo>
                    <a:pt x="475974" y="4024332"/>
                  </a:lnTo>
                  <a:lnTo>
                    <a:pt x="435908" y="4016972"/>
                  </a:lnTo>
                  <a:lnTo>
                    <a:pt x="366719" y="3995719"/>
                  </a:lnTo>
                  <a:lnTo>
                    <a:pt x="322643" y="3977419"/>
                  </a:lnTo>
                  <a:lnTo>
                    <a:pt x="280671" y="3955486"/>
                  </a:lnTo>
                  <a:lnTo>
                    <a:pt x="240993" y="3930111"/>
                  </a:lnTo>
                  <a:lnTo>
                    <a:pt x="203800" y="3901484"/>
                  </a:lnTo>
                  <a:lnTo>
                    <a:pt x="169283" y="3869797"/>
                  </a:lnTo>
                  <a:lnTo>
                    <a:pt x="137632" y="3835241"/>
                  </a:lnTo>
                  <a:lnTo>
                    <a:pt x="109037" y="3798007"/>
                  </a:lnTo>
                  <a:lnTo>
                    <a:pt x="83691" y="3758284"/>
                  </a:lnTo>
                  <a:lnTo>
                    <a:pt x="61782" y="3716265"/>
                  </a:lnTo>
                  <a:lnTo>
                    <a:pt x="43502" y="3672139"/>
                  </a:lnTo>
                  <a:lnTo>
                    <a:pt x="22273" y="3602873"/>
                  </a:lnTo>
                  <a:lnTo>
                    <a:pt x="14921" y="3562762"/>
                  </a:lnTo>
                  <a:lnTo>
                    <a:pt x="9396" y="3518584"/>
                  </a:lnTo>
                  <a:lnTo>
                    <a:pt x="5437" y="3470024"/>
                  </a:lnTo>
                  <a:lnTo>
                    <a:pt x="2784" y="3416770"/>
                  </a:lnTo>
                  <a:lnTo>
                    <a:pt x="1174" y="3358509"/>
                  </a:lnTo>
                  <a:lnTo>
                    <a:pt x="348" y="3294927"/>
                  </a:lnTo>
                  <a:lnTo>
                    <a:pt x="43" y="3225712"/>
                  </a:lnTo>
                  <a:lnTo>
                    <a:pt x="0" y="3150551"/>
                  </a:lnTo>
                  <a:lnTo>
                    <a:pt x="0" y="888719"/>
                  </a:lnTo>
                  <a:lnTo>
                    <a:pt x="43" y="813558"/>
                  </a:lnTo>
                  <a:lnTo>
                    <a:pt x="348" y="744343"/>
                  </a:lnTo>
                  <a:lnTo>
                    <a:pt x="1174" y="680762"/>
                  </a:lnTo>
                  <a:lnTo>
                    <a:pt x="2784" y="622500"/>
                  </a:lnTo>
                  <a:lnTo>
                    <a:pt x="5437" y="569246"/>
                  </a:lnTo>
                  <a:lnTo>
                    <a:pt x="9396" y="520686"/>
                  </a:lnTo>
                  <a:lnTo>
                    <a:pt x="14921" y="476508"/>
                  </a:lnTo>
                  <a:lnTo>
                    <a:pt x="22273" y="436398"/>
                  </a:lnTo>
                  <a:lnTo>
                    <a:pt x="43502" y="367131"/>
                  </a:lnTo>
                  <a:lnTo>
                    <a:pt x="61782" y="323005"/>
                  </a:lnTo>
                  <a:lnTo>
                    <a:pt x="83691" y="280986"/>
                  </a:lnTo>
                  <a:lnTo>
                    <a:pt x="109037" y="241264"/>
                  </a:lnTo>
                  <a:lnTo>
                    <a:pt x="137632" y="204029"/>
                  </a:lnTo>
                  <a:lnTo>
                    <a:pt x="169283" y="169473"/>
                  </a:lnTo>
                  <a:lnTo>
                    <a:pt x="203800" y="137786"/>
                  </a:lnTo>
                  <a:lnTo>
                    <a:pt x="240993" y="109160"/>
                  </a:lnTo>
                  <a:lnTo>
                    <a:pt x="280671" y="83784"/>
                  </a:lnTo>
                  <a:lnTo>
                    <a:pt x="322643" y="61851"/>
                  </a:lnTo>
                  <a:lnTo>
                    <a:pt x="366719" y="43551"/>
                  </a:lnTo>
                  <a:lnTo>
                    <a:pt x="435908" y="22298"/>
                  </a:lnTo>
                  <a:lnTo>
                    <a:pt x="475974" y="14938"/>
                  </a:lnTo>
                  <a:lnTo>
                    <a:pt x="520103" y="9407"/>
                  </a:lnTo>
                  <a:lnTo>
                    <a:pt x="568608" y="5443"/>
                  </a:lnTo>
                  <a:lnTo>
                    <a:pt x="621802" y="2787"/>
                  </a:lnTo>
                  <a:lnTo>
                    <a:pt x="679998" y="1175"/>
                  </a:lnTo>
                  <a:lnTo>
                    <a:pt x="743509" y="348"/>
                  </a:lnTo>
                  <a:lnTo>
                    <a:pt x="812646" y="43"/>
                  </a:lnTo>
                  <a:lnTo>
                    <a:pt x="887722" y="0"/>
                  </a:lnTo>
                  <a:close/>
                </a:path>
              </a:pathLst>
            </a:custGeom>
            <a:ln w="47191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84180" y="4565916"/>
              <a:ext cx="693147" cy="13187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0154" y="2601139"/>
            <a:ext cx="4178300" cy="61277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652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075"/>
              </a:spcBef>
            </a:pPr>
            <a:r>
              <a:rPr sz="1950" spc="45" dirty="0">
                <a:solidFill>
                  <a:srgbClr val="FFFFFF"/>
                </a:solidFill>
              </a:rPr>
              <a:t>Network</a:t>
            </a:r>
            <a:r>
              <a:rPr sz="1950" spc="-105" dirty="0">
                <a:solidFill>
                  <a:srgbClr val="FFFFFF"/>
                </a:solidFill>
              </a:rPr>
              <a:t> </a:t>
            </a:r>
            <a:r>
              <a:rPr sz="1950" spc="50" dirty="0">
                <a:solidFill>
                  <a:srgbClr val="FFFFFF"/>
                </a:solidFill>
              </a:rPr>
              <a:t>Access</a:t>
            </a:r>
            <a:r>
              <a:rPr sz="1950" spc="-105" dirty="0">
                <a:solidFill>
                  <a:srgbClr val="FFFFFF"/>
                </a:solidFill>
              </a:rPr>
              <a:t> </a:t>
            </a:r>
            <a:r>
              <a:rPr sz="1950" spc="45" dirty="0">
                <a:solidFill>
                  <a:srgbClr val="FFFFFF"/>
                </a:solidFill>
              </a:rPr>
              <a:t>Control</a:t>
            </a:r>
            <a:r>
              <a:rPr sz="1950" spc="-105" dirty="0">
                <a:solidFill>
                  <a:srgbClr val="FFFFFF"/>
                </a:solidFill>
              </a:rPr>
              <a:t> </a:t>
            </a:r>
            <a:r>
              <a:rPr sz="1950" spc="40" dirty="0">
                <a:solidFill>
                  <a:srgbClr val="FFFFFF"/>
                </a:solidFill>
              </a:rPr>
              <a:t>List</a:t>
            </a:r>
            <a:endParaRPr sz="1950"/>
          </a:p>
        </p:txBody>
      </p:sp>
      <p:grpSp>
        <p:nvGrpSpPr>
          <p:cNvPr id="6" name="object 6"/>
          <p:cNvGrpSpPr/>
          <p:nvPr/>
        </p:nvGrpSpPr>
        <p:grpSpPr>
          <a:xfrm>
            <a:off x="2921171" y="3298215"/>
            <a:ext cx="4327525" cy="2586990"/>
            <a:chOff x="2921171" y="3298215"/>
            <a:chExt cx="4327525" cy="258699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07960" y="4565916"/>
              <a:ext cx="693147" cy="13187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31738" y="4565916"/>
              <a:ext cx="693147" cy="1318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55516" y="4565916"/>
              <a:ext cx="693147" cy="13187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56725" y="3380544"/>
              <a:ext cx="1089660" cy="1090930"/>
            </a:xfrm>
            <a:custGeom>
              <a:avLst/>
              <a:gdLst/>
              <a:ahLst/>
              <a:cxnLst/>
              <a:rect l="l" t="t" r="r" b="b"/>
              <a:pathLst>
                <a:path w="1089660" h="1090929">
                  <a:moveTo>
                    <a:pt x="0" y="1090859"/>
                  </a:moveTo>
                  <a:lnTo>
                    <a:pt x="1078523" y="11125"/>
                  </a:lnTo>
                  <a:lnTo>
                    <a:pt x="1089636" y="0"/>
                  </a:lnTo>
                </a:path>
              </a:pathLst>
            </a:custGeom>
            <a:ln w="31450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88573" y="3298215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025" y="0"/>
                  </a:moveTo>
                  <a:lnTo>
                    <a:pt x="0" y="46727"/>
                  </a:lnTo>
                  <a:lnTo>
                    <a:pt x="93350" y="140181"/>
                  </a:lnTo>
                  <a:lnTo>
                    <a:pt x="1400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21171" y="3779765"/>
              <a:ext cx="1221105" cy="232410"/>
            </a:xfrm>
            <a:custGeom>
              <a:avLst/>
              <a:gdLst/>
              <a:ahLst/>
              <a:cxnLst/>
              <a:rect l="l" t="t" r="r" b="b"/>
              <a:pathLst>
                <a:path w="1221104" h="232410">
                  <a:moveTo>
                    <a:pt x="1220754" y="0"/>
                  </a:moveTo>
                  <a:lnTo>
                    <a:pt x="0" y="0"/>
                  </a:lnTo>
                  <a:lnTo>
                    <a:pt x="0" y="232336"/>
                  </a:lnTo>
                  <a:lnTo>
                    <a:pt x="1220754" y="232336"/>
                  </a:lnTo>
                  <a:lnTo>
                    <a:pt x="1220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62377" y="5945305"/>
            <a:ext cx="7372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9928" y="5945305"/>
            <a:ext cx="7893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3215" y="5945305"/>
            <a:ext cx="7905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10.0.0.3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0806" y="5945305"/>
            <a:ext cx="80264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.4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3355" y="3751857"/>
            <a:ext cx="11969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127.34.23.44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48206" y="2027634"/>
            <a:ext cx="1232535" cy="2434590"/>
            <a:chOff x="4848206" y="2027634"/>
            <a:chExt cx="1232535" cy="2434590"/>
          </a:xfrm>
        </p:grpSpPr>
        <p:sp>
          <p:nvSpPr>
            <p:cNvPr id="19" name="object 19"/>
            <p:cNvSpPr/>
            <p:nvPr/>
          </p:nvSpPr>
          <p:spPr>
            <a:xfrm>
              <a:off x="5029200" y="2043509"/>
              <a:ext cx="0" cy="436880"/>
            </a:xfrm>
            <a:custGeom>
              <a:avLst/>
              <a:gdLst/>
              <a:ahLst/>
              <a:cxnLst/>
              <a:rect l="l" t="t" r="r" b="b"/>
              <a:pathLst>
                <a:path h="436880">
                  <a:moveTo>
                    <a:pt x="0" y="0"/>
                  </a:moveTo>
                  <a:lnTo>
                    <a:pt x="0" y="436653"/>
                  </a:lnTo>
                </a:path>
              </a:pathLst>
            </a:custGeom>
            <a:ln w="31432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17184" y="3437629"/>
              <a:ext cx="135890" cy="1008380"/>
            </a:xfrm>
            <a:custGeom>
              <a:avLst/>
              <a:gdLst/>
              <a:ahLst/>
              <a:cxnLst/>
              <a:rect l="l" t="t" r="r" b="b"/>
              <a:pathLst>
                <a:path w="135889" h="1008379">
                  <a:moveTo>
                    <a:pt x="135400" y="1008131"/>
                  </a:moveTo>
                  <a:lnTo>
                    <a:pt x="2094" y="15593"/>
                  </a:lnTo>
                  <a:lnTo>
                    <a:pt x="0" y="0"/>
                  </a:lnTo>
                </a:path>
              </a:pathLst>
            </a:custGeom>
            <a:ln w="31466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53859" y="332223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47826" y="0"/>
                  </a:moveTo>
                  <a:lnTo>
                    <a:pt x="0" y="139791"/>
                  </a:lnTo>
                  <a:lnTo>
                    <a:pt x="130839" y="122179"/>
                  </a:lnTo>
                  <a:lnTo>
                    <a:pt x="4782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48206" y="3778955"/>
              <a:ext cx="1232535" cy="232410"/>
            </a:xfrm>
            <a:custGeom>
              <a:avLst/>
              <a:gdLst/>
              <a:ahLst/>
              <a:cxnLst/>
              <a:rect l="l" t="t" r="r" b="b"/>
              <a:pathLst>
                <a:path w="1232535" h="232410">
                  <a:moveTo>
                    <a:pt x="1232258" y="0"/>
                  </a:moveTo>
                  <a:lnTo>
                    <a:pt x="0" y="0"/>
                  </a:lnTo>
                  <a:lnTo>
                    <a:pt x="0" y="232336"/>
                  </a:lnTo>
                  <a:lnTo>
                    <a:pt x="1232258" y="232336"/>
                  </a:lnTo>
                  <a:lnTo>
                    <a:pt x="1232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963191" y="1352268"/>
            <a:ext cx="132080" cy="459105"/>
            <a:chOff x="4963191" y="1352268"/>
            <a:chExt cx="132080" cy="459105"/>
          </a:xfrm>
        </p:grpSpPr>
        <p:sp>
          <p:nvSpPr>
            <p:cNvPr id="24" name="object 24"/>
            <p:cNvSpPr/>
            <p:nvPr/>
          </p:nvSpPr>
          <p:spPr>
            <a:xfrm>
              <a:off x="5029199" y="14686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473"/>
                  </a:lnTo>
                </a:path>
              </a:pathLst>
            </a:custGeom>
            <a:ln w="31432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63191" y="1352268"/>
              <a:ext cx="132080" cy="132715"/>
            </a:xfrm>
            <a:custGeom>
              <a:avLst/>
              <a:gdLst/>
              <a:ahLst/>
              <a:cxnLst/>
              <a:rect l="l" t="t" r="r" b="b"/>
              <a:pathLst>
                <a:path w="132079" h="132715">
                  <a:moveTo>
                    <a:pt x="66008" y="0"/>
                  </a:moveTo>
                  <a:lnTo>
                    <a:pt x="0" y="132165"/>
                  </a:lnTo>
                  <a:lnTo>
                    <a:pt x="132016" y="132165"/>
                  </a:lnTo>
                  <a:lnTo>
                    <a:pt x="66008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431007" y="1783263"/>
            <a:ext cx="11969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127.34.23.44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0388" y="3751045"/>
            <a:ext cx="12084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128.34.22.34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68026" y="2599007"/>
            <a:ext cx="761365" cy="617220"/>
            <a:chOff x="7268026" y="2599007"/>
            <a:chExt cx="761365" cy="61722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8026" y="2599007"/>
              <a:ext cx="761124" cy="61661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2754" y="2601139"/>
              <a:ext cx="611668" cy="612354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985" y="1394416"/>
            <a:ext cx="8107045" cy="4984115"/>
            <a:chOff x="975985" y="1394416"/>
            <a:chExt cx="8107045" cy="4984115"/>
          </a:xfrm>
        </p:grpSpPr>
        <p:sp>
          <p:nvSpPr>
            <p:cNvPr id="3" name="object 3"/>
            <p:cNvSpPr/>
            <p:nvPr/>
          </p:nvSpPr>
          <p:spPr>
            <a:xfrm>
              <a:off x="999798" y="1418229"/>
              <a:ext cx="8059420" cy="4936490"/>
            </a:xfrm>
            <a:custGeom>
              <a:avLst/>
              <a:gdLst/>
              <a:ahLst/>
              <a:cxnLst/>
              <a:rect l="l" t="t" r="r" b="b"/>
              <a:pathLst>
                <a:path w="8059420" h="4936490">
                  <a:moveTo>
                    <a:pt x="887722" y="0"/>
                  </a:moveTo>
                  <a:lnTo>
                    <a:pt x="7171079" y="0"/>
                  </a:lnTo>
                  <a:lnTo>
                    <a:pt x="7246155" y="43"/>
                  </a:lnTo>
                  <a:lnTo>
                    <a:pt x="7315293" y="348"/>
                  </a:lnTo>
                  <a:lnTo>
                    <a:pt x="7378803" y="1175"/>
                  </a:lnTo>
                  <a:lnTo>
                    <a:pt x="7436999" y="2787"/>
                  </a:lnTo>
                  <a:lnTo>
                    <a:pt x="7490193" y="5443"/>
                  </a:lnTo>
                  <a:lnTo>
                    <a:pt x="7538699" y="9407"/>
                  </a:lnTo>
                  <a:lnTo>
                    <a:pt x="7582828" y="14938"/>
                  </a:lnTo>
                  <a:lnTo>
                    <a:pt x="7622893" y="22298"/>
                  </a:lnTo>
                  <a:lnTo>
                    <a:pt x="7692082" y="43551"/>
                  </a:lnTo>
                  <a:lnTo>
                    <a:pt x="7736158" y="61851"/>
                  </a:lnTo>
                  <a:lnTo>
                    <a:pt x="7778130" y="83784"/>
                  </a:lnTo>
                  <a:lnTo>
                    <a:pt x="7817808" y="109160"/>
                  </a:lnTo>
                  <a:lnTo>
                    <a:pt x="7855001" y="137786"/>
                  </a:lnTo>
                  <a:lnTo>
                    <a:pt x="7889519" y="169473"/>
                  </a:lnTo>
                  <a:lnTo>
                    <a:pt x="7921170" y="204029"/>
                  </a:lnTo>
                  <a:lnTo>
                    <a:pt x="7949765" y="241264"/>
                  </a:lnTo>
                  <a:lnTo>
                    <a:pt x="7975112" y="280986"/>
                  </a:lnTo>
                  <a:lnTo>
                    <a:pt x="7997022" y="323005"/>
                  </a:lnTo>
                  <a:lnTo>
                    <a:pt x="8015302" y="367131"/>
                  </a:lnTo>
                  <a:lnTo>
                    <a:pt x="8036532" y="436398"/>
                  </a:lnTo>
                  <a:lnTo>
                    <a:pt x="8043884" y="476508"/>
                  </a:lnTo>
                  <a:lnTo>
                    <a:pt x="8049408" y="520686"/>
                  </a:lnTo>
                  <a:lnTo>
                    <a:pt x="8053367" y="569246"/>
                  </a:lnTo>
                  <a:lnTo>
                    <a:pt x="8056021" y="622500"/>
                  </a:lnTo>
                  <a:lnTo>
                    <a:pt x="8057630" y="680762"/>
                  </a:lnTo>
                  <a:lnTo>
                    <a:pt x="8058457" y="744343"/>
                  </a:lnTo>
                  <a:lnTo>
                    <a:pt x="8058761" y="813558"/>
                  </a:lnTo>
                  <a:lnTo>
                    <a:pt x="8058805" y="888719"/>
                  </a:lnTo>
                  <a:lnTo>
                    <a:pt x="8058805" y="4047221"/>
                  </a:lnTo>
                  <a:lnTo>
                    <a:pt x="8058761" y="4122382"/>
                  </a:lnTo>
                  <a:lnTo>
                    <a:pt x="8058457" y="4191596"/>
                  </a:lnTo>
                  <a:lnTo>
                    <a:pt x="8057630" y="4255178"/>
                  </a:lnTo>
                  <a:lnTo>
                    <a:pt x="8056021" y="4313439"/>
                  </a:lnTo>
                  <a:lnTo>
                    <a:pt x="8053367" y="4366693"/>
                  </a:lnTo>
                  <a:lnTo>
                    <a:pt x="8049408" y="4415253"/>
                  </a:lnTo>
                  <a:lnTo>
                    <a:pt x="8043884" y="4459432"/>
                  </a:lnTo>
                  <a:lnTo>
                    <a:pt x="8036532" y="4499542"/>
                  </a:lnTo>
                  <a:lnTo>
                    <a:pt x="8015302" y="4568809"/>
                  </a:lnTo>
                  <a:lnTo>
                    <a:pt x="7997022" y="4612934"/>
                  </a:lnTo>
                  <a:lnTo>
                    <a:pt x="7975112" y="4654954"/>
                  </a:lnTo>
                  <a:lnTo>
                    <a:pt x="7949765" y="4694676"/>
                  </a:lnTo>
                  <a:lnTo>
                    <a:pt x="7921170" y="4731911"/>
                  </a:lnTo>
                  <a:lnTo>
                    <a:pt x="7889519" y="4766467"/>
                  </a:lnTo>
                  <a:lnTo>
                    <a:pt x="7855001" y="4798153"/>
                  </a:lnTo>
                  <a:lnTo>
                    <a:pt x="7817808" y="4826780"/>
                  </a:lnTo>
                  <a:lnTo>
                    <a:pt x="7778130" y="4852155"/>
                  </a:lnTo>
                  <a:lnTo>
                    <a:pt x="7736158" y="4874088"/>
                  </a:lnTo>
                  <a:lnTo>
                    <a:pt x="7692082" y="4892389"/>
                  </a:lnTo>
                  <a:lnTo>
                    <a:pt x="7622893" y="4913642"/>
                  </a:lnTo>
                  <a:lnTo>
                    <a:pt x="7582828" y="4921002"/>
                  </a:lnTo>
                  <a:lnTo>
                    <a:pt x="7538699" y="4926533"/>
                  </a:lnTo>
                  <a:lnTo>
                    <a:pt x="7490193" y="4930496"/>
                  </a:lnTo>
                  <a:lnTo>
                    <a:pt x="7436999" y="4933153"/>
                  </a:lnTo>
                  <a:lnTo>
                    <a:pt x="7378803" y="4934764"/>
                  </a:lnTo>
                  <a:lnTo>
                    <a:pt x="7315293" y="4935592"/>
                  </a:lnTo>
                  <a:lnTo>
                    <a:pt x="7246155" y="4935897"/>
                  </a:lnTo>
                  <a:lnTo>
                    <a:pt x="7171079" y="4935940"/>
                  </a:lnTo>
                  <a:lnTo>
                    <a:pt x="887722" y="4935940"/>
                  </a:lnTo>
                  <a:lnTo>
                    <a:pt x="812646" y="4935897"/>
                  </a:lnTo>
                  <a:lnTo>
                    <a:pt x="743509" y="4935592"/>
                  </a:lnTo>
                  <a:lnTo>
                    <a:pt x="679998" y="4934764"/>
                  </a:lnTo>
                  <a:lnTo>
                    <a:pt x="621802" y="4933153"/>
                  </a:lnTo>
                  <a:lnTo>
                    <a:pt x="568608" y="4930496"/>
                  </a:lnTo>
                  <a:lnTo>
                    <a:pt x="520103" y="4926533"/>
                  </a:lnTo>
                  <a:lnTo>
                    <a:pt x="475974" y="4921002"/>
                  </a:lnTo>
                  <a:lnTo>
                    <a:pt x="435908" y="4913642"/>
                  </a:lnTo>
                  <a:lnTo>
                    <a:pt x="366719" y="4892389"/>
                  </a:lnTo>
                  <a:lnTo>
                    <a:pt x="322643" y="4874088"/>
                  </a:lnTo>
                  <a:lnTo>
                    <a:pt x="280671" y="4852155"/>
                  </a:lnTo>
                  <a:lnTo>
                    <a:pt x="240993" y="4826780"/>
                  </a:lnTo>
                  <a:lnTo>
                    <a:pt x="203800" y="4798153"/>
                  </a:lnTo>
                  <a:lnTo>
                    <a:pt x="169283" y="4766467"/>
                  </a:lnTo>
                  <a:lnTo>
                    <a:pt x="137632" y="4731911"/>
                  </a:lnTo>
                  <a:lnTo>
                    <a:pt x="109037" y="4694676"/>
                  </a:lnTo>
                  <a:lnTo>
                    <a:pt x="83691" y="4654954"/>
                  </a:lnTo>
                  <a:lnTo>
                    <a:pt x="61782" y="4612934"/>
                  </a:lnTo>
                  <a:lnTo>
                    <a:pt x="43502" y="4568809"/>
                  </a:lnTo>
                  <a:lnTo>
                    <a:pt x="22273" y="4499542"/>
                  </a:lnTo>
                  <a:lnTo>
                    <a:pt x="14921" y="4459432"/>
                  </a:lnTo>
                  <a:lnTo>
                    <a:pt x="9396" y="4415253"/>
                  </a:lnTo>
                  <a:lnTo>
                    <a:pt x="5437" y="4366693"/>
                  </a:lnTo>
                  <a:lnTo>
                    <a:pt x="2784" y="4313439"/>
                  </a:lnTo>
                  <a:lnTo>
                    <a:pt x="1174" y="4255178"/>
                  </a:lnTo>
                  <a:lnTo>
                    <a:pt x="348" y="4191596"/>
                  </a:lnTo>
                  <a:lnTo>
                    <a:pt x="43" y="4122382"/>
                  </a:lnTo>
                  <a:lnTo>
                    <a:pt x="0" y="4047221"/>
                  </a:lnTo>
                  <a:lnTo>
                    <a:pt x="0" y="888719"/>
                  </a:lnTo>
                  <a:lnTo>
                    <a:pt x="43" y="813558"/>
                  </a:lnTo>
                  <a:lnTo>
                    <a:pt x="348" y="744343"/>
                  </a:lnTo>
                  <a:lnTo>
                    <a:pt x="1174" y="680762"/>
                  </a:lnTo>
                  <a:lnTo>
                    <a:pt x="2784" y="622500"/>
                  </a:lnTo>
                  <a:lnTo>
                    <a:pt x="5437" y="569246"/>
                  </a:lnTo>
                  <a:lnTo>
                    <a:pt x="9396" y="520686"/>
                  </a:lnTo>
                  <a:lnTo>
                    <a:pt x="14921" y="476508"/>
                  </a:lnTo>
                  <a:lnTo>
                    <a:pt x="22273" y="436398"/>
                  </a:lnTo>
                  <a:lnTo>
                    <a:pt x="43502" y="367131"/>
                  </a:lnTo>
                  <a:lnTo>
                    <a:pt x="61782" y="323005"/>
                  </a:lnTo>
                  <a:lnTo>
                    <a:pt x="83691" y="280986"/>
                  </a:lnTo>
                  <a:lnTo>
                    <a:pt x="109037" y="241264"/>
                  </a:lnTo>
                  <a:lnTo>
                    <a:pt x="137632" y="204029"/>
                  </a:lnTo>
                  <a:lnTo>
                    <a:pt x="169283" y="169473"/>
                  </a:lnTo>
                  <a:lnTo>
                    <a:pt x="203800" y="137786"/>
                  </a:lnTo>
                  <a:lnTo>
                    <a:pt x="240993" y="109160"/>
                  </a:lnTo>
                  <a:lnTo>
                    <a:pt x="280671" y="83784"/>
                  </a:lnTo>
                  <a:lnTo>
                    <a:pt x="322643" y="61851"/>
                  </a:lnTo>
                  <a:lnTo>
                    <a:pt x="366719" y="43551"/>
                  </a:lnTo>
                  <a:lnTo>
                    <a:pt x="435908" y="22298"/>
                  </a:lnTo>
                  <a:lnTo>
                    <a:pt x="475974" y="14938"/>
                  </a:lnTo>
                  <a:lnTo>
                    <a:pt x="520103" y="9407"/>
                  </a:lnTo>
                  <a:lnTo>
                    <a:pt x="568608" y="5443"/>
                  </a:lnTo>
                  <a:lnTo>
                    <a:pt x="621802" y="2787"/>
                  </a:lnTo>
                  <a:lnTo>
                    <a:pt x="679998" y="1175"/>
                  </a:lnTo>
                  <a:lnTo>
                    <a:pt x="743509" y="348"/>
                  </a:lnTo>
                  <a:lnTo>
                    <a:pt x="812646" y="43"/>
                  </a:lnTo>
                  <a:lnTo>
                    <a:pt x="887722" y="0"/>
                  </a:lnTo>
                  <a:close/>
                </a:path>
              </a:pathLst>
            </a:custGeom>
            <a:ln w="4718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9788" y="3891229"/>
              <a:ext cx="693147" cy="1318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7984" y="5256122"/>
            <a:ext cx="7372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4261" y="3891229"/>
            <a:ext cx="693147" cy="13187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66230" y="5256122"/>
            <a:ext cx="7893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7337" y="3893935"/>
            <a:ext cx="693147" cy="13187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58733" y="5253415"/>
            <a:ext cx="67056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2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6661" y="3893935"/>
            <a:ext cx="693147" cy="13187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91831" y="5253415"/>
            <a:ext cx="7232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1.2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8668" y="1938700"/>
            <a:ext cx="7621270" cy="4195445"/>
            <a:chOff x="1218668" y="1938700"/>
            <a:chExt cx="7621270" cy="4195445"/>
          </a:xfrm>
        </p:grpSpPr>
        <p:sp>
          <p:nvSpPr>
            <p:cNvPr id="13" name="object 13"/>
            <p:cNvSpPr/>
            <p:nvPr/>
          </p:nvSpPr>
          <p:spPr>
            <a:xfrm>
              <a:off x="5153297" y="1958355"/>
              <a:ext cx="3667125" cy="4156075"/>
            </a:xfrm>
            <a:custGeom>
              <a:avLst/>
              <a:gdLst/>
              <a:ahLst/>
              <a:cxnLst/>
              <a:rect l="l" t="t" r="r" b="b"/>
              <a:pathLst>
                <a:path w="3667125" h="4156075">
                  <a:moveTo>
                    <a:pt x="824774" y="0"/>
                  </a:moveTo>
                  <a:lnTo>
                    <a:pt x="2842003" y="0"/>
                  </a:lnTo>
                  <a:lnTo>
                    <a:pt x="2911756" y="40"/>
                  </a:lnTo>
                  <a:lnTo>
                    <a:pt x="2975991" y="323"/>
                  </a:lnTo>
                  <a:lnTo>
                    <a:pt x="3034998" y="1092"/>
                  </a:lnTo>
                  <a:lnTo>
                    <a:pt x="3089067" y="2589"/>
                  </a:lnTo>
                  <a:lnTo>
                    <a:pt x="3138489" y="5057"/>
                  </a:lnTo>
                  <a:lnTo>
                    <a:pt x="3183555" y="8740"/>
                  </a:lnTo>
                  <a:lnTo>
                    <a:pt x="3224555" y="13878"/>
                  </a:lnTo>
                  <a:lnTo>
                    <a:pt x="3295518" y="29497"/>
                  </a:lnTo>
                  <a:lnTo>
                    <a:pt x="3371446" y="59566"/>
                  </a:lnTo>
                  <a:lnTo>
                    <a:pt x="3414392" y="82812"/>
                  </a:lnTo>
                  <a:lnTo>
                    <a:pt x="3454657" y="109958"/>
                  </a:lnTo>
                  <a:lnTo>
                    <a:pt x="3492000" y="140760"/>
                  </a:lnTo>
                  <a:lnTo>
                    <a:pt x="3526176" y="174974"/>
                  </a:lnTo>
                  <a:lnTo>
                    <a:pt x="3556943" y="212359"/>
                  </a:lnTo>
                  <a:lnTo>
                    <a:pt x="3584058" y="252669"/>
                  </a:lnTo>
                  <a:lnTo>
                    <a:pt x="3607278" y="295663"/>
                  </a:lnTo>
                  <a:lnTo>
                    <a:pt x="3626361" y="341098"/>
                  </a:lnTo>
                  <a:lnTo>
                    <a:pt x="3646084" y="405453"/>
                  </a:lnTo>
                  <a:lnTo>
                    <a:pt x="3658048" y="483764"/>
                  </a:lnTo>
                  <a:lnTo>
                    <a:pt x="3661726" y="528881"/>
                  </a:lnTo>
                  <a:lnTo>
                    <a:pt x="3664191" y="578359"/>
                  </a:lnTo>
                  <a:lnTo>
                    <a:pt x="3665687" y="632489"/>
                  </a:lnTo>
                  <a:lnTo>
                    <a:pt x="3666455" y="691562"/>
                  </a:lnTo>
                  <a:lnTo>
                    <a:pt x="3666738" y="755869"/>
                  </a:lnTo>
                  <a:lnTo>
                    <a:pt x="3666778" y="825700"/>
                  </a:lnTo>
                  <a:lnTo>
                    <a:pt x="3666778" y="3330199"/>
                  </a:lnTo>
                  <a:lnTo>
                    <a:pt x="3666738" y="3400031"/>
                  </a:lnTo>
                  <a:lnTo>
                    <a:pt x="3666455" y="3464337"/>
                  </a:lnTo>
                  <a:lnTo>
                    <a:pt x="3665687" y="3523410"/>
                  </a:lnTo>
                  <a:lnTo>
                    <a:pt x="3664191" y="3577540"/>
                  </a:lnTo>
                  <a:lnTo>
                    <a:pt x="3661726" y="3627018"/>
                  </a:lnTo>
                  <a:lnTo>
                    <a:pt x="3658048" y="3672135"/>
                  </a:lnTo>
                  <a:lnTo>
                    <a:pt x="3652915" y="3713180"/>
                  </a:lnTo>
                  <a:lnTo>
                    <a:pt x="3637314" y="3784223"/>
                  </a:lnTo>
                  <a:lnTo>
                    <a:pt x="3607278" y="3860236"/>
                  </a:lnTo>
                  <a:lnTo>
                    <a:pt x="3584058" y="3903230"/>
                  </a:lnTo>
                  <a:lnTo>
                    <a:pt x="3556943" y="3943541"/>
                  </a:lnTo>
                  <a:lnTo>
                    <a:pt x="3526176" y="3980925"/>
                  </a:lnTo>
                  <a:lnTo>
                    <a:pt x="3492000" y="4015140"/>
                  </a:lnTo>
                  <a:lnTo>
                    <a:pt x="3454657" y="4045942"/>
                  </a:lnTo>
                  <a:lnTo>
                    <a:pt x="3414392" y="4073087"/>
                  </a:lnTo>
                  <a:lnTo>
                    <a:pt x="3371446" y="4096333"/>
                  </a:lnTo>
                  <a:lnTo>
                    <a:pt x="3326062" y="4115437"/>
                  </a:lnTo>
                  <a:lnTo>
                    <a:pt x="3261779" y="4135183"/>
                  </a:lnTo>
                  <a:lnTo>
                    <a:pt x="3183555" y="4147160"/>
                  </a:lnTo>
                  <a:lnTo>
                    <a:pt x="3138489" y="4150842"/>
                  </a:lnTo>
                  <a:lnTo>
                    <a:pt x="3089067" y="4153310"/>
                  </a:lnTo>
                  <a:lnTo>
                    <a:pt x="3034998" y="4154807"/>
                  </a:lnTo>
                  <a:lnTo>
                    <a:pt x="2975991" y="4155576"/>
                  </a:lnTo>
                  <a:lnTo>
                    <a:pt x="2911756" y="4155859"/>
                  </a:lnTo>
                  <a:lnTo>
                    <a:pt x="2842003" y="4155900"/>
                  </a:lnTo>
                  <a:lnTo>
                    <a:pt x="824774" y="4155900"/>
                  </a:lnTo>
                  <a:lnTo>
                    <a:pt x="755021" y="4155859"/>
                  </a:lnTo>
                  <a:lnTo>
                    <a:pt x="690787" y="4155576"/>
                  </a:lnTo>
                  <a:lnTo>
                    <a:pt x="631780" y="4154807"/>
                  </a:lnTo>
                  <a:lnTo>
                    <a:pt x="577710" y="4153310"/>
                  </a:lnTo>
                  <a:lnTo>
                    <a:pt x="528288" y="4150842"/>
                  </a:lnTo>
                  <a:lnTo>
                    <a:pt x="483222" y="4147160"/>
                  </a:lnTo>
                  <a:lnTo>
                    <a:pt x="442222" y="4142021"/>
                  </a:lnTo>
                  <a:lnTo>
                    <a:pt x="371259" y="4126402"/>
                  </a:lnTo>
                  <a:lnTo>
                    <a:pt x="295332" y="4096333"/>
                  </a:lnTo>
                  <a:lnTo>
                    <a:pt x="252386" y="4073087"/>
                  </a:lnTo>
                  <a:lnTo>
                    <a:pt x="212120" y="4045942"/>
                  </a:lnTo>
                  <a:lnTo>
                    <a:pt x="174778" y="4015140"/>
                  </a:lnTo>
                  <a:lnTo>
                    <a:pt x="140602" y="3980925"/>
                  </a:lnTo>
                  <a:lnTo>
                    <a:pt x="109835" y="3943541"/>
                  </a:lnTo>
                  <a:lnTo>
                    <a:pt x="82719" y="3903230"/>
                  </a:lnTo>
                  <a:lnTo>
                    <a:pt x="59499" y="3860236"/>
                  </a:lnTo>
                  <a:lnTo>
                    <a:pt x="40417" y="3814802"/>
                  </a:lnTo>
                  <a:lnTo>
                    <a:pt x="20693" y="3750446"/>
                  </a:lnTo>
                  <a:lnTo>
                    <a:pt x="8730" y="3672135"/>
                  </a:lnTo>
                  <a:lnTo>
                    <a:pt x="5052" y="3627018"/>
                  </a:lnTo>
                  <a:lnTo>
                    <a:pt x="2586" y="3577540"/>
                  </a:lnTo>
                  <a:lnTo>
                    <a:pt x="1091" y="3523410"/>
                  </a:lnTo>
                  <a:lnTo>
                    <a:pt x="323" y="3464337"/>
                  </a:lnTo>
                  <a:lnTo>
                    <a:pt x="40" y="3400031"/>
                  </a:lnTo>
                  <a:lnTo>
                    <a:pt x="0" y="3330199"/>
                  </a:lnTo>
                  <a:lnTo>
                    <a:pt x="0" y="825700"/>
                  </a:lnTo>
                  <a:lnTo>
                    <a:pt x="40" y="755869"/>
                  </a:lnTo>
                  <a:lnTo>
                    <a:pt x="323" y="691562"/>
                  </a:lnTo>
                  <a:lnTo>
                    <a:pt x="1091" y="632489"/>
                  </a:lnTo>
                  <a:lnTo>
                    <a:pt x="2586" y="578359"/>
                  </a:lnTo>
                  <a:lnTo>
                    <a:pt x="5052" y="528881"/>
                  </a:lnTo>
                  <a:lnTo>
                    <a:pt x="8730" y="483764"/>
                  </a:lnTo>
                  <a:lnTo>
                    <a:pt x="13863" y="442719"/>
                  </a:lnTo>
                  <a:lnTo>
                    <a:pt x="29464" y="371676"/>
                  </a:lnTo>
                  <a:lnTo>
                    <a:pt x="59499" y="295663"/>
                  </a:lnTo>
                  <a:lnTo>
                    <a:pt x="82719" y="252669"/>
                  </a:lnTo>
                  <a:lnTo>
                    <a:pt x="109835" y="212359"/>
                  </a:lnTo>
                  <a:lnTo>
                    <a:pt x="140602" y="174974"/>
                  </a:lnTo>
                  <a:lnTo>
                    <a:pt x="174778" y="140760"/>
                  </a:lnTo>
                  <a:lnTo>
                    <a:pt x="212120" y="109958"/>
                  </a:lnTo>
                  <a:lnTo>
                    <a:pt x="252386" y="82812"/>
                  </a:lnTo>
                  <a:lnTo>
                    <a:pt x="295332" y="59566"/>
                  </a:lnTo>
                  <a:lnTo>
                    <a:pt x="340715" y="40462"/>
                  </a:lnTo>
                  <a:lnTo>
                    <a:pt x="404998" y="20717"/>
                  </a:lnTo>
                  <a:lnTo>
                    <a:pt x="483222" y="8740"/>
                  </a:lnTo>
                  <a:lnTo>
                    <a:pt x="528288" y="5057"/>
                  </a:lnTo>
                  <a:lnTo>
                    <a:pt x="577710" y="2589"/>
                  </a:lnTo>
                  <a:lnTo>
                    <a:pt x="631780" y="1092"/>
                  </a:lnTo>
                  <a:lnTo>
                    <a:pt x="690787" y="323"/>
                  </a:lnTo>
                  <a:lnTo>
                    <a:pt x="755021" y="40"/>
                  </a:lnTo>
                  <a:lnTo>
                    <a:pt x="824774" y="0"/>
                  </a:lnTo>
                  <a:close/>
                </a:path>
              </a:pathLst>
            </a:custGeom>
            <a:ln w="39309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8323" y="1958355"/>
              <a:ext cx="3667125" cy="4156075"/>
            </a:xfrm>
            <a:custGeom>
              <a:avLst/>
              <a:gdLst/>
              <a:ahLst/>
              <a:cxnLst/>
              <a:rect l="l" t="t" r="r" b="b"/>
              <a:pathLst>
                <a:path w="3667125" h="4156075">
                  <a:moveTo>
                    <a:pt x="824774" y="0"/>
                  </a:moveTo>
                  <a:lnTo>
                    <a:pt x="2842003" y="0"/>
                  </a:lnTo>
                  <a:lnTo>
                    <a:pt x="2911756" y="40"/>
                  </a:lnTo>
                  <a:lnTo>
                    <a:pt x="2975991" y="323"/>
                  </a:lnTo>
                  <a:lnTo>
                    <a:pt x="3034998" y="1092"/>
                  </a:lnTo>
                  <a:lnTo>
                    <a:pt x="3089067" y="2589"/>
                  </a:lnTo>
                  <a:lnTo>
                    <a:pt x="3138489" y="5057"/>
                  </a:lnTo>
                  <a:lnTo>
                    <a:pt x="3183555" y="8740"/>
                  </a:lnTo>
                  <a:lnTo>
                    <a:pt x="3224555" y="13878"/>
                  </a:lnTo>
                  <a:lnTo>
                    <a:pt x="3295518" y="29497"/>
                  </a:lnTo>
                  <a:lnTo>
                    <a:pt x="3371446" y="59566"/>
                  </a:lnTo>
                  <a:lnTo>
                    <a:pt x="3414392" y="82812"/>
                  </a:lnTo>
                  <a:lnTo>
                    <a:pt x="3454657" y="109958"/>
                  </a:lnTo>
                  <a:lnTo>
                    <a:pt x="3492000" y="140760"/>
                  </a:lnTo>
                  <a:lnTo>
                    <a:pt x="3526176" y="174974"/>
                  </a:lnTo>
                  <a:lnTo>
                    <a:pt x="3556943" y="212359"/>
                  </a:lnTo>
                  <a:lnTo>
                    <a:pt x="3584058" y="252669"/>
                  </a:lnTo>
                  <a:lnTo>
                    <a:pt x="3607278" y="295663"/>
                  </a:lnTo>
                  <a:lnTo>
                    <a:pt x="3626361" y="341098"/>
                  </a:lnTo>
                  <a:lnTo>
                    <a:pt x="3646084" y="405453"/>
                  </a:lnTo>
                  <a:lnTo>
                    <a:pt x="3658048" y="483764"/>
                  </a:lnTo>
                  <a:lnTo>
                    <a:pt x="3661726" y="528881"/>
                  </a:lnTo>
                  <a:lnTo>
                    <a:pt x="3664191" y="578359"/>
                  </a:lnTo>
                  <a:lnTo>
                    <a:pt x="3665687" y="632489"/>
                  </a:lnTo>
                  <a:lnTo>
                    <a:pt x="3666455" y="691562"/>
                  </a:lnTo>
                  <a:lnTo>
                    <a:pt x="3666738" y="755869"/>
                  </a:lnTo>
                  <a:lnTo>
                    <a:pt x="3666778" y="825700"/>
                  </a:lnTo>
                  <a:lnTo>
                    <a:pt x="3666778" y="3330199"/>
                  </a:lnTo>
                  <a:lnTo>
                    <a:pt x="3666738" y="3400031"/>
                  </a:lnTo>
                  <a:lnTo>
                    <a:pt x="3666455" y="3464337"/>
                  </a:lnTo>
                  <a:lnTo>
                    <a:pt x="3665687" y="3523410"/>
                  </a:lnTo>
                  <a:lnTo>
                    <a:pt x="3664191" y="3577540"/>
                  </a:lnTo>
                  <a:lnTo>
                    <a:pt x="3661726" y="3627018"/>
                  </a:lnTo>
                  <a:lnTo>
                    <a:pt x="3658048" y="3672135"/>
                  </a:lnTo>
                  <a:lnTo>
                    <a:pt x="3652915" y="3713180"/>
                  </a:lnTo>
                  <a:lnTo>
                    <a:pt x="3637314" y="3784223"/>
                  </a:lnTo>
                  <a:lnTo>
                    <a:pt x="3607278" y="3860236"/>
                  </a:lnTo>
                  <a:lnTo>
                    <a:pt x="3584058" y="3903230"/>
                  </a:lnTo>
                  <a:lnTo>
                    <a:pt x="3556943" y="3943541"/>
                  </a:lnTo>
                  <a:lnTo>
                    <a:pt x="3526176" y="3980925"/>
                  </a:lnTo>
                  <a:lnTo>
                    <a:pt x="3492000" y="4015140"/>
                  </a:lnTo>
                  <a:lnTo>
                    <a:pt x="3454657" y="4045942"/>
                  </a:lnTo>
                  <a:lnTo>
                    <a:pt x="3414392" y="4073087"/>
                  </a:lnTo>
                  <a:lnTo>
                    <a:pt x="3371446" y="4096333"/>
                  </a:lnTo>
                  <a:lnTo>
                    <a:pt x="3326062" y="4115437"/>
                  </a:lnTo>
                  <a:lnTo>
                    <a:pt x="3261779" y="4135183"/>
                  </a:lnTo>
                  <a:lnTo>
                    <a:pt x="3183555" y="4147160"/>
                  </a:lnTo>
                  <a:lnTo>
                    <a:pt x="3138489" y="4150842"/>
                  </a:lnTo>
                  <a:lnTo>
                    <a:pt x="3089067" y="4153310"/>
                  </a:lnTo>
                  <a:lnTo>
                    <a:pt x="3034998" y="4154807"/>
                  </a:lnTo>
                  <a:lnTo>
                    <a:pt x="2975991" y="4155576"/>
                  </a:lnTo>
                  <a:lnTo>
                    <a:pt x="2911756" y="4155859"/>
                  </a:lnTo>
                  <a:lnTo>
                    <a:pt x="2842003" y="4155900"/>
                  </a:lnTo>
                  <a:lnTo>
                    <a:pt x="824774" y="4155900"/>
                  </a:lnTo>
                  <a:lnTo>
                    <a:pt x="755021" y="4155859"/>
                  </a:lnTo>
                  <a:lnTo>
                    <a:pt x="690787" y="4155576"/>
                  </a:lnTo>
                  <a:lnTo>
                    <a:pt x="631780" y="4154807"/>
                  </a:lnTo>
                  <a:lnTo>
                    <a:pt x="577710" y="4153310"/>
                  </a:lnTo>
                  <a:lnTo>
                    <a:pt x="528288" y="4150842"/>
                  </a:lnTo>
                  <a:lnTo>
                    <a:pt x="483222" y="4147160"/>
                  </a:lnTo>
                  <a:lnTo>
                    <a:pt x="442222" y="4142021"/>
                  </a:lnTo>
                  <a:lnTo>
                    <a:pt x="371259" y="4126402"/>
                  </a:lnTo>
                  <a:lnTo>
                    <a:pt x="295332" y="4096333"/>
                  </a:lnTo>
                  <a:lnTo>
                    <a:pt x="252386" y="4073087"/>
                  </a:lnTo>
                  <a:lnTo>
                    <a:pt x="212120" y="4045942"/>
                  </a:lnTo>
                  <a:lnTo>
                    <a:pt x="174778" y="4015140"/>
                  </a:lnTo>
                  <a:lnTo>
                    <a:pt x="140602" y="3980925"/>
                  </a:lnTo>
                  <a:lnTo>
                    <a:pt x="109835" y="3943541"/>
                  </a:lnTo>
                  <a:lnTo>
                    <a:pt x="82719" y="3903230"/>
                  </a:lnTo>
                  <a:lnTo>
                    <a:pt x="59499" y="3860236"/>
                  </a:lnTo>
                  <a:lnTo>
                    <a:pt x="40417" y="3814802"/>
                  </a:lnTo>
                  <a:lnTo>
                    <a:pt x="20693" y="3750446"/>
                  </a:lnTo>
                  <a:lnTo>
                    <a:pt x="8730" y="3672135"/>
                  </a:lnTo>
                  <a:lnTo>
                    <a:pt x="5052" y="3627018"/>
                  </a:lnTo>
                  <a:lnTo>
                    <a:pt x="2586" y="3577540"/>
                  </a:lnTo>
                  <a:lnTo>
                    <a:pt x="1091" y="3523410"/>
                  </a:lnTo>
                  <a:lnTo>
                    <a:pt x="323" y="3464337"/>
                  </a:lnTo>
                  <a:lnTo>
                    <a:pt x="40" y="3400031"/>
                  </a:lnTo>
                  <a:lnTo>
                    <a:pt x="0" y="3330199"/>
                  </a:lnTo>
                  <a:lnTo>
                    <a:pt x="0" y="825700"/>
                  </a:lnTo>
                  <a:lnTo>
                    <a:pt x="40" y="755869"/>
                  </a:lnTo>
                  <a:lnTo>
                    <a:pt x="323" y="691562"/>
                  </a:lnTo>
                  <a:lnTo>
                    <a:pt x="1091" y="632489"/>
                  </a:lnTo>
                  <a:lnTo>
                    <a:pt x="2586" y="578359"/>
                  </a:lnTo>
                  <a:lnTo>
                    <a:pt x="5052" y="528881"/>
                  </a:lnTo>
                  <a:lnTo>
                    <a:pt x="8730" y="483764"/>
                  </a:lnTo>
                  <a:lnTo>
                    <a:pt x="13863" y="442719"/>
                  </a:lnTo>
                  <a:lnTo>
                    <a:pt x="29464" y="371676"/>
                  </a:lnTo>
                  <a:lnTo>
                    <a:pt x="59499" y="295663"/>
                  </a:lnTo>
                  <a:lnTo>
                    <a:pt x="82719" y="252669"/>
                  </a:lnTo>
                  <a:lnTo>
                    <a:pt x="109835" y="212359"/>
                  </a:lnTo>
                  <a:lnTo>
                    <a:pt x="140602" y="174974"/>
                  </a:lnTo>
                  <a:lnTo>
                    <a:pt x="174778" y="140760"/>
                  </a:lnTo>
                  <a:lnTo>
                    <a:pt x="212120" y="109958"/>
                  </a:lnTo>
                  <a:lnTo>
                    <a:pt x="252386" y="82812"/>
                  </a:lnTo>
                  <a:lnTo>
                    <a:pt x="295332" y="59566"/>
                  </a:lnTo>
                  <a:lnTo>
                    <a:pt x="340715" y="40462"/>
                  </a:lnTo>
                  <a:lnTo>
                    <a:pt x="404998" y="20717"/>
                  </a:lnTo>
                  <a:lnTo>
                    <a:pt x="483222" y="8740"/>
                  </a:lnTo>
                  <a:lnTo>
                    <a:pt x="528288" y="5057"/>
                  </a:lnTo>
                  <a:lnTo>
                    <a:pt x="577710" y="2589"/>
                  </a:lnTo>
                  <a:lnTo>
                    <a:pt x="631780" y="1092"/>
                  </a:lnTo>
                  <a:lnTo>
                    <a:pt x="690787" y="323"/>
                  </a:lnTo>
                  <a:lnTo>
                    <a:pt x="755021" y="40"/>
                  </a:lnTo>
                  <a:lnTo>
                    <a:pt x="824774" y="0"/>
                  </a:lnTo>
                  <a:close/>
                </a:path>
              </a:pathLst>
            </a:custGeom>
            <a:ln w="39309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53062" y="1529983"/>
            <a:ext cx="231838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17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7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5986" y="2137228"/>
            <a:ext cx="6978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Subnet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08779" y="2137228"/>
            <a:ext cx="6978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Subnet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8093" y="2571879"/>
            <a:ext cx="2927350" cy="26543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08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40"/>
              </a:spcBef>
            </a:pP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14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3067" y="2571879"/>
            <a:ext cx="2927350" cy="26543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08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40"/>
              </a:spcBef>
            </a:pP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14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8093" y="3011662"/>
            <a:ext cx="2927350" cy="26543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08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0"/>
              </a:spcBef>
            </a:pP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1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3067" y="3011662"/>
            <a:ext cx="2927350" cy="26543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08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0"/>
              </a:spcBef>
            </a:pP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1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122" y="1451529"/>
            <a:ext cx="745426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>
                <a:solidFill>
                  <a:srgbClr val="404040"/>
                </a:solidFill>
              </a:rPr>
              <a:t>Public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Private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Subnet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Configuration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985" y="3359035"/>
            <a:ext cx="8107045" cy="3019425"/>
            <a:chOff x="975985" y="3359035"/>
            <a:chExt cx="8107045" cy="3019425"/>
          </a:xfrm>
        </p:grpSpPr>
        <p:sp>
          <p:nvSpPr>
            <p:cNvPr id="4" name="object 4"/>
            <p:cNvSpPr/>
            <p:nvPr/>
          </p:nvSpPr>
          <p:spPr>
            <a:xfrm>
              <a:off x="999798" y="3720092"/>
              <a:ext cx="8059420" cy="2634615"/>
            </a:xfrm>
            <a:custGeom>
              <a:avLst/>
              <a:gdLst/>
              <a:ahLst/>
              <a:cxnLst/>
              <a:rect l="l" t="t" r="r" b="b"/>
              <a:pathLst>
                <a:path w="8059420" h="2634615">
                  <a:moveTo>
                    <a:pt x="120124" y="0"/>
                  </a:moveTo>
                  <a:lnTo>
                    <a:pt x="7938678" y="0"/>
                  </a:lnTo>
                  <a:lnTo>
                    <a:pt x="7962582" y="92"/>
                  </a:lnTo>
                  <a:lnTo>
                    <a:pt x="8009181" y="5893"/>
                  </a:lnTo>
                  <a:lnTo>
                    <a:pt x="8045817" y="35294"/>
                  </a:lnTo>
                  <a:lnTo>
                    <a:pt x="8058068" y="77028"/>
                  </a:lnTo>
                  <a:lnTo>
                    <a:pt x="8058805" y="120259"/>
                  </a:lnTo>
                  <a:lnTo>
                    <a:pt x="8058805" y="2513818"/>
                  </a:lnTo>
                  <a:lnTo>
                    <a:pt x="8058068" y="2557048"/>
                  </a:lnTo>
                  <a:lnTo>
                    <a:pt x="8045817" y="2598782"/>
                  </a:lnTo>
                  <a:lnTo>
                    <a:pt x="8009181" y="2628184"/>
                  </a:lnTo>
                  <a:lnTo>
                    <a:pt x="7962582" y="2633985"/>
                  </a:lnTo>
                  <a:lnTo>
                    <a:pt x="7938678" y="2634077"/>
                  </a:lnTo>
                  <a:lnTo>
                    <a:pt x="120124" y="2634077"/>
                  </a:lnTo>
                  <a:lnTo>
                    <a:pt x="76942" y="2633341"/>
                  </a:lnTo>
                  <a:lnTo>
                    <a:pt x="35254" y="2621079"/>
                  </a:lnTo>
                  <a:lnTo>
                    <a:pt x="5886" y="2584397"/>
                  </a:lnTo>
                  <a:lnTo>
                    <a:pt x="91" y="2537749"/>
                  </a:lnTo>
                  <a:lnTo>
                    <a:pt x="0" y="2513818"/>
                  </a:lnTo>
                  <a:lnTo>
                    <a:pt x="0" y="120259"/>
                  </a:lnTo>
                  <a:lnTo>
                    <a:pt x="735" y="77028"/>
                  </a:lnTo>
                  <a:lnTo>
                    <a:pt x="12983" y="35294"/>
                  </a:lnTo>
                  <a:lnTo>
                    <a:pt x="49623" y="5893"/>
                  </a:lnTo>
                  <a:lnTo>
                    <a:pt x="96220" y="92"/>
                  </a:lnTo>
                  <a:lnTo>
                    <a:pt x="120124" y="0"/>
                  </a:lnTo>
                  <a:close/>
                </a:path>
              </a:pathLst>
            </a:custGeom>
            <a:ln w="47196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85684" y="4121153"/>
              <a:ext cx="3134995" cy="1993264"/>
            </a:xfrm>
            <a:custGeom>
              <a:avLst/>
              <a:gdLst/>
              <a:ahLst/>
              <a:cxnLst/>
              <a:rect l="l" t="t" r="r" b="b"/>
              <a:pathLst>
                <a:path w="3134995" h="1993264">
                  <a:moveTo>
                    <a:pt x="120124" y="0"/>
                  </a:moveTo>
                  <a:lnTo>
                    <a:pt x="3014266" y="0"/>
                  </a:lnTo>
                  <a:lnTo>
                    <a:pt x="3038170" y="92"/>
                  </a:lnTo>
                  <a:lnTo>
                    <a:pt x="3084767" y="5893"/>
                  </a:lnTo>
                  <a:lnTo>
                    <a:pt x="3121408" y="35294"/>
                  </a:lnTo>
                  <a:lnTo>
                    <a:pt x="3133655" y="77028"/>
                  </a:lnTo>
                  <a:lnTo>
                    <a:pt x="3134391" y="120259"/>
                  </a:lnTo>
                  <a:lnTo>
                    <a:pt x="3134391" y="1872842"/>
                  </a:lnTo>
                  <a:lnTo>
                    <a:pt x="3133655" y="1916072"/>
                  </a:lnTo>
                  <a:lnTo>
                    <a:pt x="3121408" y="1957807"/>
                  </a:lnTo>
                  <a:lnTo>
                    <a:pt x="3084767" y="1987208"/>
                  </a:lnTo>
                  <a:lnTo>
                    <a:pt x="3038170" y="1993009"/>
                  </a:lnTo>
                  <a:lnTo>
                    <a:pt x="3014266" y="1993101"/>
                  </a:lnTo>
                  <a:lnTo>
                    <a:pt x="120124" y="1993101"/>
                  </a:lnTo>
                  <a:lnTo>
                    <a:pt x="76942" y="1992365"/>
                  </a:lnTo>
                  <a:lnTo>
                    <a:pt x="35254" y="1980103"/>
                  </a:lnTo>
                  <a:lnTo>
                    <a:pt x="5886" y="1943422"/>
                  </a:lnTo>
                  <a:lnTo>
                    <a:pt x="91" y="1896773"/>
                  </a:lnTo>
                  <a:lnTo>
                    <a:pt x="0" y="1872842"/>
                  </a:lnTo>
                  <a:lnTo>
                    <a:pt x="0" y="120259"/>
                  </a:lnTo>
                  <a:lnTo>
                    <a:pt x="735" y="77028"/>
                  </a:lnTo>
                  <a:lnTo>
                    <a:pt x="12983" y="35294"/>
                  </a:lnTo>
                  <a:lnTo>
                    <a:pt x="49623" y="5893"/>
                  </a:lnTo>
                  <a:lnTo>
                    <a:pt x="96220" y="92"/>
                  </a:lnTo>
                  <a:lnTo>
                    <a:pt x="120124" y="0"/>
                  </a:lnTo>
                  <a:close/>
                </a:path>
              </a:pathLst>
            </a:custGeom>
            <a:ln w="39322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8323" y="4121153"/>
              <a:ext cx="3271520" cy="1993264"/>
            </a:xfrm>
            <a:custGeom>
              <a:avLst/>
              <a:gdLst/>
              <a:ahLst/>
              <a:cxnLst/>
              <a:rect l="l" t="t" r="r" b="b"/>
              <a:pathLst>
                <a:path w="3271520" h="1993264">
                  <a:moveTo>
                    <a:pt x="120124" y="0"/>
                  </a:moveTo>
                  <a:lnTo>
                    <a:pt x="3151251" y="0"/>
                  </a:lnTo>
                  <a:lnTo>
                    <a:pt x="3175156" y="92"/>
                  </a:lnTo>
                  <a:lnTo>
                    <a:pt x="3221752" y="5893"/>
                  </a:lnTo>
                  <a:lnTo>
                    <a:pt x="3258392" y="35294"/>
                  </a:lnTo>
                  <a:lnTo>
                    <a:pt x="3270640" y="77028"/>
                  </a:lnTo>
                  <a:lnTo>
                    <a:pt x="3271376" y="120259"/>
                  </a:lnTo>
                  <a:lnTo>
                    <a:pt x="3271376" y="1872842"/>
                  </a:lnTo>
                  <a:lnTo>
                    <a:pt x="3270640" y="1916072"/>
                  </a:lnTo>
                  <a:lnTo>
                    <a:pt x="3258392" y="1957807"/>
                  </a:lnTo>
                  <a:lnTo>
                    <a:pt x="3221752" y="1987208"/>
                  </a:lnTo>
                  <a:lnTo>
                    <a:pt x="3175156" y="1993009"/>
                  </a:lnTo>
                  <a:lnTo>
                    <a:pt x="3151251" y="1993101"/>
                  </a:lnTo>
                  <a:lnTo>
                    <a:pt x="120124" y="1993101"/>
                  </a:lnTo>
                  <a:lnTo>
                    <a:pt x="76942" y="1992364"/>
                  </a:lnTo>
                  <a:lnTo>
                    <a:pt x="35254" y="1980103"/>
                  </a:lnTo>
                  <a:lnTo>
                    <a:pt x="5886" y="1943422"/>
                  </a:lnTo>
                  <a:lnTo>
                    <a:pt x="91" y="1896773"/>
                  </a:lnTo>
                  <a:lnTo>
                    <a:pt x="0" y="1872842"/>
                  </a:lnTo>
                  <a:lnTo>
                    <a:pt x="0" y="120259"/>
                  </a:lnTo>
                  <a:lnTo>
                    <a:pt x="735" y="77028"/>
                  </a:lnTo>
                  <a:lnTo>
                    <a:pt x="12983" y="35294"/>
                  </a:lnTo>
                  <a:lnTo>
                    <a:pt x="49623" y="5893"/>
                  </a:lnTo>
                  <a:lnTo>
                    <a:pt x="96220" y="92"/>
                  </a:lnTo>
                  <a:lnTo>
                    <a:pt x="120124" y="0"/>
                  </a:lnTo>
                  <a:close/>
                </a:path>
              </a:pathLst>
            </a:custGeom>
            <a:ln w="39322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41608" y="3493896"/>
              <a:ext cx="379095" cy="1262380"/>
            </a:xfrm>
            <a:custGeom>
              <a:avLst/>
              <a:gdLst/>
              <a:ahLst/>
              <a:cxnLst/>
              <a:rect l="l" t="t" r="r" b="b"/>
              <a:pathLst>
                <a:path w="379095" h="1262379">
                  <a:moveTo>
                    <a:pt x="378847" y="1262190"/>
                  </a:moveTo>
                  <a:lnTo>
                    <a:pt x="5653" y="18835"/>
                  </a:lnTo>
                  <a:lnTo>
                    <a:pt x="0" y="0"/>
                  </a:lnTo>
                </a:path>
              </a:pathLst>
            </a:custGeom>
            <a:ln w="39328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70499" y="3359035"/>
              <a:ext cx="153670" cy="177165"/>
            </a:xfrm>
            <a:custGeom>
              <a:avLst/>
              <a:gdLst/>
              <a:ahLst/>
              <a:cxnLst/>
              <a:rect l="l" t="t" r="r" b="b"/>
              <a:pathLst>
                <a:path w="153670" h="177164">
                  <a:moveTo>
                    <a:pt x="30629" y="0"/>
                  </a:moveTo>
                  <a:lnTo>
                    <a:pt x="0" y="176789"/>
                  </a:lnTo>
                  <a:lnTo>
                    <a:pt x="153523" y="130604"/>
                  </a:lnTo>
                  <a:lnTo>
                    <a:pt x="3062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65207" y="4239045"/>
            <a:ext cx="14179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45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Subnet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104" y="4226442"/>
            <a:ext cx="697865" cy="4806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3180">
              <a:lnSpc>
                <a:spcPct val="103000"/>
              </a:lnSpc>
              <a:spcBef>
                <a:spcPts val="80"/>
              </a:spcBef>
            </a:pPr>
            <a:r>
              <a:rPr sz="1450" spc="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Public </a:t>
            </a:r>
            <a:r>
              <a:rPr sz="1450" spc="-4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Subnet</a:t>
            </a:r>
            <a:endParaRPr sz="1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0339" y="4827999"/>
            <a:ext cx="1010919" cy="100139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NAT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Gateway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7894" y="3359035"/>
            <a:ext cx="4930775" cy="2522855"/>
            <a:chOff x="3297894" y="3359035"/>
            <a:chExt cx="4930775" cy="2522855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6682" y="4775421"/>
              <a:ext cx="581577" cy="11064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894" y="4686273"/>
              <a:ext cx="581577" cy="11064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68677" y="5239499"/>
              <a:ext cx="2004060" cy="10795"/>
            </a:xfrm>
            <a:custGeom>
              <a:avLst/>
              <a:gdLst/>
              <a:ahLst/>
              <a:cxnLst/>
              <a:rect l="l" t="t" r="r" b="b"/>
              <a:pathLst>
                <a:path w="2004060" h="10795">
                  <a:moveTo>
                    <a:pt x="-19667" y="5290"/>
                  </a:moveTo>
                  <a:lnTo>
                    <a:pt x="2023506" y="5290"/>
                  </a:lnTo>
                </a:path>
              </a:pathLst>
            </a:custGeom>
            <a:ln w="49916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2448" y="5169735"/>
              <a:ext cx="161290" cy="160655"/>
            </a:xfrm>
            <a:custGeom>
              <a:avLst/>
              <a:gdLst/>
              <a:ahLst/>
              <a:cxnLst/>
              <a:rect l="l" t="t" r="r" b="b"/>
              <a:pathLst>
                <a:path w="161289" h="160654">
                  <a:moveTo>
                    <a:pt x="845" y="0"/>
                  </a:moveTo>
                  <a:lnTo>
                    <a:pt x="0" y="160483"/>
                  </a:lnTo>
                  <a:lnTo>
                    <a:pt x="160727" y="8108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32454" y="3496398"/>
              <a:ext cx="284480" cy="1259840"/>
            </a:xfrm>
            <a:custGeom>
              <a:avLst/>
              <a:gdLst/>
              <a:ahLst/>
              <a:cxnLst/>
              <a:rect l="l" t="t" r="r" b="b"/>
              <a:pathLst>
                <a:path w="284479" h="1259839">
                  <a:moveTo>
                    <a:pt x="0" y="1259689"/>
                  </a:moveTo>
                  <a:lnTo>
                    <a:pt x="279680" y="19184"/>
                  </a:lnTo>
                  <a:lnTo>
                    <a:pt x="284006" y="0"/>
                  </a:lnTo>
                </a:path>
              </a:pathLst>
            </a:custGeom>
            <a:ln w="39330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33948" y="3359035"/>
              <a:ext cx="156845" cy="174625"/>
            </a:xfrm>
            <a:custGeom>
              <a:avLst/>
              <a:gdLst/>
              <a:ahLst/>
              <a:cxnLst/>
              <a:rect l="l" t="t" r="r" b="b"/>
              <a:pathLst>
                <a:path w="156845" h="174625">
                  <a:moveTo>
                    <a:pt x="113480" y="0"/>
                  </a:moveTo>
                  <a:lnTo>
                    <a:pt x="0" y="138880"/>
                  </a:lnTo>
                  <a:lnTo>
                    <a:pt x="156372" y="174214"/>
                  </a:lnTo>
                  <a:lnTo>
                    <a:pt x="1134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274" y="2103855"/>
            <a:ext cx="1105211" cy="110645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VPC peer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52400" y="1143000"/>
            <a:ext cx="9942195" cy="5192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76245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Creating</a:t>
            </a:r>
            <a:r>
              <a:rPr spc="-170" dirty="0"/>
              <a:t> </a:t>
            </a:r>
            <a:r>
              <a:rPr spc="-55" dirty="0"/>
              <a:t>a</a:t>
            </a:r>
            <a:r>
              <a:rPr spc="-165" dirty="0"/>
              <a:t> </a:t>
            </a:r>
            <a:r>
              <a:rPr spc="-5" dirty="0"/>
              <a:t>Virtual</a:t>
            </a:r>
            <a:r>
              <a:rPr spc="-165" dirty="0"/>
              <a:t> </a:t>
            </a:r>
            <a:r>
              <a:rPr spc="-5" dirty="0"/>
              <a:t>Private</a:t>
            </a:r>
            <a:r>
              <a:rPr spc="-165" dirty="0"/>
              <a:t> </a:t>
            </a:r>
            <a:r>
              <a:rPr spc="65" dirty="0"/>
              <a:t>Cloud</a:t>
            </a:r>
            <a:endParaRPr spc="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148" y="2703746"/>
            <a:ext cx="11410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9792" y="3695707"/>
            <a:ext cx="331025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30" dirty="0">
                <a:latin typeface="Verdana" panose="020B0604030504040204"/>
                <a:cs typeface="Verdana" panose="020B0604030504040204"/>
              </a:rPr>
              <a:t>VPC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subnets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983" y="1372860"/>
            <a:ext cx="463867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5" dirty="0">
                <a:solidFill>
                  <a:srgbClr val="404040"/>
                </a:solidFill>
              </a:rPr>
              <a:t>Services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That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Utilize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EC2</a:t>
            </a:r>
            <a:endParaRPr spc="4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0284" y="2246730"/>
            <a:ext cx="1451916" cy="1453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972" y="3815606"/>
            <a:ext cx="2094864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700" spc="-10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700" spc="-10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200" y="4523248"/>
            <a:ext cx="1451916" cy="14535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65988" y="6103753"/>
            <a:ext cx="131254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ElastiCache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6200" y="2246730"/>
            <a:ext cx="1451916" cy="1453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75662" y="3815606"/>
            <a:ext cx="189357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700" spc="-1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Beanstalk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284" y="4523248"/>
            <a:ext cx="1451916" cy="14535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63794" y="6103753"/>
            <a:ext cx="94551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edshift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3242" y="4523248"/>
            <a:ext cx="1451916" cy="145354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72250" y="6103753"/>
            <a:ext cx="211391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700" spc="-1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MapReduce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3242" y="2246730"/>
            <a:ext cx="1451916" cy="14535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0696" y="3813881"/>
            <a:ext cx="311721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1700" spc="-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1700" spc="-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966" y="3287703"/>
            <a:ext cx="7066280" cy="1377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950" spc="-155" dirty="0">
                <a:solidFill>
                  <a:srgbClr val="9BC84D"/>
                </a:solidFill>
              </a:rPr>
              <a:t>Ela</a:t>
            </a:r>
            <a:r>
              <a:rPr sz="3950" spc="-195" dirty="0">
                <a:solidFill>
                  <a:srgbClr val="9BC84D"/>
                </a:solidFill>
              </a:rPr>
              <a:t>s</a:t>
            </a:r>
            <a:r>
              <a:rPr sz="3950" spc="-85" dirty="0">
                <a:solidFill>
                  <a:srgbClr val="9BC84D"/>
                </a:solidFill>
              </a:rPr>
              <a:t>ti</a:t>
            </a:r>
            <a:r>
              <a:rPr sz="3950" spc="55" dirty="0">
                <a:solidFill>
                  <a:srgbClr val="9BC84D"/>
                </a:solidFill>
              </a:rPr>
              <a:t>c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dirty="0">
                <a:solidFill>
                  <a:srgbClr val="9BC84D"/>
                </a:solidFill>
              </a:rPr>
              <a:t>C</a:t>
            </a:r>
            <a:r>
              <a:rPr sz="3950" spc="-85" dirty="0">
                <a:solidFill>
                  <a:srgbClr val="9BC84D"/>
                </a:solidFill>
              </a:rPr>
              <a:t>ompu</a:t>
            </a:r>
            <a:r>
              <a:rPr sz="3950" spc="-160" dirty="0">
                <a:solidFill>
                  <a:srgbClr val="9BC84D"/>
                </a:solidFill>
              </a:rPr>
              <a:t>t</a:t>
            </a:r>
            <a:r>
              <a:rPr sz="3950" spc="-45" dirty="0">
                <a:solidFill>
                  <a:srgbClr val="9BC84D"/>
                </a:solidFill>
              </a:rPr>
              <a:t>e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65" dirty="0">
                <a:solidFill>
                  <a:srgbClr val="9BC84D"/>
                </a:solidFill>
              </a:rPr>
              <a:t>Cloud</a:t>
            </a:r>
            <a:endParaRPr sz="3950"/>
          </a:p>
          <a:p>
            <a:pPr marL="58420" marR="5080">
              <a:lnSpc>
                <a:spcPct val="101000"/>
              </a:lnSpc>
              <a:spcBef>
                <a:spcPts val="205"/>
              </a:spcBef>
            </a:pPr>
            <a:r>
              <a:rPr sz="2200" dirty="0">
                <a:solidFill>
                  <a:srgbClr val="000000"/>
                </a:solidFill>
              </a:rPr>
              <a:t>Virtual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machine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service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0" dirty="0">
                <a:solidFill>
                  <a:srgbClr val="000000"/>
                </a:solidFill>
              </a:rPr>
              <a:t> </a:t>
            </a:r>
            <a:r>
              <a:rPr sz="2200" spc="-30" dirty="0">
                <a:solidFill>
                  <a:srgbClr val="000000"/>
                </a:solidFill>
              </a:rPr>
              <a:t>runs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0" dirty="0">
                <a:solidFill>
                  <a:srgbClr val="000000"/>
                </a:solidFill>
              </a:rPr>
              <a:t>software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0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your </a:t>
            </a:r>
            <a:r>
              <a:rPr sz="2200" spc="-760" dirty="0">
                <a:solidFill>
                  <a:srgbClr val="000000"/>
                </a:solidFill>
              </a:rPr>
              <a:t> </a:t>
            </a:r>
            <a:r>
              <a:rPr sz="2200" spc="45" dirty="0">
                <a:solidFill>
                  <a:srgbClr val="000000"/>
                </a:solidFill>
              </a:rPr>
              <a:t>choice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6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824" y="3376751"/>
            <a:ext cx="2800985" cy="935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95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95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endParaRPr sz="29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295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8543" y="2991463"/>
            <a:ext cx="11785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solidFill>
                  <a:srgbClr val="000000"/>
                </a:solidFill>
              </a:rPr>
              <a:t>Elastic</a:t>
            </a:r>
            <a:r>
              <a:rPr sz="1950" spc="-165" dirty="0">
                <a:solidFill>
                  <a:srgbClr val="000000"/>
                </a:solidFill>
              </a:rPr>
              <a:t> </a:t>
            </a:r>
            <a:r>
              <a:rPr sz="1950" spc="-25" dirty="0">
                <a:solidFill>
                  <a:srgbClr val="000000"/>
                </a:solidFill>
              </a:rPr>
              <a:t>IP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4296459" y="3695707"/>
            <a:ext cx="196151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85" dirty="0">
                <a:latin typeface="Verdana" panose="020B0604030504040204"/>
                <a:cs typeface="Verdana" panose="020B0604030504040204"/>
              </a:rPr>
              <a:t>Load</a:t>
            </a:r>
            <a:r>
              <a:rPr sz="19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Balancers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8543" y="4399950"/>
            <a:ext cx="26250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80" dirty="0">
                <a:latin typeface="Verdana" panose="020B0604030504040204"/>
                <a:cs typeface="Verdana" panose="020B0604030504040204"/>
              </a:rPr>
              <a:t>Auto</a:t>
            </a:r>
            <a:r>
              <a:rPr sz="19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Scaling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Groups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599" y="1451529"/>
            <a:ext cx="384556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>
                <a:solidFill>
                  <a:srgbClr val="404040"/>
                </a:solidFill>
              </a:rPr>
              <a:t>Virtual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Private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Cloud</a:t>
            </a:r>
            <a:endParaRPr spc="4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7251" y="2186454"/>
            <a:ext cx="4881245" cy="3923665"/>
            <a:chOff x="2657251" y="2186454"/>
            <a:chExt cx="4881245" cy="3923665"/>
          </a:xfrm>
        </p:grpSpPr>
        <p:sp>
          <p:nvSpPr>
            <p:cNvPr id="4" name="object 4"/>
            <p:cNvSpPr/>
            <p:nvPr/>
          </p:nvSpPr>
          <p:spPr>
            <a:xfrm>
              <a:off x="2681064" y="2210267"/>
              <a:ext cx="4833620" cy="3876040"/>
            </a:xfrm>
            <a:custGeom>
              <a:avLst/>
              <a:gdLst/>
              <a:ahLst/>
              <a:cxnLst/>
              <a:rect l="l" t="t" r="r" b="b"/>
              <a:pathLst>
                <a:path w="4833620" h="3876040">
                  <a:moveTo>
                    <a:pt x="887722" y="0"/>
                  </a:moveTo>
                  <a:lnTo>
                    <a:pt x="3945533" y="0"/>
                  </a:lnTo>
                  <a:lnTo>
                    <a:pt x="4020610" y="43"/>
                  </a:lnTo>
                  <a:lnTo>
                    <a:pt x="4089747" y="348"/>
                  </a:lnTo>
                  <a:lnTo>
                    <a:pt x="4153257" y="1175"/>
                  </a:lnTo>
                  <a:lnTo>
                    <a:pt x="4211453" y="2787"/>
                  </a:lnTo>
                  <a:lnTo>
                    <a:pt x="4264648" y="5443"/>
                  </a:lnTo>
                  <a:lnTo>
                    <a:pt x="4313153" y="9407"/>
                  </a:lnTo>
                  <a:lnTo>
                    <a:pt x="4357282" y="14938"/>
                  </a:lnTo>
                  <a:lnTo>
                    <a:pt x="4397348" y="22298"/>
                  </a:lnTo>
                  <a:lnTo>
                    <a:pt x="4466537" y="43551"/>
                  </a:lnTo>
                  <a:lnTo>
                    <a:pt x="4510613" y="61851"/>
                  </a:lnTo>
                  <a:lnTo>
                    <a:pt x="4552585" y="83784"/>
                  </a:lnTo>
                  <a:lnTo>
                    <a:pt x="4592263" y="109160"/>
                  </a:lnTo>
                  <a:lnTo>
                    <a:pt x="4629456" y="137786"/>
                  </a:lnTo>
                  <a:lnTo>
                    <a:pt x="4663973" y="169473"/>
                  </a:lnTo>
                  <a:lnTo>
                    <a:pt x="4695624" y="204029"/>
                  </a:lnTo>
                  <a:lnTo>
                    <a:pt x="4724219" y="241264"/>
                  </a:lnTo>
                  <a:lnTo>
                    <a:pt x="4749566" y="280986"/>
                  </a:lnTo>
                  <a:lnTo>
                    <a:pt x="4771474" y="323005"/>
                  </a:lnTo>
                  <a:lnTo>
                    <a:pt x="4789754" y="367131"/>
                  </a:lnTo>
                  <a:lnTo>
                    <a:pt x="4810983" y="436398"/>
                  </a:lnTo>
                  <a:lnTo>
                    <a:pt x="4818335" y="476508"/>
                  </a:lnTo>
                  <a:lnTo>
                    <a:pt x="4823860" y="520686"/>
                  </a:lnTo>
                  <a:lnTo>
                    <a:pt x="4827818" y="569246"/>
                  </a:lnTo>
                  <a:lnTo>
                    <a:pt x="4830472" y="622500"/>
                  </a:lnTo>
                  <a:lnTo>
                    <a:pt x="4832082" y="680762"/>
                  </a:lnTo>
                  <a:lnTo>
                    <a:pt x="4832908" y="744343"/>
                  </a:lnTo>
                  <a:lnTo>
                    <a:pt x="4833213" y="813558"/>
                  </a:lnTo>
                  <a:lnTo>
                    <a:pt x="4833256" y="888719"/>
                  </a:lnTo>
                  <a:lnTo>
                    <a:pt x="4833256" y="2987077"/>
                  </a:lnTo>
                  <a:lnTo>
                    <a:pt x="4833213" y="3062238"/>
                  </a:lnTo>
                  <a:lnTo>
                    <a:pt x="4832908" y="3131453"/>
                  </a:lnTo>
                  <a:lnTo>
                    <a:pt x="4832082" y="3195034"/>
                  </a:lnTo>
                  <a:lnTo>
                    <a:pt x="4830472" y="3253296"/>
                  </a:lnTo>
                  <a:lnTo>
                    <a:pt x="4827818" y="3306550"/>
                  </a:lnTo>
                  <a:lnTo>
                    <a:pt x="4823860" y="3355110"/>
                  </a:lnTo>
                  <a:lnTo>
                    <a:pt x="4818335" y="3399288"/>
                  </a:lnTo>
                  <a:lnTo>
                    <a:pt x="4810983" y="3439398"/>
                  </a:lnTo>
                  <a:lnTo>
                    <a:pt x="4789754" y="3508665"/>
                  </a:lnTo>
                  <a:lnTo>
                    <a:pt x="4771474" y="3552790"/>
                  </a:lnTo>
                  <a:lnTo>
                    <a:pt x="4749566" y="3594810"/>
                  </a:lnTo>
                  <a:lnTo>
                    <a:pt x="4724219" y="3634532"/>
                  </a:lnTo>
                  <a:lnTo>
                    <a:pt x="4695624" y="3671767"/>
                  </a:lnTo>
                  <a:lnTo>
                    <a:pt x="4663973" y="3706323"/>
                  </a:lnTo>
                  <a:lnTo>
                    <a:pt x="4629456" y="3738010"/>
                  </a:lnTo>
                  <a:lnTo>
                    <a:pt x="4592263" y="3766636"/>
                  </a:lnTo>
                  <a:lnTo>
                    <a:pt x="4552585" y="3792012"/>
                  </a:lnTo>
                  <a:lnTo>
                    <a:pt x="4510613" y="3813945"/>
                  </a:lnTo>
                  <a:lnTo>
                    <a:pt x="4466537" y="3832246"/>
                  </a:lnTo>
                  <a:lnTo>
                    <a:pt x="4397348" y="3853498"/>
                  </a:lnTo>
                  <a:lnTo>
                    <a:pt x="4357282" y="3860858"/>
                  </a:lnTo>
                  <a:lnTo>
                    <a:pt x="4313153" y="3866389"/>
                  </a:lnTo>
                  <a:lnTo>
                    <a:pt x="4264648" y="3870353"/>
                  </a:lnTo>
                  <a:lnTo>
                    <a:pt x="4211453" y="3873009"/>
                  </a:lnTo>
                  <a:lnTo>
                    <a:pt x="4153257" y="3874620"/>
                  </a:lnTo>
                  <a:lnTo>
                    <a:pt x="4089747" y="3875448"/>
                  </a:lnTo>
                  <a:lnTo>
                    <a:pt x="4020610" y="3875753"/>
                  </a:lnTo>
                  <a:lnTo>
                    <a:pt x="3945533" y="3875796"/>
                  </a:lnTo>
                  <a:lnTo>
                    <a:pt x="887722" y="3875796"/>
                  </a:lnTo>
                  <a:lnTo>
                    <a:pt x="812646" y="3875753"/>
                  </a:lnTo>
                  <a:lnTo>
                    <a:pt x="743509" y="3875448"/>
                  </a:lnTo>
                  <a:lnTo>
                    <a:pt x="679998" y="3874620"/>
                  </a:lnTo>
                  <a:lnTo>
                    <a:pt x="621802" y="3873009"/>
                  </a:lnTo>
                  <a:lnTo>
                    <a:pt x="568608" y="3870353"/>
                  </a:lnTo>
                  <a:lnTo>
                    <a:pt x="520103" y="3866389"/>
                  </a:lnTo>
                  <a:lnTo>
                    <a:pt x="475974" y="3860858"/>
                  </a:lnTo>
                  <a:lnTo>
                    <a:pt x="435908" y="3853498"/>
                  </a:lnTo>
                  <a:lnTo>
                    <a:pt x="366719" y="3832246"/>
                  </a:lnTo>
                  <a:lnTo>
                    <a:pt x="322643" y="3813945"/>
                  </a:lnTo>
                  <a:lnTo>
                    <a:pt x="280671" y="3792012"/>
                  </a:lnTo>
                  <a:lnTo>
                    <a:pt x="240993" y="3766636"/>
                  </a:lnTo>
                  <a:lnTo>
                    <a:pt x="203800" y="3738010"/>
                  </a:lnTo>
                  <a:lnTo>
                    <a:pt x="169283" y="3706323"/>
                  </a:lnTo>
                  <a:lnTo>
                    <a:pt x="137632" y="3671767"/>
                  </a:lnTo>
                  <a:lnTo>
                    <a:pt x="109037" y="3634532"/>
                  </a:lnTo>
                  <a:lnTo>
                    <a:pt x="83691" y="3594810"/>
                  </a:lnTo>
                  <a:lnTo>
                    <a:pt x="61782" y="3552790"/>
                  </a:lnTo>
                  <a:lnTo>
                    <a:pt x="43502" y="3508665"/>
                  </a:lnTo>
                  <a:lnTo>
                    <a:pt x="22273" y="3439398"/>
                  </a:lnTo>
                  <a:lnTo>
                    <a:pt x="14921" y="3399288"/>
                  </a:lnTo>
                  <a:lnTo>
                    <a:pt x="9396" y="3355110"/>
                  </a:lnTo>
                  <a:lnTo>
                    <a:pt x="5437" y="3306550"/>
                  </a:lnTo>
                  <a:lnTo>
                    <a:pt x="2784" y="3253296"/>
                  </a:lnTo>
                  <a:lnTo>
                    <a:pt x="1174" y="3195034"/>
                  </a:lnTo>
                  <a:lnTo>
                    <a:pt x="348" y="3131453"/>
                  </a:lnTo>
                  <a:lnTo>
                    <a:pt x="43" y="3062238"/>
                  </a:lnTo>
                  <a:lnTo>
                    <a:pt x="0" y="2987077"/>
                  </a:lnTo>
                  <a:lnTo>
                    <a:pt x="0" y="888719"/>
                  </a:lnTo>
                  <a:lnTo>
                    <a:pt x="43" y="813558"/>
                  </a:lnTo>
                  <a:lnTo>
                    <a:pt x="348" y="744343"/>
                  </a:lnTo>
                  <a:lnTo>
                    <a:pt x="1174" y="680762"/>
                  </a:lnTo>
                  <a:lnTo>
                    <a:pt x="2784" y="622500"/>
                  </a:lnTo>
                  <a:lnTo>
                    <a:pt x="5437" y="569246"/>
                  </a:lnTo>
                  <a:lnTo>
                    <a:pt x="9396" y="520686"/>
                  </a:lnTo>
                  <a:lnTo>
                    <a:pt x="14921" y="476508"/>
                  </a:lnTo>
                  <a:lnTo>
                    <a:pt x="22273" y="436398"/>
                  </a:lnTo>
                  <a:lnTo>
                    <a:pt x="43502" y="367131"/>
                  </a:lnTo>
                  <a:lnTo>
                    <a:pt x="61782" y="323005"/>
                  </a:lnTo>
                  <a:lnTo>
                    <a:pt x="83691" y="280986"/>
                  </a:lnTo>
                  <a:lnTo>
                    <a:pt x="109037" y="241264"/>
                  </a:lnTo>
                  <a:lnTo>
                    <a:pt x="137632" y="204029"/>
                  </a:lnTo>
                  <a:lnTo>
                    <a:pt x="169283" y="169473"/>
                  </a:lnTo>
                  <a:lnTo>
                    <a:pt x="203800" y="137786"/>
                  </a:lnTo>
                  <a:lnTo>
                    <a:pt x="240993" y="109160"/>
                  </a:lnTo>
                  <a:lnTo>
                    <a:pt x="280671" y="83784"/>
                  </a:lnTo>
                  <a:lnTo>
                    <a:pt x="322643" y="61851"/>
                  </a:lnTo>
                  <a:lnTo>
                    <a:pt x="366719" y="43551"/>
                  </a:lnTo>
                  <a:lnTo>
                    <a:pt x="435908" y="22298"/>
                  </a:lnTo>
                  <a:lnTo>
                    <a:pt x="475974" y="14938"/>
                  </a:lnTo>
                  <a:lnTo>
                    <a:pt x="520103" y="9407"/>
                  </a:lnTo>
                  <a:lnTo>
                    <a:pt x="568608" y="5443"/>
                  </a:lnTo>
                  <a:lnTo>
                    <a:pt x="621802" y="2787"/>
                  </a:lnTo>
                  <a:lnTo>
                    <a:pt x="679998" y="1175"/>
                  </a:lnTo>
                  <a:lnTo>
                    <a:pt x="743509" y="348"/>
                  </a:lnTo>
                  <a:lnTo>
                    <a:pt x="812646" y="43"/>
                  </a:lnTo>
                  <a:lnTo>
                    <a:pt x="887722" y="0"/>
                  </a:lnTo>
                  <a:close/>
                </a:path>
              </a:pathLst>
            </a:custGeom>
            <a:ln w="47180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11898" y="2904309"/>
              <a:ext cx="917972" cy="17464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02508" y="4826537"/>
            <a:ext cx="937260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7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7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9011" y="2941723"/>
            <a:ext cx="1582812" cy="16423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23733" y="4789123"/>
            <a:ext cx="105346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7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RDS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7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9132" y="4156153"/>
            <a:ext cx="1779270" cy="189230"/>
            <a:chOff x="7619132" y="4156153"/>
            <a:chExt cx="1779270" cy="189230"/>
          </a:xfrm>
        </p:grpSpPr>
        <p:sp>
          <p:nvSpPr>
            <p:cNvPr id="10" name="object 10"/>
            <p:cNvSpPr/>
            <p:nvPr/>
          </p:nvSpPr>
          <p:spPr>
            <a:xfrm>
              <a:off x="7784152" y="4250556"/>
              <a:ext cx="1614170" cy="0"/>
            </a:xfrm>
            <a:custGeom>
              <a:avLst/>
              <a:gdLst/>
              <a:ahLst/>
              <a:cxnLst/>
              <a:rect l="l" t="t" r="r" b="b"/>
              <a:pathLst>
                <a:path w="1614170">
                  <a:moveTo>
                    <a:pt x="1613911" y="0"/>
                  </a:moveTo>
                  <a:lnTo>
                    <a:pt x="23574" y="0"/>
                  </a:lnTo>
                  <a:lnTo>
                    <a:pt x="0" y="0"/>
                  </a:lnTo>
                </a:path>
              </a:pathLst>
            </a:custGeom>
            <a:ln w="47201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19132" y="4156153"/>
              <a:ext cx="188595" cy="189230"/>
            </a:xfrm>
            <a:custGeom>
              <a:avLst/>
              <a:gdLst/>
              <a:ahLst/>
              <a:cxnLst/>
              <a:rect l="l" t="t" r="r" b="b"/>
              <a:pathLst>
                <a:path w="188595" h="189229">
                  <a:moveTo>
                    <a:pt x="188595" y="0"/>
                  </a:moveTo>
                  <a:lnTo>
                    <a:pt x="0" y="94402"/>
                  </a:lnTo>
                  <a:lnTo>
                    <a:pt x="188595" y="188805"/>
                  </a:lnTo>
                  <a:lnTo>
                    <a:pt x="18859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324412" y="3784720"/>
            <a:ext cx="401955" cy="800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50" b="1" spc="-20" dirty="0">
                <a:solidFill>
                  <a:srgbClr val="F15B2A"/>
                </a:solidFill>
                <a:latin typeface="Comic Sans MS" panose="030F0702030302020204"/>
                <a:cs typeface="Comic Sans MS" panose="030F0702030302020204"/>
              </a:rPr>
              <a:t>x</a:t>
            </a:r>
            <a:endParaRPr sz="505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3980" y="4156153"/>
            <a:ext cx="638810" cy="189230"/>
            <a:chOff x="763980" y="4156153"/>
            <a:chExt cx="638810" cy="189230"/>
          </a:xfrm>
        </p:grpSpPr>
        <p:sp>
          <p:nvSpPr>
            <p:cNvPr id="14" name="object 14"/>
            <p:cNvSpPr/>
            <p:nvPr/>
          </p:nvSpPr>
          <p:spPr>
            <a:xfrm>
              <a:off x="929001" y="4250556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09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47201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3980" y="4156153"/>
              <a:ext cx="188595" cy="189230"/>
            </a:xfrm>
            <a:custGeom>
              <a:avLst/>
              <a:gdLst/>
              <a:ahLst/>
              <a:cxnLst/>
              <a:rect l="l" t="t" r="r" b="b"/>
              <a:pathLst>
                <a:path w="188594" h="189229">
                  <a:moveTo>
                    <a:pt x="188595" y="0"/>
                  </a:moveTo>
                  <a:lnTo>
                    <a:pt x="0" y="94402"/>
                  </a:lnTo>
                  <a:lnTo>
                    <a:pt x="188595" y="188805"/>
                  </a:lnTo>
                  <a:lnTo>
                    <a:pt x="18859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937911" y="4156153"/>
            <a:ext cx="605155" cy="189230"/>
            <a:chOff x="1937911" y="4156153"/>
            <a:chExt cx="605155" cy="189230"/>
          </a:xfrm>
        </p:grpSpPr>
        <p:sp>
          <p:nvSpPr>
            <p:cNvPr id="17" name="object 17"/>
            <p:cNvSpPr/>
            <p:nvPr/>
          </p:nvSpPr>
          <p:spPr>
            <a:xfrm>
              <a:off x="1937911" y="4250556"/>
              <a:ext cx="440055" cy="0"/>
            </a:xfrm>
            <a:custGeom>
              <a:avLst/>
              <a:gdLst/>
              <a:ahLst/>
              <a:cxnLst/>
              <a:rect l="l" t="t" r="r" b="b"/>
              <a:pathLst>
                <a:path w="440055">
                  <a:moveTo>
                    <a:pt x="0" y="0"/>
                  </a:moveTo>
                  <a:lnTo>
                    <a:pt x="439981" y="0"/>
                  </a:lnTo>
                </a:path>
              </a:pathLst>
            </a:custGeom>
            <a:ln w="47201">
              <a:solidFill>
                <a:srgbClr val="4D4D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54318" y="4156153"/>
              <a:ext cx="188595" cy="189230"/>
            </a:xfrm>
            <a:custGeom>
              <a:avLst/>
              <a:gdLst/>
              <a:ahLst/>
              <a:cxnLst/>
              <a:rect l="l" t="t" r="r" b="b"/>
              <a:pathLst>
                <a:path w="188594" h="189229">
                  <a:moveTo>
                    <a:pt x="0" y="0"/>
                  </a:moveTo>
                  <a:lnTo>
                    <a:pt x="0" y="188805"/>
                  </a:lnTo>
                  <a:lnTo>
                    <a:pt x="188594" y="94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14505" y="4085237"/>
            <a:ext cx="511809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VPN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2308" y="2703746"/>
            <a:ext cx="177482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4466" y="2720206"/>
            <a:ext cx="3065145" cy="808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30" dirty="0">
                <a:solidFill>
                  <a:srgbClr val="000000"/>
                </a:solidFill>
              </a:rPr>
              <a:t>VPC</a:t>
            </a:r>
            <a:r>
              <a:rPr sz="1950" spc="-120" dirty="0">
                <a:solidFill>
                  <a:srgbClr val="000000"/>
                </a:solidFill>
              </a:rPr>
              <a:t> </a:t>
            </a:r>
            <a:r>
              <a:rPr sz="1950" spc="25" dirty="0">
                <a:solidFill>
                  <a:srgbClr val="000000"/>
                </a:solidFill>
              </a:rPr>
              <a:t>security</a:t>
            </a:r>
            <a:r>
              <a:rPr sz="1950" spc="-120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blanket</a:t>
            </a:r>
            <a:endParaRPr sz="1950"/>
          </a:p>
          <a:p>
            <a:pPr marL="12700" marR="5080">
              <a:lnSpc>
                <a:spcPct val="164000"/>
              </a:lnSpc>
            </a:pPr>
            <a:r>
              <a:rPr sz="1950" spc="20" dirty="0">
                <a:solidFill>
                  <a:srgbClr val="000000"/>
                </a:solidFill>
              </a:rPr>
              <a:t>Everyone</a:t>
            </a:r>
            <a:r>
              <a:rPr sz="1950" spc="-120" dirty="0">
                <a:solidFill>
                  <a:srgbClr val="000000"/>
                </a:solidFill>
              </a:rPr>
              <a:t> </a:t>
            </a:r>
            <a:r>
              <a:rPr sz="1950" spc="40" dirty="0">
                <a:solidFill>
                  <a:srgbClr val="000000"/>
                </a:solidFill>
              </a:rPr>
              <a:t>gets</a:t>
            </a:r>
            <a:r>
              <a:rPr sz="1950" spc="-120" dirty="0">
                <a:solidFill>
                  <a:srgbClr val="000000"/>
                </a:solidFill>
              </a:rPr>
              <a:t> </a:t>
            </a:r>
            <a:r>
              <a:rPr sz="1950" spc="-10" dirty="0">
                <a:solidFill>
                  <a:srgbClr val="000000"/>
                </a:solidFill>
              </a:rPr>
              <a:t>a</a:t>
            </a:r>
            <a:r>
              <a:rPr sz="1950" spc="-114" dirty="0">
                <a:solidFill>
                  <a:srgbClr val="000000"/>
                </a:solidFill>
              </a:rPr>
              <a:t> </a:t>
            </a:r>
            <a:r>
              <a:rPr sz="1950" spc="-5" dirty="0">
                <a:solidFill>
                  <a:srgbClr val="000000"/>
                </a:solidFill>
              </a:rPr>
              <a:t>subnet! </a:t>
            </a:r>
            <a:r>
              <a:rPr sz="1950" spc="-670" dirty="0">
                <a:solidFill>
                  <a:srgbClr val="000000"/>
                </a:solidFill>
              </a:rPr>
              <a:t> </a:t>
            </a:r>
            <a:endParaRPr sz="1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38805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Virtual</a:t>
            </a:r>
            <a:r>
              <a:rPr spc="-170" dirty="0"/>
              <a:t> </a:t>
            </a:r>
            <a:r>
              <a:rPr spc="-5" dirty="0"/>
              <a:t>Private</a:t>
            </a:r>
            <a:r>
              <a:rPr spc="-170" dirty="0"/>
              <a:t> </a:t>
            </a:r>
            <a:r>
              <a:rPr spc="65" dirty="0"/>
              <a:t>Cloud</a:t>
            </a:r>
            <a:r>
              <a:rPr spc="-170" dirty="0"/>
              <a:t> </a:t>
            </a:r>
            <a:r>
              <a:rPr spc="10" dirty="0"/>
              <a:t>Overview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368" y="1319881"/>
            <a:ext cx="9319260" cy="5060950"/>
            <a:chOff x="368368" y="1319881"/>
            <a:chExt cx="9319260" cy="5060950"/>
          </a:xfrm>
        </p:grpSpPr>
        <p:sp>
          <p:nvSpPr>
            <p:cNvPr id="3" name="object 3"/>
            <p:cNvSpPr/>
            <p:nvPr/>
          </p:nvSpPr>
          <p:spPr>
            <a:xfrm>
              <a:off x="388073" y="1339566"/>
              <a:ext cx="9279890" cy="5021580"/>
            </a:xfrm>
            <a:custGeom>
              <a:avLst/>
              <a:gdLst/>
              <a:ahLst/>
              <a:cxnLst/>
              <a:rect l="l" t="t" r="r" b="b"/>
              <a:pathLst>
                <a:path w="9279890" h="5021580">
                  <a:moveTo>
                    <a:pt x="8129682" y="0"/>
                  </a:moveTo>
                  <a:lnTo>
                    <a:pt x="1150136" y="0"/>
                  </a:lnTo>
                  <a:lnTo>
                    <a:pt x="951097" y="555"/>
                  </a:lnTo>
                  <a:lnTo>
                    <a:pt x="837100" y="2570"/>
                  </a:lnTo>
                  <a:lnTo>
                    <a:pt x="785268" y="4441"/>
                  </a:lnTo>
                  <a:lnTo>
                    <a:pt x="736683" y="7053"/>
                  </a:lnTo>
                  <a:lnTo>
                    <a:pt x="691197" y="10528"/>
                  </a:lnTo>
                  <a:lnTo>
                    <a:pt x="648664" y="14990"/>
                  </a:lnTo>
                  <a:lnTo>
                    <a:pt x="608935" y="20563"/>
                  </a:lnTo>
                  <a:lnTo>
                    <a:pt x="537299" y="35533"/>
                  </a:lnTo>
                  <a:lnTo>
                    <a:pt x="475110" y="56426"/>
                  </a:lnTo>
                  <a:lnTo>
                    <a:pt x="427340" y="75851"/>
                  </a:lnTo>
                  <a:lnTo>
                    <a:pt x="381433" y="98573"/>
                  </a:lnTo>
                  <a:lnTo>
                    <a:pt x="337533" y="124450"/>
                  </a:lnTo>
                  <a:lnTo>
                    <a:pt x="295784" y="153337"/>
                  </a:lnTo>
                  <a:lnTo>
                    <a:pt x="256327" y="185093"/>
                  </a:lnTo>
                  <a:lnTo>
                    <a:pt x="219307" y="219573"/>
                  </a:lnTo>
                  <a:lnTo>
                    <a:pt x="184865" y="256635"/>
                  </a:lnTo>
                  <a:lnTo>
                    <a:pt x="153145" y="296136"/>
                  </a:lnTo>
                  <a:lnTo>
                    <a:pt x="124290" y="337933"/>
                  </a:lnTo>
                  <a:lnTo>
                    <a:pt x="98442" y="381881"/>
                  </a:lnTo>
                  <a:lnTo>
                    <a:pt x="75745" y="427840"/>
                  </a:lnTo>
                  <a:lnTo>
                    <a:pt x="56342" y="475664"/>
                  </a:lnTo>
                  <a:lnTo>
                    <a:pt x="35473" y="537923"/>
                  </a:lnTo>
                  <a:lnTo>
                    <a:pt x="20519" y="609639"/>
                  </a:lnTo>
                  <a:lnTo>
                    <a:pt x="14953" y="649412"/>
                  </a:lnTo>
                  <a:lnTo>
                    <a:pt x="10496" y="691994"/>
                  </a:lnTo>
                  <a:lnTo>
                    <a:pt x="7024" y="737530"/>
                  </a:lnTo>
                  <a:lnTo>
                    <a:pt x="4416" y="786170"/>
                  </a:lnTo>
                  <a:lnTo>
                    <a:pt x="2547" y="838060"/>
                  </a:lnTo>
                  <a:lnTo>
                    <a:pt x="1294" y="893349"/>
                  </a:lnTo>
                  <a:lnTo>
                    <a:pt x="534" y="952185"/>
                  </a:lnTo>
                  <a:lnTo>
                    <a:pt x="143" y="1014714"/>
                  </a:lnTo>
                  <a:lnTo>
                    <a:pt x="0" y="1081086"/>
                  </a:lnTo>
                  <a:lnTo>
                    <a:pt x="0" y="3940496"/>
                  </a:lnTo>
                  <a:lnTo>
                    <a:pt x="143" y="4006868"/>
                  </a:lnTo>
                  <a:lnTo>
                    <a:pt x="534" y="4069398"/>
                  </a:lnTo>
                  <a:lnTo>
                    <a:pt x="1294" y="4128233"/>
                  </a:lnTo>
                  <a:lnTo>
                    <a:pt x="2547" y="4183522"/>
                  </a:lnTo>
                  <a:lnTo>
                    <a:pt x="4416" y="4235412"/>
                  </a:lnTo>
                  <a:lnTo>
                    <a:pt x="7024" y="4284052"/>
                  </a:lnTo>
                  <a:lnTo>
                    <a:pt x="10496" y="4329589"/>
                  </a:lnTo>
                  <a:lnTo>
                    <a:pt x="14953" y="4372170"/>
                  </a:lnTo>
                  <a:lnTo>
                    <a:pt x="20519" y="4411943"/>
                  </a:lnTo>
                  <a:lnTo>
                    <a:pt x="35473" y="4483659"/>
                  </a:lnTo>
                  <a:lnTo>
                    <a:pt x="56342" y="4545918"/>
                  </a:lnTo>
                  <a:lnTo>
                    <a:pt x="75745" y="4593742"/>
                  </a:lnTo>
                  <a:lnTo>
                    <a:pt x="98442" y="4639700"/>
                  </a:lnTo>
                  <a:lnTo>
                    <a:pt x="124290" y="4683649"/>
                  </a:lnTo>
                  <a:lnTo>
                    <a:pt x="153145" y="4725445"/>
                  </a:lnTo>
                  <a:lnTo>
                    <a:pt x="184865" y="4764946"/>
                  </a:lnTo>
                  <a:lnTo>
                    <a:pt x="219307" y="4802008"/>
                  </a:lnTo>
                  <a:lnTo>
                    <a:pt x="256327" y="4836489"/>
                  </a:lnTo>
                  <a:lnTo>
                    <a:pt x="295784" y="4868244"/>
                  </a:lnTo>
                  <a:lnTo>
                    <a:pt x="337533" y="4897132"/>
                  </a:lnTo>
                  <a:lnTo>
                    <a:pt x="381433" y="4923008"/>
                  </a:lnTo>
                  <a:lnTo>
                    <a:pt x="427340" y="4945731"/>
                  </a:lnTo>
                  <a:lnTo>
                    <a:pt x="475110" y="4965156"/>
                  </a:lnTo>
                  <a:lnTo>
                    <a:pt x="537299" y="4986048"/>
                  </a:lnTo>
                  <a:lnTo>
                    <a:pt x="608935" y="5001019"/>
                  </a:lnTo>
                  <a:lnTo>
                    <a:pt x="648664" y="5006591"/>
                  </a:lnTo>
                  <a:lnTo>
                    <a:pt x="691197" y="5011054"/>
                  </a:lnTo>
                  <a:lnTo>
                    <a:pt x="736683" y="5014529"/>
                  </a:lnTo>
                  <a:lnTo>
                    <a:pt x="785268" y="5017140"/>
                  </a:lnTo>
                  <a:lnTo>
                    <a:pt x="837100" y="5019012"/>
                  </a:lnTo>
                  <a:lnTo>
                    <a:pt x="951097" y="5021027"/>
                  </a:lnTo>
                  <a:lnTo>
                    <a:pt x="1150136" y="5021582"/>
                  </a:lnTo>
                  <a:lnTo>
                    <a:pt x="8129682" y="5021582"/>
                  </a:lnTo>
                  <a:lnTo>
                    <a:pt x="8328721" y="5021027"/>
                  </a:lnTo>
                  <a:lnTo>
                    <a:pt x="8442718" y="5019012"/>
                  </a:lnTo>
                  <a:lnTo>
                    <a:pt x="8494550" y="5017140"/>
                  </a:lnTo>
                  <a:lnTo>
                    <a:pt x="8543135" y="5014529"/>
                  </a:lnTo>
                  <a:lnTo>
                    <a:pt x="8588621" y="5011054"/>
                  </a:lnTo>
                  <a:lnTo>
                    <a:pt x="8631154" y="5006591"/>
                  </a:lnTo>
                  <a:lnTo>
                    <a:pt x="8670883" y="5001019"/>
                  </a:lnTo>
                  <a:lnTo>
                    <a:pt x="8742519" y="4986048"/>
                  </a:lnTo>
                  <a:lnTo>
                    <a:pt x="8804707" y="4965156"/>
                  </a:lnTo>
                  <a:lnTo>
                    <a:pt x="8852479" y="4945731"/>
                  </a:lnTo>
                  <a:lnTo>
                    <a:pt x="8898385" y="4923008"/>
                  </a:lnTo>
                  <a:lnTo>
                    <a:pt x="8942285" y="4897132"/>
                  </a:lnTo>
                  <a:lnTo>
                    <a:pt x="8984035" y="4868244"/>
                  </a:lnTo>
                  <a:lnTo>
                    <a:pt x="9023491" y="4836489"/>
                  </a:lnTo>
                  <a:lnTo>
                    <a:pt x="9060512" y="4802008"/>
                  </a:lnTo>
                  <a:lnTo>
                    <a:pt x="9094954" y="4764946"/>
                  </a:lnTo>
                  <a:lnTo>
                    <a:pt x="9126673" y="4725445"/>
                  </a:lnTo>
                  <a:lnTo>
                    <a:pt x="9155528" y="4683649"/>
                  </a:lnTo>
                  <a:lnTo>
                    <a:pt x="9181376" y="4639700"/>
                  </a:lnTo>
                  <a:lnTo>
                    <a:pt x="9204073" y="4593742"/>
                  </a:lnTo>
                  <a:lnTo>
                    <a:pt x="9223476" y="4545918"/>
                  </a:lnTo>
                  <a:lnTo>
                    <a:pt x="9244345" y="4483659"/>
                  </a:lnTo>
                  <a:lnTo>
                    <a:pt x="9259299" y="4411943"/>
                  </a:lnTo>
                  <a:lnTo>
                    <a:pt x="9264866" y="4372170"/>
                  </a:lnTo>
                  <a:lnTo>
                    <a:pt x="9269323" y="4329589"/>
                  </a:lnTo>
                  <a:lnTo>
                    <a:pt x="9272794" y="4284052"/>
                  </a:lnTo>
                  <a:lnTo>
                    <a:pt x="9275403" y="4235412"/>
                  </a:lnTo>
                  <a:lnTo>
                    <a:pt x="9277272" y="4183522"/>
                  </a:lnTo>
                  <a:lnTo>
                    <a:pt x="9278525" y="4128233"/>
                  </a:lnTo>
                  <a:lnTo>
                    <a:pt x="9279285" y="4069398"/>
                  </a:lnTo>
                  <a:lnTo>
                    <a:pt x="9279676" y="4006868"/>
                  </a:lnTo>
                  <a:lnTo>
                    <a:pt x="9279819" y="3940496"/>
                  </a:lnTo>
                  <a:lnTo>
                    <a:pt x="9279819" y="1081086"/>
                  </a:lnTo>
                  <a:lnTo>
                    <a:pt x="9279676" y="1014714"/>
                  </a:lnTo>
                  <a:lnTo>
                    <a:pt x="9279285" y="952185"/>
                  </a:lnTo>
                  <a:lnTo>
                    <a:pt x="9278525" y="893349"/>
                  </a:lnTo>
                  <a:lnTo>
                    <a:pt x="9277272" y="838060"/>
                  </a:lnTo>
                  <a:lnTo>
                    <a:pt x="9275403" y="786170"/>
                  </a:lnTo>
                  <a:lnTo>
                    <a:pt x="9272794" y="737530"/>
                  </a:lnTo>
                  <a:lnTo>
                    <a:pt x="9269323" y="691994"/>
                  </a:lnTo>
                  <a:lnTo>
                    <a:pt x="9264866" y="649412"/>
                  </a:lnTo>
                  <a:lnTo>
                    <a:pt x="9259299" y="609639"/>
                  </a:lnTo>
                  <a:lnTo>
                    <a:pt x="9244345" y="537923"/>
                  </a:lnTo>
                  <a:lnTo>
                    <a:pt x="9223476" y="475664"/>
                  </a:lnTo>
                  <a:lnTo>
                    <a:pt x="9204073" y="427840"/>
                  </a:lnTo>
                  <a:lnTo>
                    <a:pt x="9181376" y="381881"/>
                  </a:lnTo>
                  <a:lnTo>
                    <a:pt x="9155528" y="337933"/>
                  </a:lnTo>
                  <a:lnTo>
                    <a:pt x="9126673" y="296136"/>
                  </a:lnTo>
                  <a:lnTo>
                    <a:pt x="9094954" y="256635"/>
                  </a:lnTo>
                  <a:lnTo>
                    <a:pt x="9060512" y="219573"/>
                  </a:lnTo>
                  <a:lnTo>
                    <a:pt x="9023491" y="185093"/>
                  </a:lnTo>
                  <a:lnTo>
                    <a:pt x="8984035" y="153337"/>
                  </a:lnTo>
                  <a:lnTo>
                    <a:pt x="8942285" y="124450"/>
                  </a:lnTo>
                  <a:lnTo>
                    <a:pt x="8898385" y="98573"/>
                  </a:lnTo>
                  <a:lnTo>
                    <a:pt x="8852479" y="75851"/>
                  </a:lnTo>
                  <a:lnTo>
                    <a:pt x="8804707" y="56426"/>
                  </a:lnTo>
                  <a:lnTo>
                    <a:pt x="8742519" y="35533"/>
                  </a:lnTo>
                  <a:lnTo>
                    <a:pt x="8670883" y="20563"/>
                  </a:lnTo>
                  <a:lnTo>
                    <a:pt x="8631154" y="14990"/>
                  </a:lnTo>
                  <a:lnTo>
                    <a:pt x="8588621" y="10528"/>
                  </a:lnTo>
                  <a:lnTo>
                    <a:pt x="8543135" y="7053"/>
                  </a:lnTo>
                  <a:lnTo>
                    <a:pt x="8494550" y="4441"/>
                  </a:lnTo>
                  <a:lnTo>
                    <a:pt x="8442718" y="2570"/>
                  </a:lnTo>
                  <a:lnTo>
                    <a:pt x="8328721" y="555"/>
                  </a:lnTo>
                  <a:lnTo>
                    <a:pt x="812968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8053" y="1339566"/>
              <a:ext cx="9279890" cy="5021580"/>
            </a:xfrm>
            <a:custGeom>
              <a:avLst/>
              <a:gdLst/>
              <a:ahLst/>
              <a:cxnLst/>
              <a:rect l="l" t="t" r="r" b="b"/>
              <a:pathLst>
                <a:path w="9279890" h="5021580">
                  <a:moveTo>
                    <a:pt x="1150156" y="0"/>
                  </a:moveTo>
                  <a:lnTo>
                    <a:pt x="8129701" y="0"/>
                  </a:lnTo>
                  <a:lnTo>
                    <a:pt x="8199984" y="20"/>
                  </a:lnTo>
                  <a:lnTo>
                    <a:pt x="8266281" y="164"/>
                  </a:lnTo>
                  <a:lnTo>
                    <a:pt x="8328740" y="555"/>
                  </a:lnTo>
                  <a:lnTo>
                    <a:pt x="8387510" y="1316"/>
                  </a:lnTo>
                  <a:lnTo>
                    <a:pt x="8442737" y="2570"/>
                  </a:lnTo>
                  <a:lnTo>
                    <a:pt x="8494569" y="4441"/>
                  </a:lnTo>
                  <a:lnTo>
                    <a:pt x="8543154" y="7053"/>
                  </a:lnTo>
                  <a:lnTo>
                    <a:pt x="8588640" y="10528"/>
                  </a:lnTo>
                  <a:lnTo>
                    <a:pt x="8631173" y="14990"/>
                  </a:lnTo>
                  <a:lnTo>
                    <a:pt x="8670903" y="20563"/>
                  </a:lnTo>
                  <a:lnTo>
                    <a:pt x="8742539" y="35533"/>
                  </a:lnTo>
                  <a:lnTo>
                    <a:pt x="8804730" y="56426"/>
                  </a:lnTo>
                  <a:lnTo>
                    <a:pt x="8852501" y="75851"/>
                  </a:lnTo>
                  <a:lnTo>
                    <a:pt x="8898408" y="98573"/>
                  </a:lnTo>
                  <a:lnTo>
                    <a:pt x="8942307" y="124450"/>
                  </a:lnTo>
                  <a:lnTo>
                    <a:pt x="8984057" y="153338"/>
                  </a:lnTo>
                  <a:lnTo>
                    <a:pt x="9023514" y="185093"/>
                  </a:lnTo>
                  <a:lnTo>
                    <a:pt x="9060534" y="219573"/>
                  </a:lnTo>
                  <a:lnTo>
                    <a:pt x="9094976" y="256636"/>
                  </a:lnTo>
                  <a:lnTo>
                    <a:pt x="9126696" y="296136"/>
                  </a:lnTo>
                  <a:lnTo>
                    <a:pt x="9155551" y="337933"/>
                  </a:lnTo>
                  <a:lnTo>
                    <a:pt x="9181398" y="381882"/>
                  </a:lnTo>
                  <a:lnTo>
                    <a:pt x="9204094" y="427840"/>
                  </a:lnTo>
                  <a:lnTo>
                    <a:pt x="9223497" y="475664"/>
                  </a:lnTo>
                  <a:lnTo>
                    <a:pt x="9244367" y="537923"/>
                  </a:lnTo>
                  <a:lnTo>
                    <a:pt x="9259322" y="609639"/>
                  </a:lnTo>
                  <a:lnTo>
                    <a:pt x="9264888" y="649412"/>
                  </a:lnTo>
                  <a:lnTo>
                    <a:pt x="9269346" y="691994"/>
                  </a:lnTo>
                  <a:lnTo>
                    <a:pt x="9272817" y="737530"/>
                  </a:lnTo>
                  <a:lnTo>
                    <a:pt x="9275426" y="786170"/>
                  </a:lnTo>
                  <a:lnTo>
                    <a:pt x="9277296" y="838060"/>
                  </a:lnTo>
                  <a:lnTo>
                    <a:pt x="9278549" y="893349"/>
                  </a:lnTo>
                  <a:lnTo>
                    <a:pt x="9279309" y="952185"/>
                  </a:lnTo>
                  <a:lnTo>
                    <a:pt x="9279699" y="1014714"/>
                  </a:lnTo>
                  <a:lnTo>
                    <a:pt x="9279843" y="1081086"/>
                  </a:lnTo>
                  <a:lnTo>
                    <a:pt x="9279863" y="1151447"/>
                  </a:lnTo>
                  <a:lnTo>
                    <a:pt x="9279863" y="3870134"/>
                  </a:lnTo>
                  <a:lnTo>
                    <a:pt x="9279843" y="3940496"/>
                  </a:lnTo>
                  <a:lnTo>
                    <a:pt x="9279699" y="4006867"/>
                  </a:lnTo>
                  <a:lnTo>
                    <a:pt x="9279309" y="4069397"/>
                  </a:lnTo>
                  <a:lnTo>
                    <a:pt x="9278549" y="4128232"/>
                  </a:lnTo>
                  <a:lnTo>
                    <a:pt x="9277296" y="4183522"/>
                  </a:lnTo>
                  <a:lnTo>
                    <a:pt x="9275426" y="4235412"/>
                  </a:lnTo>
                  <a:lnTo>
                    <a:pt x="9272817" y="4284052"/>
                  </a:lnTo>
                  <a:lnTo>
                    <a:pt x="9269346" y="4329588"/>
                  </a:lnTo>
                  <a:lnTo>
                    <a:pt x="9264888" y="4372169"/>
                  </a:lnTo>
                  <a:lnTo>
                    <a:pt x="9259322" y="4411943"/>
                  </a:lnTo>
                  <a:lnTo>
                    <a:pt x="9244367" y="4483659"/>
                  </a:lnTo>
                  <a:lnTo>
                    <a:pt x="9223497" y="4545918"/>
                  </a:lnTo>
                  <a:lnTo>
                    <a:pt x="9204094" y="4593742"/>
                  </a:lnTo>
                  <a:lnTo>
                    <a:pt x="9181398" y="4639700"/>
                  </a:lnTo>
                  <a:lnTo>
                    <a:pt x="9155551" y="4683649"/>
                  </a:lnTo>
                  <a:lnTo>
                    <a:pt x="9126696" y="4725445"/>
                  </a:lnTo>
                  <a:lnTo>
                    <a:pt x="9094976" y="4764946"/>
                  </a:lnTo>
                  <a:lnTo>
                    <a:pt x="9060534" y="4802008"/>
                  </a:lnTo>
                  <a:lnTo>
                    <a:pt x="9023514" y="4836489"/>
                  </a:lnTo>
                  <a:lnTo>
                    <a:pt x="8984057" y="4868244"/>
                  </a:lnTo>
                  <a:lnTo>
                    <a:pt x="8942307" y="4897132"/>
                  </a:lnTo>
                  <a:lnTo>
                    <a:pt x="8898408" y="4923009"/>
                  </a:lnTo>
                  <a:lnTo>
                    <a:pt x="8852501" y="4945731"/>
                  </a:lnTo>
                  <a:lnTo>
                    <a:pt x="8804730" y="4965156"/>
                  </a:lnTo>
                  <a:lnTo>
                    <a:pt x="8742539" y="4986049"/>
                  </a:lnTo>
                  <a:lnTo>
                    <a:pt x="8670903" y="5001019"/>
                  </a:lnTo>
                  <a:lnTo>
                    <a:pt x="8631173" y="5006591"/>
                  </a:lnTo>
                  <a:lnTo>
                    <a:pt x="8588640" y="5011054"/>
                  </a:lnTo>
                  <a:lnTo>
                    <a:pt x="8543154" y="5014529"/>
                  </a:lnTo>
                  <a:lnTo>
                    <a:pt x="8494569" y="5017140"/>
                  </a:lnTo>
                  <a:lnTo>
                    <a:pt x="8442737" y="5019012"/>
                  </a:lnTo>
                  <a:lnTo>
                    <a:pt x="8387510" y="5020266"/>
                  </a:lnTo>
                  <a:lnTo>
                    <a:pt x="8328740" y="5021027"/>
                  </a:lnTo>
                  <a:lnTo>
                    <a:pt x="8266281" y="5021418"/>
                  </a:lnTo>
                  <a:lnTo>
                    <a:pt x="8199984" y="5021561"/>
                  </a:lnTo>
                  <a:lnTo>
                    <a:pt x="8129701" y="5021582"/>
                  </a:lnTo>
                  <a:lnTo>
                    <a:pt x="1150156" y="5021582"/>
                  </a:lnTo>
                  <a:lnTo>
                    <a:pt x="1079874" y="5021561"/>
                  </a:lnTo>
                  <a:lnTo>
                    <a:pt x="1013577" y="5021418"/>
                  </a:lnTo>
                  <a:lnTo>
                    <a:pt x="951117" y="5021027"/>
                  </a:lnTo>
                  <a:lnTo>
                    <a:pt x="892348" y="5020266"/>
                  </a:lnTo>
                  <a:lnTo>
                    <a:pt x="837121" y="5019012"/>
                  </a:lnTo>
                  <a:lnTo>
                    <a:pt x="785288" y="5017140"/>
                  </a:lnTo>
                  <a:lnTo>
                    <a:pt x="736703" y="5014529"/>
                  </a:lnTo>
                  <a:lnTo>
                    <a:pt x="691218" y="5011054"/>
                  </a:lnTo>
                  <a:lnTo>
                    <a:pt x="648684" y="5006591"/>
                  </a:lnTo>
                  <a:lnTo>
                    <a:pt x="608955" y="5001019"/>
                  </a:lnTo>
                  <a:lnTo>
                    <a:pt x="537320" y="4986049"/>
                  </a:lnTo>
                  <a:lnTo>
                    <a:pt x="475131" y="4965156"/>
                  </a:lnTo>
                  <a:lnTo>
                    <a:pt x="427360" y="4945731"/>
                  </a:lnTo>
                  <a:lnTo>
                    <a:pt x="381453" y="4923009"/>
                  </a:lnTo>
                  <a:lnTo>
                    <a:pt x="337554" y="4897132"/>
                  </a:lnTo>
                  <a:lnTo>
                    <a:pt x="295804" y="4868244"/>
                  </a:lnTo>
                  <a:lnTo>
                    <a:pt x="256348" y="4836489"/>
                  </a:lnTo>
                  <a:lnTo>
                    <a:pt x="219327" y="4802008"/>
                  </a:lnTo>
                  <a:lnTo>
                    <a:pt x="184886" y="4764946"/>
                  </a:lnTo>
                  <a:lnTo>
                    <a:pt x="153166" y="4725445"/>
                  </a:lnTo>
                  <a:lnTo>
                    <a:pt x="124310" y="4683649"/>
                  </a:lnTo>
                  <a:lnTo>
                    <a:pt x="98463" y="4639700"/>
                  </a:lnTo>
                  <a:lnTo>
                    <a:pt x="75766" y="4593742"/>
                  </a:lnTo>
                  <a:lnTo>
                    <a:pt x="56362" y="4545918"/>
                  </a:lnTo>
                  <a:lnTo>
                    <a:pt x="35493" y="4483659"/>
                  </a:lnTo>
                  <a:lnTo>
                    <a:pt x="20540" y="4411943"/>
                  </a:lnTo>
                  <a:lnTo>
                    <a:pt x="14973" y="4372169"/>
                  </a:lnTo>
                  <a:lnTo>
                    <a:pt x="10516" y="4329588"/>
                  </a:lnTo>
                  <a:lnTo>
                    <a:pt x="7045" y="4284052"/>
                  </a:lnTo>
                  <a:lnTo>
                    <a:pt x="4436" y="4235412"/>
                  </a:lnTo>
                  <a:lnTo>
                    <a:pt x="2567" y="4183522"/>
                  </a:lnTo>
                  <a:lnTo>
                    <a:pt x="1314" y="4128232"/>
                  </a:lnTo>
                  <a:lnTo>
                    <a:pt x="554" y="4069397"/>
                  </a:lnTo>
                  <a:lnTo>
                    <a:pt x="164" y="4006867"/>
                  </a:lnTo>
                  <a:lnTo>
                    <a:pt x="20" y="3940496"/>
                  </a:lnTo>
                  <a:lnTo>
                    <a:pt x="0" y="3870134"/>
                  </a:lnTo>
                  <a:lnTo>
                    <a:pt x="0" y="1151447"/>
                  </a:lnTo>
                  <a:lnTo>
                    <a:pt x="20" y="1081086"/>
                  </a:lnTo>
                  <a:lnTo>
                    <a:pt x="164" y="1014714"/>
                  </a:lnTo>
                  <a:lnTo>
                    <a:pt x="554" y="952185"/>
                  </a:lnTo>
                  <a:lnTo>
                    <a:pt x="1314" y="893349"/>
                  </a:lnTo>
                  <a:lnTo>
                    <a:pt x="2567" y="838060"/>
                  </a:lnTo>
                  <a:lnTo>
                    <a:pt x="4436" y="786170"/>
                  </a:lnTo>
                  <a:lnTo>
                    <a:pt x="7045" y="737530"/>
                  </a:lnTo>
                  <a:lnTo>
                    <a:pt x="10516" y="691994"/>
                  </a:lnTo>
                  <a:lnTo>
                    <a:pt x="14973" y="649412"/>
                  </a:lnTo>
                  <a:lnTo>
                    <a:pt x="20540" y="609639"/>
                  </a:lnTo>
                  <a:lnTo>
                    <a:pt x="35493" y="537923"/>
                  </a:lnTo>
                  <a:lnTo>
                    <a:pt x="56362" y="475664"/>
                  </a:lnTo>
                  <a:lnTo>
                    <a:pt x="75766" y="427840"/>
                  </a:lnTo>
                  <a:lnTo>
                    <a:pt x="98463" y="381882"/>
                  </a:lnTo>
                  <a:lnTo>
                    <a:pt x="124310" y="337933"/>
                  </a:lnTo>
                  <a:lnTo>
                    <a:pt x="153166" y="296136"/>
                  </a:lnTo>
                  <a:lnTo>
                    <a:pt x="184886" y="256636"/>
                  </a:lnTo>
                  <a:lnTo>
                    <a:pt x="219327" y="219573"/>
                  </a:lnTo>
                  <a:lnTo>
                    <a:pt x="256348" y="185093"/>
                  </a:lnTo>
                  <a:lnTo>
                    <a:pt x="295804" y="153338"/>
                  </a:lnTo>
                  <a:lnTo>
                    <a:pt x="337554" y="124450"/>
                  </a:lnTo>
                  <a:lnTo>
                    <a:pt x="381453" y="98573"/>
                  </a:lnTo>
                  <a:lnTo>
                    <a:pt x="427360" y="75851"/>
                  </a:lnTo>
                  <a:lnTo>
                    <a:pt x="475131" y="56426"/>
                  </a:lnTo>
                  <a:lnTo>
                    <a:pt x="537320" y="35533"/>
                  </a:lnTo>
                  <a:lnTo>
                    <a:pt x="608955" y="20563"/>
                  </a:lnTo>
                  <a:lnTo>
                    <a:pt x="648684" y="14990"/>
                  </a:lnTo>
                  <a:lnTo>
                    <a:pt x="691218" y="10528"/>
                  </a:lnTo>
                  <a:lnTo>
                    <a:pt x="736703" y="7053"/>
                  </a:lnTo>
                  <a:lnTo>
                    <a:pt x="785288" y="4441"/>
                  </a:lnTo>
                  <a:lnTo>
                    <a:pt x="837121" y="2570"/>
                  </a:lnTo>
                  <a:lnTo>
                    <a:pt x="892348" y="1316"/>
                  </a:lnTo>
                  <a:lnTo>
                    <a:pt x="951117" y="555"/>
                  </a:lnTo>
                  <a:lnTo>
                    <a:pt x="1013577" y="164"/>
                  </a:lnTo>
                  <a:lnTo>
                    <a:pt x="1079874" y="20"/>
                  </a:lnTo>
                  <a:lnTo>
                    <a:pt x="1150156" y="0"/>
                  </a:lnTo>
                  <a:close/>
                </a:path>
              </a:pathLst>
            </a:custGeom>
            <a:ln w="39324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02268" y="1503101"/>
            <a:ext cx="22047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7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17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Internet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2297" y="2793608"/>
            <a:ext cx="6619875" cy="3289300"/>
            <a:chOff x="2712297" y="2793608"/>
            <a:chExt cx="6619875" cy="3289300"/>
          </a:xfrm>
        </p:grpSpPr>
        <p:sp>
          <p:nvSpPr>
            <p:cNvPr id="7" name="object 7"/>
            <p:cNvSpPr/>
            <p:nvPr/>
          </p:nvSpPr>
          <p:spPr>
            <a:xfrm>
              <a:off x="2732022" y="2813293"/>
              <a:ext cx="6580505" cy="3249930"/>
            </a:xfrm>
            <a:custGeom>
              <a:avLst/>
              <a:gdLst/>
              <a:ahLst/>
              <a:cxnLst/>
              <a:rect l="l" t="t" r="r" b="b"/>
              <a:pathLst>
                <a:path w="6580505" h="3249929">
                  <a:moveTo>
                    <a:pt x="5764550" y="0"/>
                  </a:moveTo>
                  <a:lnTo>
                    <a:pt x="815510" y="0"/>
                  </a:lnTo>
                  <a:lnTo>
                    <a:pt x="624674" y="1080"/>
                  </a:lnTo>
                  <a:lnTo>
                    <a:pt x="571210" y="2560"/>
                  </a:lnTo>
                  <a:lnTo>
                    <a:pt x="522340" y="5001"/>
                  </a:lnTo>
                  <a:lnTo>
                    <a:pt x="477778" y="8642"/>
                  </a:lnTo>
                  <a:lnTo>
                    <a:pt x="437237" y="13723"/>
                  </a:lnTo>
                  <a:lnTo>
                    <a:pt x="367068" y="29167"/>
                  </a:lnTo>
                  <a:lnTo>
                    <a:pt x="291989" y="58900"/>
                  </a:lnTo>
                  <a:lnTo>
                    <a:pt x="249524" y="81886"/>
                  </a:lnTo>
                  <a:lnTo>
                    <a:pt x="209708" y="108728"/>
                  </a:lnTo>
                  <a:lnTo>
                    <a:pt x="172783" y="139186"/>
                  </a:lnTo>
                  <a:lnTo>
                    <a:pt x="138989" y="173018"/>
                  </a:lnTo>
                  <a:lnTo>
                    <a:pt x="108566" y="209984"/>
                  </a:lnTo>
                  <a:lnTo>
                    <a:pt x="81754" y="249844"/>
                  </a:lnTo>
                  <a:lnTo>
                    <a:pt x="58794" y="292357"/>
                  </a:lnTo>
                  <a:lnTo>
                    <a:pt x="39925" y="337284"/>
                  </a:lnTo>
                  <a:lnTo>
                    <a:pt x="20422" y="400919"/>
                  </a:lnTo>
                  <a:lnTo>
                    <a:pt x="8592" y="478354"/>
                  </a:lnTo>
                  <a:lnTo>
                    <a:pt x="4955" y="522966"/>
                  </a:lnTo>
                  <a:lnTo>
                    <a:pt x="2517" y="571891"/>
                  </a:lnTo>
                  <a:lnTo>
                    <a:pt x="1039" y="625415"/>
                  </a:lnTo>
                  <a:lnTo>
                    <a:pt x="279" y="683828"/>
                  </a:lnTo>
                  <a:lnTo>
                    <a:pt x="0" y="747416"/>
                  </a:lnTo>
                  <a:lnTo>
                    <a:pt x="0" y="2502231"/>
                  </a:lnTo>
                  <a:lnTo>
                    <a:pt x="279" y="2565819"/>
                  </a:lnTo>
                  <a:lnTo>
                    <a:pt x="1039" y="2624232"/>
                  </a:lnTo>
                  <a:lnTo>
                    <a:pt x="2517" y="2677756"/>
                  </a:lnTo>
                  <a:lnTo>
                    <a:pt x="4955" y="2726681"/>
                  </a:lnTo>
                  <a:lnTo>
                    <a:pt x="8592" y="2771293"/>
                  </a:lnTo>
                  <a:lnTo>
                    <a:pt x="13668" y="2811880"/>
                  </a:lnTo>
                  <a:lnTo>
                    <a:pt x="29094" y="2882128"/>
                  </a:lnTo>
                  <a:lnTo>
                    <a:pt x="58794" y="2957290"/>
                  </a:lnTo>
                  <a:lnTo>
                    <a:pt x="81754" y="2999804"/>
                  </a:lnTo>
                  <a:lnTo>
                    <a:pt x="108566" y="3039663"/>
                  </a:lnTo>
                  <a:lnTo>
                    <a:pt x="138989" y="3076630"/>
                  </a:lnTo>
                  <a:lnTo>
                    <a:pt x="172783" y="3110462"/>
                  </a:lnTo>
                  <a:lnTo>
                    <a:pt x="209708" y="3140919"/>
                  </a:lnTo>
                  <a:lnTo>
                    <a:pt x="249524" y="3167761"/>
                  </a:lnTo>
                  <a:lnTo>
                    <a:pt x="291989" y="3190747"/>
                  </a:lnTo>
                  <a:lnTo>
                    <a:pt x="336865" y="3209637"/>
                  </a:lnTo>
                  <a:lnTo>
                    <a:pt x="400429" y="3229162"/>
                  </a:lnTo>
                  <a:lnTo>
                    <a:pt x="477778" y="3241005"/>
                  </a:lnTo>
                  <a:lnTo>
                    <a:pt x="522340" y="3244646"/>
                  </a:lnTo>
                  <a:lnTo>
                    <a:pt x="571210" y="3247087"/>
                  </a:lnTo>
                  <a:lnTo>
                    <a:pt x="624674" y="3248567"/>
                  </a:lnTo>
                  <a:lnTo>
                    <a:pt x="683021" y="3249327"/>
                  </a:lnTo>
                  <a:lnTo>
                    <a:pt x="815510" y="3249648"/>
                  </a:lnTo>
                  <a:lnTo>
                    <a:pt x="5764550" y="3249648"/>
                  </a:lnTo>
                  <a:lnTo>
                    <a:pt x="5897040" y="3249327"/>
                  </a:lnTo>
                  <a:lnTo>
                    <a:pt x="5955386" y="3248567"/>
                  </a:lnTo>
                  <a:lnTo>
                    <a:pt x="6008851" y="3247087"/>
                  </a:lnTo>
                  <a:lnTo>
                    <a:pt x="6057721" y="3244646"/>
                  </a:lnTo>
                  <a:lnTo>
                    <a:pt x="6102283" y="3241005"/>
                  </a:lnTo>
                  <a:lnTo>
                    <a:pt x="6142824" y="3235924"/>
                  </a:lnTo>
                  <a:lnTo>
                    <a:pt x="6212993" y="3220480"/>
                  </a:lnTo>
                  <a:lnTo>
                    <a:pt x="6288071" y="3190747"/>
                  </a:lnTo>
                  <a:lnTo>
                    <a:pt x="6330537" y="3167761"/>
                  </a:lnTo>
                  <a:lnTo>
                    <a:pt x="6370352" y="3140919"/>
                  </a:lnTo>
                  <a:lnTo>
                    <a:pt x="6407277" y="3110462"/>
                  </a:lnTo>
                  <a:lnTo>
                    <a:pt x="6441071" y="3076630"/>
                  </a:lnTo>
                  <a:lnTo>
                    <a:pt x="6471495" y="3039663"/>
                  </a:lnTo>
                  <a:lnTo>
                    <a:pt x="6498306" y="2999804"/>
                  </a:lnTo>
                  <a:lnTo>
                    <a:pt x="6521267" y="2957290"/>
                  </a:lnTo>
                  <a:lnTo>
                    <a:pt x="6540136" y="2912365"/>
                  </a:lnTo>
                  <a:lnTo>
                    <a:pt x="6559639" y="2848729"/>
                  </a:lnTo>
                  <a:lnTo>
                    <a:pt x="6571469" y="2771293"/>
                  </a:lnTo>
                  <a:lnTo>
                    <a:pt x="6575106" y="2726681"/>
                  </a:lnTo>
                  <a:lnTo>
                    <a:pt x="6577544" y="2677756"/>
                  </a:lnTo>
                  <a:lnTo>
                    <a:pt x="6579022" y="2624232"/>
                  </a:lnTo>
                  <a:lnTo>
                    <a:pt x="6579782" y="2565819"/>
                  </a:lnTo>
                  <a:lnTo>
                    <a:pt x="6580061" y="2502231"/>
                  </a:lnTo>
                  <a:lnTo>
                    <a:pt x="6580061" y="747416"/>
                  </a:lnTo>
                  <a:lnTo>
                    <a:pt x="6579782" y="683828"/>
                  </a:lnTo>
                  <a:lnTo>
                    <a:pt x="6579022" y="625415"/>
                  </a:lnTo>
                  <a:lnTo>
                    <a:pt x="6577544" y="571891"/>
                  </a:lnTo>
                  <a:lnTo>
                    <a:pt x="6575106" y="522966"/>
                  </a:lnTo>
                  <a:lnTo>
                    <a:pt x="6571469" y="478354"/>
                  </a:lnTo>
                  <a:lnTo>
                    <a:pt x="6566393" y="437768"/>
                  </a:lnTo>
                  <a:lnTo>
                    <a:pt x="6550966" y="367520"/>
                  </a:lnTo>
                  <a:lnTo>
                    <a:pt x="6521267" y="292357"/>
                  </a:lnTo>
                  <a:lnTo>
                    <a:pt x="6498306" y="249844"/>
                  </a:lnTo>
                  <a:lnTo>
                    <a:pt x="6471495" y="209984"/>
                  </a:lnTo>
                  <a:lnTo>
                    <a:pt x="6441071" y="173018"/>
                  </a:lnTo>
                  <a:lnTo>
                    <a:pt x="6407277" y="139186"/>
                  </a:lnTo>
                  <a:lnTo>
                    <a:pt x="6370352" y="108728"/>
                  </a:lnTo>
                  <a:lnTo>
                    <a:pt x="6330537" y="81886"/>
                  </a:lnTo>
                  <a:lnTo>
                    <a:pt x="6288071" y="58900"/>
                  </a:lnTo>
                  <a:lnTo>
                    <a:pt x="6243196" y="40010"/>
                  </a:lnTo>
                  <a:lnTo>
                    <a:pt x="6179632" y="20485"/>
                  </a:lnTo>
                  <a:lnTo>
                    <a:pt x="6102283" y="8642"/>
                  </a:lnTo>
                  <a:lnTo>
                    <a:pt x="6057721" y="5001"/>
                  </a:lnTo>
                  <a:lnTo>
                    <a:pt x="6008851" y="2560"/>
                  </a:lnTo>
                  <a:lnTo>
                    <a:pt x="5955386" y="1080"/>
                  </a:lnTo>
                  <a:lnTo>
                    <a:pt x="5897040" y="320"/>
                  </a:lnTo>
                  <a:lnTo>
                    <a:pt x="5833523" y="40"/>
                  </a:lnTo>
                  <a:lnTo>
                    <a:pt x="576455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1982" y="2813293"/>
              <a:ext cx="6580505" cy="3249930"/>
            </a:xfrm>
            <a:custGeom>
              <a:avLst/>
              <a:gdLst/>
              <a:ahLst/>
              <a:cxnLst/>
              <a:rect l="l" t="t" r="r" b="b"/>
              <a:pathLst>
                <a:path w="6580505" h="3249929">
                  <a:moveTo>
                    <a:pt x="815550" y="0"/>
                  </a:moveTo>
                  <a:lnTo>
                    <a:pt x="5764590" y="0"/>
                  </a:lnTo>
                  <a:lnTo>
                    <a:pt x="5833563" y="40"/>
                  </a:lnTo>
                  <a:lnTo>
                    <a:pt x="5897079" y="320"/>
                  </a:lnTo>
                  <a:lnTo>
                    <a:pt x="5955426" y="1080"/>
                  </a:lnTo>
                  <a:lnTo>
                    <a:pt x="6008891" y="2560"/>
                  </a:lnTo>
                  <a:lnTo>
                    <a:pt x="6057761" y="5001"/>
                  </a:lnTo>
                  <a:lnTo>
                    <a:pt x="6102323" y="8642"/>
                  </a:lnTo>
                  <a:lnTo>
                    <a:pt x="6142864" y="13723"/>
                  </a:lnTo>
                  <a:lnTo>
                    <a:pt x="6213033" y="29167"/>
                  </a:lnTo>
                  <a:lnTo>
                    <a:pt x="6288111" y="58900"/>
                  </a:lnTo>
                  <a:lnTo>
                    <a:pt x="6330577" y="81886"/>
                  </a:lnTo>
                  <a:lnTo>
                    <a:pt x="6370392" y="108728"/>
                  </a:lnTo>
                  <a:lnTo>
                    <a:pt x="6407317" y="139185"/>
                  </a:lnTo>
                  <a:lnTo>
                    <a:pt x="6441111" y="173017"/>
                  </a:lnTo>
                  <a:lnTo>
                    <a:pt x="6471534" y="209984"/>
                  </a:lnTo>
                  <a:lnTo>
                    <a:pt x="6498346" y="249844"/>
                  </a:lnTo>
                  <a:lnTo>
                    <a:pt x="6521307" y="292357"/>
                  </a:lnTo>
                  <a:lnTo>
                    <a:pt x="6540175" y="337283"/>
                  </a:lnTo>
                  <a:lnTo>
                    <a:pt x="6559678" y="400918"/>
                  </a:lnTo>
                  <a:lnTo>
                    <a:pt x="6571508" y="478354"/>
                  </a:lnTo>
                  <a:lnTo>
                    <a:pt x="6575145" y="522966"/>
                  </a:lnTo>
                  <a:lnTo>
                    <a:pt x="6577583" y="571891"/>
                  </a:lnTo>
                  <a:lnTo>
                    <a:pt x="6579062" y="625415"/>
                  </a:lnTo>
                  <a:lnTo>
                    <a:pt x="6579821" y="683828"/>
                  </a:lnTo>
                  <a:lnTo>
                    <a:pt x="6580101" y="747415"/>
                  </a:lnTo>
                  <a:lnTo>
                    <a:pt x="6580141" y="816466"/>
                  </a:lnTo>
                  <a:lnTo>
                    <a:pt x="6580141" y="2433181"/>
                  </a:lnTo>
                  <a:lnTo>
                    <a:pt x="6580101" y="2502232"/>
                  </a:lnTo>
                  <a:lnTo>
                    <a:pt x="6579821" y="2565819"/>
                  </a:lnTo>
                  <a:lnTo>
                    <a:pt x="6579062" y="2624231"/>
                  </a:lnTo>
                  <a:lnTo>
                    <a:pt x="6577583" y="2677756"/>
                  </a:lnTo>
                  <a:lnTo>
                    <a:pt x="6575145" y="2726681"/>
                  </a:lnTo>
                  <a:lnTo>
                    <a:pt x="6571508" y="2771292"/>
                  </a:lnTo>
                  <a:lnTo>
                    <a:pt x="6566433" y="2811879"/>
                  </a:lnTo>
                  <a:lnTo>
                    <a:pt x="6551006" y="2882128"/>
                  </a:lnTo>
                  <a:lnTo>
                    <a:pt x="6521307" y="2957290"/>
                  </a:lnTo>
                  <a:lnTo>
                    <a:pt x="6498346" y="2999803"/>
                  </a:lnTo>
                  <a:lnTo>
                    <a:pt x="6471534" y="3039663"/>
                  </a:lnTo>
                  <a:lnTo>
                    <a:pt x="6441111" y="3076629"/>
                  </a:lnTo>
                  <a:lnTo>
                    <a:pt x="6407317" y="3110461"/>
                  </a:lnTo>
                  <a:lnTo>
                    <a:pt x="6370392" y="3140918"/>
                  </a:lnTo>
                  <a:lnTo>
                    <a:pt x="6330577" y="3167760"/>
                  </a:lnTo>
                  <a:lnTo>
                    <a:pt x="6288111" y="3190746"/>
                  </a:lnTo>
                  <a:lnTo>
                    <a:pt x="6243236" y="3209636"/>
                  </a:lnTo>
                  <a:lnTo>
                    <a:pt x="6179672" y="3229161"/>
                  </a:lnTo>
                  <a:lnTo>
                    <a:pt x="6102323" y="3241004"/>
                  </a:lnTo>
                  <a:lnTo>
                    <a:pt x="6057761" y="3244645"/>
                  </a:lnTo>
                  <a:lnTo>
                    <a:pt x="6008891" y="3247086"/>
                  </a:lnTo>
                  <a:lnTo>
                    <a:pt x="5955426" y="3248566"/>
                  </a:lnTo>
                  <a:lnTo>
                    <a:pt x="5897079" y="3249327"/>
                  </a:lnTo>
                  <a:lnTo>
                    <a:pt x="5833563" y="3249607"/>
                  </a:lnTo>
                  <a:lnTo>
                    <a:pt x="5764590" y="3249647"/>
                  </a:lnTo>
                  <a:lnTo>
                    <a:pt x="815550" y="3249647"/>
                  </a:lnTo>
                  <a:lnTo>
                    <a:pt x="746577" y="3249607"/>
                  </a:lnTo>
                  <a:lnTo>
                    <a:pt x="683061" y="3249327"/>
                  </a:lnTo>
                  <a:lnTo>
                    <a:pt x="624714" y="3248566"/>
                  </a:lnTo>
                  <a:lnTo>
                    <a:pt x="571249" y="3247086"/>
                  </a:lnTo>
                  <a:lnTo>
                    <a:pt x="522380" y="3244645"/>
                  </a:lnTo>
                  <a:lnTo>
                    <a:pt x="477818" y="3241004"/>
                  </a:lnTo>
                  <a:lnTo>
                    <a:pt x="437277" y="3235923"/>
                  </a:lnTo>
                  <a:lnTo>
                    <a:pt x="367107" y="3220479"/>
                  </a:lnTo>
                  <a:lnTo>
                    <a:pt x="292029" y="3190746"/>
                  </a:lnTo>
                  <a:lnTo>
                    <a:pt x="249563" y="3167760"/>
                  </a:lnTo>
                  <a:lnTo>
                    <a:pt x="209748" y="3140918"/>
                  </a:lnTo>
                  <a:lnTo>
                    <a:pt x="172823" y="3110461"/>
                  </a:lnTo>
                  <a:lnTo>
                    <a:pt x="139029" y="3076629"/>
                  </a:lnTo>
                  <a:lnTo>
                    <a:pt x="108606" y="3039663"/>
                  </a:lnTo>
                  <a:lnTo>
                    <a:pt x="81794" y="2999803"/>
                  </a:lnTo>
                  <a:lnTo>
                    <a:pt x="58834" y="2957290"/>
                  </a:lnTo>
                  <a:lnTo>
                    <a:pt x="39965" y="2912364"/>
                  </a:lnTo>
                  <a:lnTo>
                    <a:pt x="20462" y="2848728"/>
                  </a:lnTo>
                  <a:lnTo>
                    <a:pt x="8632" y="2771292"/>
                  </a:lnTo>
                  <a:lnTo>
                    <a:pt x="4995" y="2726681"/>
                  </a:lnTo>
                  <a:lnTo>
                    <a:pt x="2557" y="2677756"/>
                  </a:lnTo>
                  <a:lnTo>
                    <a:pt x="1079" y="2624231"/>
                  </a:lnTo>
                  <a:lnTo>
                    <a:pt x="319" y="2565819"/>
                  </a:lnTo>
                  <a:lnTo>
                    <a:pt x="39" y="2502232"/>
                  </a:lnTo>
                  <a:lnTo>
                    <a:pt x="0" y="2433181"/>
                  </a:lnTo>
                  <a:lnTo>
                    <a:pt x="0" y="816466"/>
                  </a:lnTo>
                  <a:lnTo>
                    <a:pt x="39" y="747415"/>
                  </a:lnTo>
                  <a:lnTo>
                    <a:pt x="319" y="683828"/>
                  </a:lnTo>
                  <a:lnTo>
                    <a:pt x="1079" y="625415"/>
                  </a:lnTo>
                  <a:lnTo>
                    <a:pt x="2557" y="571891"/>
                  </a:lnTo>
                  <a:lnTo>
                    <a:pt x="4995" y="522966"/>
                  </a:lnTo>
                  <a:lnTo>
                    <a:pt x="8632" y="478354"/>
                  </a:lnTo>
                  <a:lnTo>
                    <a:pt x="13708" y="437767"/>
                  </a:lnTo>
                  <a:lnTo>
                    <a:pt x="29134" y="367519"/>
                  </a:lnTo>
                  <a:lnTo>
                    <a:pt x="58834" y="292357"/>
                  </a:lnTo>
                  <a:lnTo>
                    <a:pt x="81794" y="249844"/>
                  </a:lnTo>
                  <a:lnTo>
                    <a:pt x="108606" y="209984"/>
                  </a:lnTo>
                  <a:lnTo>
                    <a:pt x="139029" y="173017"/>
                  </a:lnTo>
                  <a:lnTo>
                    <a:pt x="172823" y="139185"/>
                  </a:lnTo>
                  <a:lnTo>
                    <a:pt x="209748" y="108728"/>
                  </a:lnTo>
                  <a:lnTo>
                    <a:pt x="249563" y="81886"/>
                  </a:lnTo>
                  <a:lnTo>
                    <a:pt x="292029" y="58900"/>
                  </a:lnTo>
                  <a:lnTo>
                    <a:pt x="336905" y="40010"/>
                  </a:lnTo>
                  <a:lnTo>
                    <a:pt x="400469" y="20485"/>
                  </a:lnTo>
                  <a:lnTo>
                    <a:pt x="477818" y="8642"/>
                  </a:lnTo>
                  <a:lnTo>
                    <a:pt x="522380" y="5001"/>
                  </a:lnTo>
                  <a:lnTo>
                    <a:pt x="571249" y="2560"/>
                  </a:lnTo>
                  <a:lnTo>
                    <a:pt x="624714" y="1080"/>
                  </a:lnTo>
                  <a:lnTo>
                    <a:pt x="683061" y="320"/>
                  </a:lnTo>
                  <a:lnTo>
                    <a:pt x="746577" y="40"/>
                  </a:lnTo>
                  <a:lnTo>
                    <a:pt x="815550" y="0"/>
                  </a:lnTo>
                  <a:close/>
                </a:path>
              </a:pathLst>
            </a:custGeom>
            <a:ln w="39326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4492" y="3031300"/>
            <a:ext cx="250571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7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7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33585" y="4113787"/>
            <a:ext cx="3478529" cy="1621155"/>
            <a:chOff x="5433585" y="4113787"/>
            <a:chExt cx="3478529" cy="1621155"/>
          </a:xfrm>
        </p:grpSpPr>
        <p:sp>
          <p:nvSpPr>
            <p:cNvPr id="11" name="object 11"/>
            <p:cNvSpPr/>
            <p:nvPr/>
          </p:nvSpPr>
          <p:spPr>
            <a:xfrm>
              <a:off x="5453249" y="4133451"/>
              <a:ext cx="3439160" cy="1581785"/>
            </a:xfrm>
            <a:custGeom>
              <a:avLst/>
              <a:gdLst/>
              <a:ahLst/>
              <a:cxnLst/>
              <a:rect l="l" t="t" r="r" b="b"/>
              <a:pathLst>
                <a:path w="3439159" h="1581785">
                  <a:moveTo>
                    <a:pt x="3000665" y="0"/>
                  </a:moveTo>
                  <a:lnTo>
                    <a:pt x="438317" y="0"/>
                  </a:lnTo>
                  <a:lnTo>
                    <a:pt x="367111" y="172"/>
                  </a:lnTo>
                  <a:lnTo>
                    <a:pt x="307018" y="1376"/>
                  </a:lnTo>
                  <a:lnTo>
                    <a:pt x="256803" y="4644"/>
                  </a:lnTo>
                  <a:lnTo>
                    <a:pt x="215232" y="11009"/>
                  </a:lnTo>
                  <a:lnTo>
                    <a:pt x="138583" y="41369"/>
                  </a:lnTo>
                  <a:lnTo>
                    <a:pt x="100627" y="68032"/>
                  </a:lnTo>
                  <a:lnTo>
                    <a:pt x="67956" y="100740"/>
                  </a:lnTo>
                  <a:lnTo>
                    <a:pt x="41322" y="138738"/>
                  </a:lnTo>
                  <a:lnTo>
                    <a:pt x="21479" y="181272"/>
                  </a:lnTo>
                  <a:lnTo>
                    <a:pt x="4639" y="257091"/>
                  </a:lnTo>
                  <a:lnTo>
                    <a:pt x="1374" y="307362"/>
                  </a:lnTo>
                  <a:lnTo>
                    <a:pt x="171" y="367523"/>
                  </a:lnTo>
                  <a:lnTo>
                    <a:pt x="0" y="438809"/>
                  </a:lnTo>
                  <a:lnTo>
                    <a:pt x="0" y="1142795"/>
                  </a:lnTo>
                  <a:lnTo>
                    <a:pt x="171" y="1214081"/>
                  </a:lnTo>
                  <a:lnTo>
                    <a:pt x="1374" y="1274241"/>
                  </a:lnTo>
                  <a:lnTo>
                    <a:pt x="4639" y="1324512"/>
                  </a:lnTo>
                  <a:lnTo>
                    <a:pt x="10997" y="1366130"/>
                  </a:lnTo>
                  <a:lnTo>
                    <a:pt x="41322" y="1442865"/>
                  </a:lnTo>
                  <a:lnTo>
                    <a:pt x="67956" y="1480863"/>
                  </a:lnTo>
                  <a:lnTo>
                    <a:pt x="100627" y="1513570"/>
                  </a:lnTo>
                  <a:lnTo>
                    <a:pt x="138583" y="1540234"/>
                  </a:lnTo>
                  <a:lnTo>
                    <a:pt x="181070" y="1560099"/>
                  </a:lnTo>
                  <a:lnTo>
                    <a:pt x="256803" y="1576958"/>
                  </a:lnTo>
                  <a:lnTo>
                    <a:pt x="307018" y="1580227"/>
                  </a:lnTo>
                  <a:lnTo>
                    <a:pt x="367111" y="1581431"/>
                  </a:lnTo>
                  <a:lnTo>
                    <a:pt x="438317" y="1581603"/>
                  </a:lnTo>
                  <a:lnTo>
                    <a:pt x="3000665" y="1581603"/>
                  </a:lnTo>
                  <a:lnTo>
                    <a:pt x="3071872" y="1581431"/>
                  </a:lnTo>
                  <a:lnTo>
                    <a:pt x="3131965" y="1580227"/>
                  </a:lnTo>
                  <a:lnTo>
                    <a:pt x="3182179" y="1576958"/>
                  </a:lnTo>
                  <a:lnTo>
                    <a:pt x="3223751" y="1570593"/>
                  </a:lnTo>
                  <a:lnTo>
                    <a:pt x="3300400" y="1540234"/>
                  </a:lnTo>
                  <a:lnTo>
                    <a:pt x="3338355" y="1513570"/>
                  </a:lnTo>
                  <a:lnTo>
                    <a:pt x="3371026" y="1480863"/>
                  </a:lnTo>
                  <a:lnTo>
                    <a:pt x="3397660" y="1442865"/>
                  </a:lnTo>
                  <a:lnTo>
                    <a:pt x="3417503" y="1400331"/>
                  </a:lnTo>
                  <a:lnTo>
                    <a:pt x="3434342" y="1324512"/>
                  </a:lnTo>
                  <a:lnTo>
                    <a:pt x="3437607" y="1274241"/>
                  </a:lnTo>
                  <a:lnTo>
                    <a:pt x="3438810" y="1214081"/>
                  </a:lnTo>
                  <a:lnTo>
                    <a:pt x="3438982" y="1142795"/>
                  </a:lnTo>
                  <a:lnTo>
                    <a:pt x="3438982" y="438809"/>
                  </a:lnTo>
                  <a:lnTo>
                    <a:pt x="3438810" y="367523"/>
                  </a:lnTo>
                  <a:lnTo>
                    <a:pt x="3437607" y="307362"/>
                  </a:lnTo>
                  <a:lnTo>
                    <a:pt x="3434342" y="257091"/>
                  </a:lnTo>
                  <a:lnTo>
                    <a:pt x="3427985" y="215473"/>
                  </a:lnTo>
                  <a:lnTo>
                    <a:pt x="3397660" y="138738"/>
                  </a:lnTo>
                  <a:lnTo>
                    <a:pt x="3371026" y="100740"/>
                  </a:lnTo>
                  <a:lnTo>
                    <a:pt x="3338355" y="68032"/>
                  </a:lnTo>
                  <a:lnTo>
                    <a:pt x="3300400" y="41369"/>
                  </a:lnTo>
                  <a:lnTo>
                    <a:pt x="3257913" y="21503"/>
                  </a:lnTo>
                  <a:lnTo>
                    <a:pt x="3182179" y="4644"/>
                  </a:lnTo>
                  <a:lnTo>
                    <a:pt x="3131965" y="1376"/>
                  </a:lnTo>
                  <a:lnTo>
                    <a:pt x="3071872" y="172"/>
                  </a:lnTo>
                  <a:lnTo>
                    <a:pt x="3000665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53249" y="4133451"/>
              <a:ext cx="3439160" cy="1581785"/>
            </a:xfrm>
            <a:custGeom>
              <a:avLst/>
              <a:gdLst/>
              <a:ahLst/>
              <a:cxnLst/>
              <a:rect l="l" t="t" r="r" b="b"/>
              <a:pathLst>
                <a:path w="3439159" h="1581785">
                  <a:moveTo>
                    <a:pt x="438316" y="0"/>
                  </a:moveTo>
                  <a:lnTo>
                    <a:pt x="3000665" y="0"/>
                  </a:lnTo>
                  <a:lnTo>
                    <a:pt x="3071871" y="172"/>
                  </a:lnTo>
                  <a:lnTo>
                    <a:pt x="3131964" y="1376"/>
                  </a:lnTo>
                  <a:lnTo>
                    <a:pt x="3182179" y="4644"/>
                  </a:lnTo>
                  <a:lnTo>
                    <a:pt x="3223750" y="11009"/>
                  </a:lnTo>
                  <a:lnTo>
                    <a:pt x="3300399" y="41369"/>
                  </a:lnTo>
                  <a:lnTo>
                    <a:pt x="3338355" y="68032"/>
                  </a:lnTo>
                  <a:lnTo>
                    <a:pt x="3371025" y="100740"/>
                  </a:lnTo>
                  <a:lnTo>
                    <a:pt x="3397659" y="138738"/>
                  </a:lnTo>
                  <a:lnTo>
                    <a:pt x="3417503" y="181272"/>
                  </a:lnTo>
                  <a:lnTo>
                    <a:pt x="3434342" y="257091"/>
                  </a:lnTo>
                  <a:lnTo>
                    <a:pt x="3437607" y="307362"/>
                  </a:lnTo>
                  <a:lnTo>
                    <a:pt x="3438810" y="367522"/>
                  </a:lnTo>
                  <a:lnTo>
                    <a:pt x="3438982" y="438808"/>
                  </a:lnTo>
                  <a:lnTo>
                    <a:pt x="3438982" y="1142794"/>
                  </a:lnTo>
                  <a:lnTo>
                    <a:pt x="3438810" y="1214080"/>
                  </a:lnTo>
                  <a:lnTo>
                    <a:pt x="3437607" y="1274241"/>
                  </a:lnTo>
                  <a:lnTo>
                    <a:pt x="3434342" y="1324512"/>
                  </a:lnTo>
                  <a:lnTo>
                    <a:pt x="3427985" y="1366130"/>
                  </a:lnTo>
                  <a:lnTo>
                    <a:pt x="3397659" y="1442865"/>
                  </a:lnTo>
                  <a:lnTo>
                    <a:pt x="3371025" y="1480863"/>
                  </a:lnTo>
                  <a:lnTo>
                    <a:pt x="3338355" y="1513570"/>
                  </a:lnTo>
                  <a:lnTo>
                    <a:pt x="3300399" y="1540234"/>
                  </a:lnTo>
                  <a:lnTo>
                    <a:pt x="3257913" y="1560099"/>
                  </a:lnTo>
                  <a:lnTo>
                    <a:pt x="3182179" y="1576958"/>
                  </a:lnTo>
                  <a:lnTo>
                    <a:pt x="3131964" y="1580227"/>
                  </a:lnTo>
                  <a:lnTo>
                    <a:pt x="3071871" y="1581431"/>
                  </a:lnTo>
                  <a:lnTo>
                    <a:pt x="3000665" y="1581603"/>
                  </a:lnTo>
                  <a:lnTo>
                    <a:pt x="438316" y="1581603"/>
                  </a:lnTo>
                  <a:lnTo>
                    <a:pt x="367110" y="1581431"/>
                  </a:lnTo>
                  <a:lnTo>
                    <a:pt x="307017" y="1580227"/>
                  </a:lnTo>
                  <a:lnTo>
                    <a:pt x="256802" y="1576958"/>
                  </a:lnTo>
                  <a:lnTo>
                    <a:pt x="215231" y="1570593"/>
                  </a:lnTo>
                  <a:lnTo>
                    <a:pt x="138582" y="1540234"/>
                  </a:lnTo>
                  <a:lnTo>
                    <a:pt x="100627" y="1513570"/>
                  </a:lnTo>
                  <a:lnTo>
                    <a:pt x="67956" y="1480863"/>
                  </a:lnTo>
                  <a:lnTo>
                    <a:pt x="41322" y="1442865"/>
                  </a:lnTo>
                  <a:lnTo>
                    <a:pt x="21479" y="1400330"/>
                  </a:lnTo>
                  <a:lnTo>
                    <a:pt x="4639" y="1324512"/>
                  </a:lnTo>
                  <a:lnTo>
                    <a:pt x="1374" y="1274241"/>
                  </a:lnTo>
                  <a:lnTo>
                    <a:pt x="171" y="1214080"/>
                  </a:lnTo>
                  <a:lnTo>
                    <a:pt x="0" y="1142794"/>
                  </a:lnTo>
                  <a:lnTo>
                    <a:pt x="0" y="438808"/>
                  </a:lnTo>
                  <a:lnTo>
                    <a:pt x="171" y="367522"/>
                  </a:lnTo>
                  <a:lnTo>
                    <a:pt x="1374" y="307362"/>
                  </a:lnTo>
                  <a:lnTo>
                    <a:pt x="4639" y="257091"/>
                  </a:lnTo>
                  <a:lnTo>
                    <a:pt x="10997" y="215473"/>
                  </a:lnTo>
                  <a:lnTo>
                    <a:pt x="41322" y="138738"/>
                  </a:lnTo>
                  <a:lnTo>
                    <a:pt x="67956" y="100740"/>
                  </a:lnTo>
                  <a:lnTo>
                    <a:pt x="100627" y="68032"/>
                  </a:lnTo>
                  <a:lnTo>
                    <a:pt x="138582" y="41369"/>
                  </a:lnTo>
                  <a:lnTo>
                    <a:pt x="181069" y="21503"/>
                  </a:lnTo>
                  <a:lnTo>
                    <a:pt x="256802" y="4644"/>
                  </a:lnTo>
                  <a:lnTo>
                    <a:pt x="307017" y="1376"/>
                  </a:lnTo>
                  <a:lnTo>
                    <a:pt x="367110" y="172"/>
                  </a:lnTo>
                  <a:lnTo>
                    <a:pt x="438316" y="0"/>
                  </a:lnTo>
                  <a:close/>
                </a:path>
              </a:pathLst>
            </a:custGeom>
            <a:ln w="39327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07847" y="4272798"/>
            <a:ext cx="107124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VPC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8032" y="1662743"/>
            <a:ext cx="6102350" cy="4447540"/>
            <a:chOff x="1978032" y="1662743"/>
            <a:chExt cx="6102350" cy="4447540"/>
          </a:xfrm>
        </p:grpSpPr>
        <p:sp>
          <p:nvSpPr>
            <p:cNvPr id="3" name="object 3"/>
            <p:cNvSpPr/>
            <p:nvPr/>
          </p:nvSpPr>
          <p:spPr>
            <a:xfrm>
              <a:off x="2001624" y="1686335"/>
              <a:ext cx="6055360" cy="4399915"/>
            </a:xfrm>
            <a:custGeom>
              <a:avLst/>
              <a:gdLst/>
              <a:ahLst/>
              <a:cxnLst/>
              <a:rect l="l" t="t" r="r" b="b"/>
              <a:pathLst>
                <a:path w="6055359" h="4399915">
                  <a:moveTo>
                    <a:pt x="887722" y="0"/>
                  </a:moveTo>
                  <a:lnTo>
                    <a:pt x="5167428" y="0"/>
                  </a:lnTo>
                  <a:lnTo>
                    <a:pt x="5242505" y="43"/>
                  </a:lnTo>
                  <a:lnTo>
                    <a:pt x="5311642" y="348"/>
                  </a:lnTo>
                  <a:lnTo>
                    <a:pt x="5375152" y="1175"/>
                  </a:lnTo>
                  <a:lnTo>
                    <a:pt x="5433349" y="2787"/>
                  </a:lnTo>
                  <a:lnTo>
                    <a:pt x="5486543" y="5443"/>
                  </a:lnTo>
                  <a:lnTo>
                    <a:pt x="5535048" y="9407"/>
                  </a:lnTo>
                  <a:lnTo>
                    <a:pt x="5579177" y="14938"/>
                  </a:lnTo>
                  <a:lnTo>
                    <a:pt x="5619242" y="22298"/>
                  </a:lnTo>
                  <a:lnTo>
                    <a:pt x="5688432" y="43551"/>
                  </a:lnTo>
                  <a:lnTo>
                    <a:pt x="5732508" y="61851"/>
                  </a:lnTo>
                  <a:lnTo>
                    <a:pt x="5774480" y="83784"/>
                  </a:lnTo>
                  <a:lnTo>
                    <a:pt x="5814158" y="109160"/>
                  </a:lnTo>
                  <a:lnTo>
                    <a:pt x="5851351" y="137786"/>
                  </a:lnTo>
                  <a:lnTo>
                    <a:pt x="5885868" y="169473"/>
                  </a:lnTo>
                  <a:lnTo>
                    <a:pt x="5917519" y="204029"/>
                  </a:lnTo>
                  <a:lnTo>
                    <a:pt x="5946113" y="241264"/>
                  </a:lnTo>
                  <a:lnTo>
                    <a:pt x="5971460" y="280986"/>
                  </a:lnTo>
                  <a:lnTo>
                    <a:pt x="5993369" y="323005"/>
                  </a:lnTo>
                  <a:lnTo>
                    <a:pt x="6011649" y="367131"/>
                  </a:lnTo>
                  <a:lnTo>
                    <a:pt x="6032878" y="436398"/>
                  </a:lnTo>
                  <a:lnTo>
                    <a:pt x="6040230" y="476508"/>
                  </a:lnTo>
                  <a:lnTo>
                    <a:pt x="6045755" y="520686"/>
                  </a:lnTo>
                  <a:lnTo>
                    <a:pt x="6049714" y="569246"/>
                  </a:lnTo>
                  <a:lnTo>
                    <a:pt x="6052367" y="622500"/>
                  </a:lnTo>
                  <a:lnTo>
                    <a:pt x="6053977" y="680762"/>
                  </a:lnTo>
                  <a:lnTo>
                    <a:pt x="6054803" y="744343"/>
                  </a:lnTo>
                  <a:lnTo>
                    <a:pt x="6055108" y="813558"/>
                  </a:lnTo>
                  <a:lnTo>
                    <a:pt x="6055151" y="888719"/>
                  </a:lnTo>
                  <a:lnTo>
                    <a:pt x="6055151" y="3511009"/>
                  </a:lnTo>
                  <a:lnTo>
                    <a:pt x="6055108" y="3586169"/>
                  </a:lnTo>
                  <a:lnTo>
                    <a:pt x="6054803" y="3655384"/>
                  </a:lnTo>
                  <a:lnTo>
                    <a:pt x="6053977" y="3718966"/>
                  </a:lnTo>
                  <a:lnTo>
                    <a:pt x="6052367" y="3777227"/>
                  </a:lnTo>
                  <a:lnTo>
                    <a:pt x="6049714" y="3830481"/>
                  </a:lnTo>
                  <a:lnTo>
                    <a:pt x="6045755" y="3879041"/>
                  </a:lnTo>
                  <a:lnTo>
                    <a:pt x="6040230" y="3923219"/>
                  </a:lnTo>
                  <a:lnTo>
                    <a:pt x="6032878" y="3963330"/>
                  </a:lnTo>
                  <a:lnTo>
                    <a:pt x="6011649" y="4032596"/>
                  </a:lnTo>
                  <a:lnTo>
                    <a:pt x="5993369" y="4076722"/>
                  </a:lnTo>
                  <a:lnTo>
                    <a:pt x="5971460" y="4118741"/>
                  </a:lnTo>
                  <a:lnTo>
                    <a:pt x="5946113" y="4158464"/>
                  </a:lnTo>
                  <a:lnTo>
                    <a:pt x="5917519" y="4195698"/>
                  </a:lnTo>
                  <a:lnTo>
                    <a:pt x="5885868" y="4230255"/>
                  </a:lnTo>
                  <a:lnTo>
                    <a:pt x="5851351" y="4261941"/>
                  </a:lnTo>
                  <a:lnTo>
                    <a:pt x="5814158" y="4290568"/>
                  </a:lnTo>
                  <a:lnTo>
                    <a:pt x="5774480" y="4315943"/>
                  </a:lnTo>
                  <a:lnTo>
                    <a:pt x="5732508" y="4337876"/>
                  </a:lnTo>
                  <a:lnTo>
                    <a:pt x="5688432" y="4356176"/>
                  </a:lnTo>
                  <a:lnTo>
                    <a:pt x="5619242" y="4377429"/>
                  </a:lnTo>
                  <a:lnTo>
                    <a:pt x="5579177" y="4384790"/>
                  </a:lnTo>
                  <a:lnTo>
                    <a:pt x="5535048" y="4390321"/>
                  </a:lnTo>
                  <a:lnTo>
                    <a:pt x="5486543" y="4394284"/>
                  </a:lnTo>
                  <a:lnTo>
                    <a:pt x="5433349" y="4396940"/>
                  </a:lnTo>
                  <a:lnTo>
                    <a:pt x="5375152" y="4398552"/>
                  </a:lnTo>
                  <a:lnTo>
                    <a:pt x="5311642" y="4399379"/>
                  </a:lnTo>
                  <a:lnTo>
                    <a:pt x="5242505" y="4399684"/>
                  </a:lnTo>
                  <a:lnTo>
                    <a:pt x="5167428" y="4399728"/>
                  </a:lnTo>
                  <a:lnTo>
                    <a:pt x="887722" y="4399728"/>
                  </a:lnTo>
                  <a:lnTo>
                    <a:pt x="812646" y="4399684"/>
                  </a:lnTo>
                  <a:lnTo>
                    <a:pt x="743509" y="4399379"/>
                  </a:lnTo>
                  <a:lnTo>
                    <a:pt x="679998" y="4398552"/>
                  </a:lnTo>
                  <a:lnTo>
                    <a:pt x="621802" y="4396940"/>
                  </a:lnTo>
                  <a:lnTo>
                    <a:pt x="568608" y="4394284"/>
                  </a:lnTo>
                  <a:lnTo>
                    <a:pt x="520103" y="4390321"/>
                  </a:lnTo>
                  <a:lnTo>
                    <a:pt x="475974" y="4384790"/>
                  </a:lnTo>
                  <a:lnTo>
                    <a:pt x="435908" y="4377429"/>
                  </a:lnTo>
                  <a:lnTo>
                    <a:pt x="366719" y="4356176"/>
                  </a:lnTo>
                  <a:lnTo>
                    <a:pt x="322643" y="4337876"/>
                  </a:lnTo>
                  <a:lnTo>
                    <a:pt x="280671" y="4315943"/>
                  </a:lnTo>
                  <a:lnTo>
                    <a:pt x="240993" y="4290568"/>
                  </a:lnTo>
                  <a:lnTo>
                    <a:pt x="203800" y="4261941"/>
                  </a:lnTo>
                  <a:lnTo>
                    <a:pt x="169283" y="4230255"/>
                  </a:lnTo>
                  <a:lnTo>
                    <a:pt x="137632" y="4195698"/>
                  </a:lnTo>
                  <a:lnTo>
                    <a:pt x="109037" y="4158464"/>
                  </a:lnTo>
                  <a:lnTo>
                    <a:pt x="83691" y="4118741"/>
                  </a:lnTo>
                  <a:lnTo>
                    <a:pt x="61782" y="4076722"/>
                  </a:lnTo>
                  <a:lnTo>
                    <a:pt x="43502" y="4032596"/>
                  </a:lnTo>
                  <a:lnTo>
                    <a:pt x="22273" y="3963330"/>
                  </a:lnTo>
                  <a:lnTo>
                    <a:pt x="14921" y="3923219"/>
                  </a:lnTo>
                  <a:lnTo>
                    <a:pt x="9396" y="3879041"/>
                  </a:lnTo>
                  <a:lnTo>
                    <a:pt x="5437" y="3830481"/>
                  </a:lnTo>
                  <a:lnTo>
                    <a:pt x="2784" y="3777227"/>
                  </a:lnTo>
                  <a:lnTo>
                    <a:pt x="1174" y="3718966"/>
                  </a:lnTo>
                  <a:lnTo>
                    <a:pt x="348" y="3655384"/>
                  </a:lnTo>
                  <a:lnTo>
                    <a:pt x="43" y="3586169"/>
                  </a:lnTo>
                  <a:lnTo>
                    <a:pt x="0" y="3511009"/>
                  </a:lnTo>
                  <a:lnTo>
                    <a:pt x="0" y="888719"/>
                  </a:lnTo>
                  <a:lnTo>
                    <a:pt x="43" y="813558"/>
                  </a:lnTo>
                  <a:lnTo>
                    <a:pt x="348" y="744343"/>
                  </a:lnTo>
                  <a:lnTo>
                    <a:pt x="1174" y="680762"/>
                  </a:lnTo>
                  <a:lnTo>
                    <a:pt x="2784" y="622500"/>
                  </a:lnTo>
                  <a:lnTo>
                    <a:pt x="5437" y="569246"/>
                  </a:lnTo>
                  <a:lnTo>
                    <a:pt x="9396" y="520686"/>
                  </a:lnTo>
                  <a:lnTo>
                    <a:pt x="14921" y="476508"/>
                  </a:lnTo>
                  <a:lnTo>
                    <a:pt x="22273" y="436398"/>
                  </a:lnTo>
                  <a:lnTo>
                    <a:pt x="43502" y="367131"/>
                  </a:lnTo>
                  <a:lnTo>
                    <a:pt x="61782" y="323005"/>
                  </a:lnTo>
                  <a:lnTo>
                    <a:pt x="83691" y="280986"/>
                  </a:lnTo>
                  <a:lnTo>
                    <a:pt x="109037" y="241264"/>
                  </a:lnTo>
                  <a:lnTo>
                    <a:pt x="137632" y="204029"/>
                  </a:lnTo>
                  <a:lnTo>
                    <a:pt x="169283" y="169473"/>
                  </a:lnTo>
                  <a:lnTo>
                    <a:pt x="203800" y="137786"/>
                  </a:lnTo>
                  <a:lnTo>
                    <a:pt x="240993" y="109160"/>
                  </a:lnTo>
                  <a:lnTo>
                    <a:pt x="280671" y="83784"/>
                  </a:lnTo>
                  <a:lnTo>
                    <a:pt x="322643" y="61851"/>
                  </a:lnTo>
                  <a:lnTo>
                    <a:pt x="366719" y="43551"/>
                  </a:lnTo>
                  <a:lnTo>
                    <a:pt x="435908" y="22298"/>
                  </a:lnTo>
                  <a:lnTo>
                    <a:pt x="475974" y="14938"/>
                  </a:lnTo>
                  <a:lnTo>
                    <a:pt x="520103" y="9407"/>
                  </a:lnTo>
                  <a:lnTo>
                    <a:pt x="568608" y="5443"/>
                  </a:lnTo>
                  <a:lnTo>
                    <a:pt x="621802" y="2787"/>
                  </a:lnTo>
                  <a:lnTo>
                    <a:pt x="679998" y="1175"/>
                  </a:lnTo>
                  <a:lnTo>
                    <a:pt x="743509" y="348"/>
                  </a:lnTo>
                  <a:lnTo>
                    <a:pt x="812646" y="43"/>
                  </a:lnTo>
                  <a:lnTo>
                    <a:pt x="887722" y="0"/>
                  </a:lnTo>
                  <a:close/>
                </a:path>
              </a:pathLst>
            </a:custGeom>
            <a:ln w="47183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880" y="2281012"/>
              <a:ext cx="789382" cy="15018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0255" y="2369830"/>
              <a:ext cx="1276135" cy="13241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34509" y="4169816"/>
              <a:ext cx="789382" cy="15018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05193" y="3843488"/>
            <a:ext cx="7372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-3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4595" y="5705078"/>
            <a:ext cx="7893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228" y="3843488"/>
            <a:ext cx="7905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10.0.0.3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143" y="1327501"/>
            <a:ext cx="47161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55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55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ample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VPC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1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55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55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55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55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.255.255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Presentation</Application>
  <PresentationFormat>On-screen Show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Comic Sans MS</vt:lpstr>
      <vt:lpstr>Microsoft YaHei</vt:lpstr>
      <vt:lpstr>Arial Unicode MS</vt:lpstr>
      <vt:lpstr>Calibri</vt:lpstr>
      <vt:lpstr>Times New Roman</vt:lpstr>
      <vt:lpstr>Courier New</vt:lpstr>
      <vt:lpstr>Office Theme</vt:lpstr>
      <vt:lpstr>Getting Inside the Virtual Machine  with EC2 and VPC</vt:lpstr>
      <vt:lpstr>Services That Utilize EC2</vt:lpstr>
      <vt:lpstr>Virtual machine service that runs software of your  choice</vt:lpstr>
      <vt:lpstr>Elastic IP</vt:lpstr>
      <vt:lpstr>Virtual Private Cloud</vt:lpstr>
      <vt:lpstr>Everyone gets a subnet!  EC2 virtual empire  Pizza luvrs goes live  Production-ready pizza</vt:lpstr>
      <vt:lpstr>Virtual Private Cloud Overview</vt:lpstr>
      <vt:lpstr>PowerPoint 演示文稿</vt:lpstr>
      <vt:lpstr>PowerPoint 演示文稿</vt:lpstr>
      <vt:lpstr>VPC is free!</vt:lpstr>
      <vt:lpstr>Defines allowed incoming/outgoing IP addresses and  ports. Kind of like a mini-firewall.</vt:lpstr>
      <vt:lpstr>Security Groups</vt:lpstr>
      <vt:lpstr>Routing Table</vt:lpstr>
      <vt:lpstr>Network Access Control List</vt:lpstr>
      <vt:lpstr>PowerPoint 演示文稿</vt:lpstr>
      <vt:lpstr>Public and Private Subnet Configuration</vt:lpstr>
      <vt:lpstr>PowerPoint 演示文稿</vt:lpstr>
      <vt:lpstr>Creating a Virtual Private Cloud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Inside the Virtual Machine  with EC2 and VPC</dc:title>
  <dc:creator>S. Van Blerkom</dc:creator>
  <cp:lastModifiedBy>Steve Sam</cp:lastModifiedBy>
  <cp:revision>3</cp:revision>
  <dcterms:created xsi:type="dcterms:W3CDTF">2021-09-01T14:35:38Z</dcterms:created>
  <dcterms:modified xsi:type="dcterms:W3CDTF">2021-09-01T15:40:01Z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2020-12-04T05:30:00Z</vt:filetime>
  </property>
  <property fmtid="{D5CDD505-2E9C-101B-9397-08002B2CF9AE}" pid="3" name="Creator">
    <vt:lpwstr>Keynote</vt:lpwstr>
  </property>
  <property fmtid="{D5CDD505-2E9C-101B-9397-08002B2CF9AE}" pid="4" name="LastSaved">
    <vt:filetime>2021-09-01T05:30:00Z</vt:filetime>
  </property>
  <property fmtid="{D5CDD505-2E9C-101B-9397-08002B2CF9AE}" pid="5" name="ICV">
    <vt:lpwstr>B81723E68FFF48DA86669C3037BC644D</vt:lpwstr>
  </property>
  <property fmtid="{D5CDD505-2E9C-101B-9397-08002B2CF9AE}" pid="6" name="KSOProductBuildVer">
    <vt:lpwstr>1033-11.2.0.10265</vt:lpwstr>
  </property>
</Properties>
</file>