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360680" y="643255"/>
          <a:ext cx="11471275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286490" imgH="5924550" progId="Paint.Picture">
                  <p:embed/>
                </p:oleObj>
              </mc:Choice>
              <mc:Fallback>
                <p:oleObj name="" r:id="rId1" imgW="11286490" imgH="59245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680" y="643255"/>
                        <a:ext cx="11471275" cy="557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039495" y="765810"/>
          <a:ext cx="10565130" cy="532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619865" imgH="5857875" progId="Paint.Picture">
                  <p:embed/>
                </p:oleObj>
              </mc:Choice>
              <mc:Fallback>
                <p:oleObj name="" r:id="rId1" imgW="11619865" imgH="58578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9495" y="765810"/>
                        <a:ext cx="10565130" cy="5326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7575" y="2023745"/>
            <a:ext cx="7804150" cy="3181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7850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7850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2" name="Content Placeholder 10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4" name="Content Placeholder 1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58340"/>
            <a:ext cx="10515600" cy="4084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Presentation</Application>
  <PresentationFormat>Widescreen</PresentationFormat>
  <Paragraphs>14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5</cp:revision>
  <dcterms:created xsi:type="dcterms:W3CDTF">2021-08-18T03:47:00Z</dcterms:created>
  <dcterms:modified xsi:type="dcterms:W3CDTF">2021-08-18T03:59:54Z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F0F7BED7437A46FB95CA20E1945CFCB7</vt:lpwstr>
  </property>
  <property fmtid="{D5CDD505-2E9C-101B-9397-08002B2CF9AE}" pid="3" name="KSOProductBuildVer">
    <vt:lpwstr>1033-11.2.0.10258</vt:lpwstr>
  </property>
</Properties>
</file>