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64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27990" y="2839720"/>
            <a:ext cx="11619230" cy="762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7990" y="1415415"/>
            <a:ext cx="11619230" cy="136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161616"/>
                </a:solidFill>
              </a:rPr>
              <a:t> Using Elastic Load Balancers and EC2 Auto Scaling </a:t>
            </a:r>
            <a:r>
              <a:rPr lang="en-US" dirty="0">
                <a:solidFill>
                  <a:srgbClr val="161616"/>
                </a:solidFill>
              </a:rPr>
              <a:t>     </a:t>
            </a:r>
            <a:r>
              <a:rPr dirty="0">
                <a:solidFill>
                  <a:srgbClr val="161616"/>
                </a:solidFill>
              </a:rPr>
              <a:t>to Support AWS Workloads</a:t>
            </a:r>
            <a:endParaRPr dirty="0">
              <a:solidFill>
                <a:srgbClr val="161616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Object 3"/>
          <p:cNvGraphicFramePr/>
          <p:nvPr/>
        </p:nvGraphicFramePr>
        <p:xfrm>
          <a:off x="360680" y="643255"/>
          <a:ext cx="11471275" cy="557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1286490" imgH="5924550" progId="Paint.Picture">
                  <p:embed/>
                </p:oleObj>
              </mc:Choice>
              <mc:Fallback>
                <p:oleObj name="" r:id="rId1" imgW="11286490" imgH="592455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0680" y="643255"/>
                        <a:ext cx="11471275" cy="5572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968375" y="365125"/>
          <a:ext cx="10565130" cy="5326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1619865" imgH="5857875" progId="Paint.Picture">
                  <p:embed/>
                </p:oleObj>
              </mc:Choice>
              <mc:Fallback>
                <p:oleObj name="" r:id="rId1" imgW="11619865" imgH="5857875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68375" y="365125"/>
                        <a:ext cx="10565130" cy="5326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87575" y="2023745"/>
            <a:ext cx="7804150" cy="31819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100" name="Content Placeholder 99"/>
          <p:cNvPicPr/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847850"/>
            <a:ext cx="10515600" cy="43516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101" name="Content Placeholder 100"/>
          <p:cNvPicPr/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847850"/>
            <a:ext cx="10515600" cy="43516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102" name="Content Placeholder 101"/>
          <p:cNvPicPr/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6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Picture 102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104" name="Content Placeholder 10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958340"/>
            <a:ext cx="10515600" cy="40849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100" name="Content Placeholder 99"/>
          <p:cNvPicPr/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80720" y="93980"/>
            <a:ext cx="10515600" cy="64414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WPS Presentation</Application>
  <PresentationFormat>Widescreen</PresentationFormat>
  <Paragraphs>20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Paint.Picture</vt:lpstr>
      <vt:lpstr>Paint.Picture</vt:lpstr>
      <vt:lpstr> Using Elastic Load Balancers and EC2 Auto Scaling      to Support AWS Workloads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steve</cp:lastModifiedBy>
  <cp:revision>13</cp:revision>
  <dcterms:created xsi:type="dcterms:W3CDTF">2021-08-18T03:47:00Z</dcterms:created>
  <dcterms:modified xsi:type="dcterms:W3CDTF">2021-09-22T08:33:10Z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F0F7BED7437A46FB95CA20E1945CFCB7</vt:lpwstr>
  </property>
  <property fmtid="{D5CDD505-2E9C-101B-9397-08002B2CF9AE}" pid="3" name="KSOProductBuildVer">
    <vt:lpwstr>1033-11.2.0.10296</vt:lpwstr>
  </property>
</Properties>
</file>