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34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9" r:id="rId40"/>
    <p:sldId id="293" r:id="rId41"/>
    <p:sldId id="294" r:id="rId42"/>
    <p:sldId id="295" r:id="rId43"/>
    <p:sldId id="296" r:id="rId44"/>
    <p:sldId id="297" r:id="rId45"/>
    <p:sldId id="32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2016" y="3561629"/>
            <a:ext cx="86719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D4D4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12933" y="559214"/>
            <a:ext cx="0" cy="8025765"/>
          </a:xfrm>
          <a:custGeom>
            <a:avLst/>
            <a:gdLst/>
            <a:ahLst/>
            <a:cxnLst/>
            <a:rect l="l" t="t" r="r" b="b"/>
            <a:pathLst>
              <a:path h="8025765">
                <a:moveTo>
                  <a:pt x="0" y="8025570"/>
                </a:moveTo>
                <a:lnTo>
                  <a:pt x="0" y="0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82" y="3668605"/>
            <a:ext cx="1435843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0778" y="4183379"/>
            <a:ext cx="10194442" cy="240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jpeg"/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3418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1605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</a:rPr>
              <a:t>A</a:t>
            </a:r>
            <a:r>
              <a:rPr sz="6000" spc="52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25" dirty="0">
                <a:solidFill>
                  <a:srgbClr val="171717"/>
                </a:solidFill>
              </a:rPr>
              <a:t>l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90" dirty="0">
                <a:solidFill>
                  <a:srgbClr val="171717"/>
                </a:solidFill>
              </a:rPr>
              <a:t>p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145" dirty="0">
                <a:solidFill>
                  <a:srgbClr val="171717"/>
                </a:solidFill>
              </a:rPr>
              <a:t>c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74405" y="631394"/>
            <a:ext cx="7881212" cy="7881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1300000">
            <a:off x="4077590" y="850897"/>
            <a:ext cx="2855158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sz="3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700" spc="-2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1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5550" spc="-179" baseline="20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ernet</a:t>
            </a:r>
            <a:endParaRPr sz="5550" baseline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50035" y="1377008"/>
            <a:ext cx="1007110" cy="605790"/>
            <a:chOff x="6650035" y="1377008"/>
            <a:chExt cx="1007110" cy="605790"/>
          </a:xfrm>
        </p:grpSpPr>
        <p:sp>
          <p:nvSpPr>
            <p:cNvPr id="5" name="object 5"/>
            <p:cNvSpPr/>
            <p:nvPr/>
          </p:nvSpPr>
          <p:spPr>
            <a:xfrm>
              <a:off x="6681785" y="1408758"/>
              <a:ext cx="779145" cy="458470"/>
            </a:xfrm>
            <a:custGeom>
              <a:avLst/>
              <a:gdLst/>
              <a:ahLst/>
              <a:cxnLst/>
              <a:rect l="l" t="t" r="r" b="b"/>
              <a:pathLst>
                <a:path w="779145" h="458469">
                  <a:moveTo>
                    <a:pt x="0" y="0"/>
                  </a:moveTo>
                  <a:lnTo>
                    <a:pt x="751570" y="442111"/>
                  </a:lnTo>
                  <a:lnTo>
                    <a:pt x="778937" y="458210"/>
                  </a:lnTo>
                </a:path>
              </a:pathLst>
            </a:custGeom>
            <a:ln w="634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67676" y="1739216"/>
              <a:ext cx="289560" cy="243204"/>
            </a:xfrm>
            <a:custGeom>
              <a:avLst/>
              <a:gdLst/>
              <a:ahLst/>
              <a:cxnLst/>
              <a:rect l="l" t="t" r="r" b="b"/>
              <a:pathLst>
                <a:path w="289559" h="243205">
                  <a:moveTo>
                    <a:pt x="131361" y="0"/>
                  </a:moveTo>
                  <a:lnTo>
                    <a:pt x="0" y="223307"/>
                  </a:lnTo>
                  <a:lnTo>
                    <a:pt x="288989" y="243014"/>
                  </a:lnTo>
                  <a:lnTo>
                    <a:pt x="13136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00" y="6328520"/>
            <a:ext cx="1875403" cy="20664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2976" y="7105061"/>
            <a:ext cx="800100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3400" y="5921176"/>
            <a:ext cx="1516101" cy="288115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2976" y="1655975"/>
            <a:ext cx="4364268" cy="46645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9477" y="6697568"/>
            <a:ext cx="601154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40" dirty="0">
                <a:latin typeface="Verdana" panose="020B0604030504040204"/>
                <a:cs typeface="Verdana" panose="020B0604030504040204"/>
              </a:rPr>
              <a:t>Lisa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CEO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Very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Special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528" y="171810"/>
            <a:ext cx="13071471" cy="8972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34251" y="1569876"/>
            <a:ext cx="5072592" cy="59880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1" y="4050029"/>
            <a:ext cx="111398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35" dirty="0">
                <a:solidFill>
                  <a:srgbClr val="801F46"/>
                </a:solidFill>
              </a:rPr>
              <a:t>Web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applications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need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65" dirty="0">
                <a:solidFill>
                  <a:srgbClr val="801F46"/>
                </a:solidFill>
              </a:rPr>
              <a:t>to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45" dirty="0">
                <a:solidFill>
                  <a:srgbClr val="801F46"/>
                </a:solidFill>
              </a:rPr>
              <a:t>scale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2973" y="2021533"/>
            <a:ext cx="5293933" cy="53039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92994" y="6697568"/>
            <a:ext cx="406654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Verdana" panose="020B0604030504040204"/>
                <a:cs typeface="Verdana" panose="020B0604030504040204"/>
              </a:rPr>
              <a:t>Gary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Supreme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643" y="1604744"/>
            <a:ext cx="4180935" cy="4664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05633" y="1991111"/>
            <a:ext cx="7814385" cy="50131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2134" y="848427"/>
            <a:ext cx="3339465" cy="2760345"/>
          </a:xfrm>
          <a:custGeom>
            <a:avLst/>
            <a:gdLst/>
            <a:ahLst/>
            <a:cxnLst/>
            <a:rect l="l" t="t" r="r" b="b"/>
            <a:pathLst>
              <a:path w="3339465" h="2760345">
                <a:moveTo>
                  <a:pt x="1669653" y="0"/>
                </a:moveTo>
                <a:lnTo>
                  <a:pt x="1614543" y="649"/>
                </a:lnTo>
                <a:lnTo>
                  <a:pt x="1559879" y="2585"/>
                </a:lnTo>
                <a:lnTo>
                  <a:pt x="1505690" y="5786"/>
                </a:lnTo>
                <a:lnTo>
                  <a:pt x="1452001" y="10234"/>
                </a:lnTo>
                <a:lnTo>
                  <a:pt x="1398841" y="15907"/>
                </a:lnTo>
                <a:lnTo>
                  <a:pt x="1346237" y="22787"/>
                </a:lnTo>
                <a:lnTo>
                  <a:pt x="1294217" y="30852"/>
                </a:lnTo>
                <a:lnTo>
                  <a:pt x="1242809" y="40083"/>
                </a:lnTo>
                <a:lnTo>
                  <a:pt x="1192039" y="50460"/>
                </a:lnTo>
                <a:lnTo>
                  <a:pt x="1141936" y="61964"/>
                </a:lnTo>
                <a:lnTo>
                  <a:pt x="1092526" y="74572"/>
                </a:lnTo>
                <a:lnTo>
                  <a:pt x="1043838" y="88267"/>
                </a:lnTo>
                <a:lnTo>
                  <a:pt x="995899" y="103028"/>
                </a:lnTo>
                <a:lnTo>
                  <a:pt x="948736" y="118835"/>
                </a:lnTo>
                <a:lnTo>
                  <a:pt x="902377" y="135667"/>
                </a:lnTo>
                <a:lnTo>
                  <a:pt x="856849" y="153505"/>
                </a:lnTo>
                <a:lnTo>
                  <a:pt x="812180" y="172329"/>
                </a:lnTo>
                <a:lnTo>
                  <a:pt x="768398" y="192119"/>
                </a:lnTo>
                <a:lnTo>
                  <a:pt x="725530" y="212855"/>
                </a:lnTo>
                <a:lnTo>
                  <a:pt x="683603" y="234517"/>
                </a:lnTo>
                <a:lnTo>
                  <a:pt x="642644" y="257084"/>
                </a:lnTo>
                <a:lnTo>
                  <a:pt x="602683" y="280537"/>
                </a:lnTo>
                <a:lnTo>
                  <a:pt x="563745" y="304856"/>
                </a:lnTo>
                <a:lnTo>
                  <a:pt x="525859" y="330021"/>
                </a:lnTo>
                <a:lnTo>
                  <a:pt x="489052" y="356012"/>
                </a:lnTo>
                <a:lnTo>
                  <a:pt x="453351" y="382808"/>
                </a:lnTo>
                <a:lnTo>
                  <a:pt x="418784" y="410390"/>
                </a:lnTo>
                <a:lnTo>
                  <a:pt x="385379" y="438738"/>
                </a:lnTo>
                <a:lnTo>
                  <a:pt x="353162" y="467831"/>
                </a:lnTo>
                <a:lnTo>
                  <a:pt x="322163" y="497651"/>
                </a:lnTo>
                <a:lnTo>
                  <a:pt x="292407" y="528176"/>
                </a:lnTo>
                <a:lnTo>
                  <a:pt x="263923" y="559386"/>
                </a:lnTo>
                <a:lnTo>
                  <a:pt x="236737" y="591263"/>
                </a:lnTo>
                <a:lnTo>
                  <a:pt x="210879" y="623785"/>
                </a:lnTo>
                <a:lnTo>
                  <a:pt x="186374" y="656933"/>
                </a:lnTo>
                <a:lnTo>
                  <a:pt x="163251" y="690686"/>
                </a:lnTo>
                <a:lnTo>
                  <a:pt x="141537" y="725026"/>
                </a:lnTo>
                <a:lnTo>
                  <a:pt x="121260" y="759930"/>
                </a:lnTo>
                <a:lnTo>
                  <a:pt x="102447" y="795381"/>
                </a:lnTo>
                <a:lnTo>
                  <a:pt x="85125" y="831357"/>
                </a:lnTo>
                <a:lnTo>
                  <a:pt x="69323" y="867839"/>
                </a:lnTo>
                <a:lnTo>
                  <a:pt x="55067" y="904806"/>
                </a:lnTo>
                <a:lnTo>
                  <a:pt x="42385" y="942239"/>
                </a:lnTo>
                <a:lnTo>
                  <a:pt x="31305" y="980118"/>
                </a:lnTo>
                <a:lnTo>
                  <a:pt x="21854" y="1018422"/>
                </a:lnTo>
                <a:lnTo>
                  <a:pt x="14060" y="1057132"/>
                </a:lnTo>
                <a:lnTo>
                  <a:pt x="7950" y="1096228"/>
                </a:lnTo>
                <a:lnTo>
                  <a:pt x="3551" y="1135689"/>
                </a:lnTo>
                <a:lnTo>
                  <a:pt x="892" y="1175495"/>
                </a:lnTo>
                <a:lnTo>
                  <a:pt x="0" y="1215628"/>
                </a:lnTo>
                <a:lnTo>
                  <a:pt x="1233" y="1262736"/>
                </a:lnTo>
                <a:lnTo>
                  <a:pt x="4902" y="1309391"/>
                </a:lnTo>
                <a:lnTo>
                  <a:pt x="10962" y="1355561"/>
                </a:lnTo>
                <a:lnTo>
                  <a:pt x="19368" y="1401212"/>
                </a:lnTo>
                <a:lnTo>
                  <a:pt x="30074" y="1446313"/>
                </a:lnTo>
                <a:lnTo>
                  <a:pt x="43036" y="1490831"/>
                </a:lnTo>
                <a:lnTo>
                  <a:pt x="58209" y="1534732"/>
                </a:lnTo>
                <a:lnTo>
                  <a:pt x="75547" y="1577986"/>
                </a:lnTo>
                <a:lnTo>
                  <a:pt x="95005" y="1620559"/>
                </a:lnTo>
                <a:lnTo>
                  <a:pt x="116538" y="1662419"/>
                </a:lnTo>
                <a:lnTo>
                  <a:pt x="140100" y="1703534"/>
                </a:lnTo>
                <a:lnTo>
                  <a:pt x="165648" y="1743871"/>
                </a:lnTo>
                <a:lnTo>
                  <a:pt x="193135" y="1783397"/>
                </a:lnTo>
                <a:lnTo>
                  <a:pt x="222516" y="1822080"/>
                </a:lnTo>
                <a:lnTo>
                  <a:pt x="253747" y="1859887"/>
                </a:lnTo>
                <a:lnTo>
                  <a:pt x="286782" y="1896787"/>
                </a:lnTo>
                <a:lnTo>
                  <a:pt x="321576" y="1932746"/>
                </a:lnTo>
                <a:lnTo>
                  <a:pt x="358084" y="1967732"/>
                </a:lnTo>
                <a:lnTo>
                  <a:pt x="396261" y="2001713"/>
                </a:lnTo>
                <a:lnTo>
                  <a:pt x="436061" y="2034656"/>
                </a:lnTo>
                <a:lnTo>
                  <a:pt x="477440" y="2066528"/>
                </a:lnTo>
                <a:lnTo>
                  <a:pt x="20637" y="2760266"/>
                </a:lnTo>
                <a:lnTo>
                  <a:pt x="864393" y="2280443"/>
                </a:lnTo>
                <a:lnTo>
                  <a:pt x="909593" y="2297966"/>
                </a:lnTo>
                <a:lnTo>
                  <a:pt x="955596" y="2314510"/>
                </a:lnTo>
                <a:lnTo>
                  <a:pt x="1002376" y="2330055"/>
                </a:lnTo>
                <a:lnTo>
                  <a:pt x="1049907" y="2344580"/>
                </a:lnTo>
                <a:lnTo>
                  <a:pt x="1098166" y="2358064"/>
                </a:lnTo>
                <a:lnTo>
                  <a:pt x="1147125" y="2370485"/>
                </a:lnTo>
                <a:lnTo>
                  <a:pt x="1196759" y="2381824"/>
                </a:lnTo>
                <a:lnTo>
                  <a:pt x="1247044" y="2392058"/>
                </a:lnTo>
                <a:lnTo>
                  <a:pt x="1297953" y="2401166"/>
                </a:lnTo>
                <a:lnTo>
                  <a:pt x="1349460" y="2409128"/>
                </a:lnTo>
                <a:lnTo>
                  <a:pt x="1401541" y="2415923"/>
                </a:lnTo>
                <a:lnTo>
                  <a:pt x="1454170" y="2421530"/>
                </a:lnTo>
                <a:lnTo>
                  <a:pt x="1507321" y="2425927"/>
                </a:lnTo>
                <a:lnTo>
                  <a:pt x="1560969" y="2429094"/>
                </a:lnTo>
                <a:lnTo>
                  <a:pt x="1615088" y="2431010"/>
                </a:lnTo>
                <a:lnTo>
                  <a:pt x="1669653" y="2431653"/>
                </a:lnTo>
                <a:lnTo>
                  <a:pt x="1724763" y="2431003"/>
                </a:lnTo>
                <a:lnTo>
                  <a:pt x="1779425" y="2429066"/>
                </a:lnTo>
                <a:lnTo>
                  <a:pt x="1833613" y="2425862"/>
                </a:lnTo>
                <a:lnTo>
                  <a:pt x="1887298" y="2421412"/>
                </a:lnTo>
                <a:lnTo>
                  <a:pt x="1940454" y="2415734"/>
                </a:lnTo>
                <a:lnTo>
                  <a:pt x="1993053" y="2408850"/>
                </a:lnTo>
                <a:lnTo>
                  <a:pt x="2045067" y="2400779"/>
                </a:lnTo>
                <a:lnTo>
                  <a:pt x="2096470" y="2391542"/>
                </a:lnTo>
                <a:lnTo>
                  <a:pt x="2147233" y="2381158"/>
                </a:lnTo>
                <a:lnTo>
                  <a:pt x="2197329" y="2369648"/>
                </a:lnTo>
                <a:lnTo>
                  <a:pt x="2246730" y="2357031"/>
                </a:lnTo>
                <a:lnTo>
                  <a:pt x="2295410" y="2343328"/>
                </a:lnTo>
                <a:lnTo>
                  <a:pt x="2343340" y="2328558"/>
                </a:lnTo>
                <a:lnTo>
                  <a:pt x="2390494" y="2312742"/>
                </a:lnTo>
                <a:lnTo>
                  <a:pt x="2436843" y="2295900"/>
                </a:lnTo>
                <a:lnTo>
                  <a:pt x="2482360" y="2278051"/>
                </a:lnTo>
                <a:lnTo>
                  <a:pt x="2527018" y="2259217"/>
                </a:lnTo>
                <a:lnTo>
                  <a:pt x="2570790" y="2239416"/>
                </a:lnTo>
                <a:lnTo>
                  <a:pt x="2613647" y="2218669"/>
                </a:lnTo>
                <a:lnTo>
                  <a:pt x="2655563" y="2196996"/>
                </a:lnTo>
                <a:lnTo>
                  <a:pt x="2696509" y="2174417"/>
                </a:lnTo>
                <a:lnTo>
                  <a:pt x="2736459" y="2150952"/>
                </a:lnTo>
                <a:lnTo>
                  <a:pt x="2775385" y="2126621"/>
                </a:lnTo>
                <a:lnTo>
                  <a:pt x="2813260" y="2101445"/>
                </a:lnTo>
                <a:lnTo>
                  <a:pt x="2850055" y="2075442"/>
                </a:lnTo>
                <a:lnTo>
                  <a:pt x="2885744" y="2048634"/>
                </a:lnTo>
                <a:lnTo>
                  <a:pt x="2920299" y="2021040"/>
                </a:lnTo>
                <a:lnTo>
                  <a:pt x="2953692" y="1992680"/>
                </a:lnTo>
                <a:lnTo>
                  <a:pt x="2985897" y="1963575"/>
                </a:lnTo>
                <a:lnTo>
                  <a:pt x="3016885" y="1933744"/>
                </a:lnTo>
                <a:lnTo>
                  <a:pt x="3046629" y="1903208"/>
                </a:lnTo>
                <a:lnTo>
                  <a:pt x="3075103" y="1871986"/>
                </a:lnTo>
                <a:lnTo>
                  <a:pt x="3102277" y="1840099"/>
                </a:lnTo>
                <a:lnTo>
                  <a:pt x="3128125" y="1807566"/>
                </a:lnTo>
                <a:lnTo>
                  <a:pt x="3152619" y="1774408"/>
                </a:lnTo>
                <a:lnTo>
                  <a:pt x="3175733" y="1740645"/>
                </a:lnTo>
                <a:lnTo>
                  <a:pt x="3197437" y="1706296"/>
                </a:lnTo>
                <a:lnTo>
                  <a:pt x="3217705" y="1671382"/>
                </a:lnTo>
                <a:lnTo>
                  <a:pt x="3236510" y="1635923"/>
                </a:lnTo>
                <a:lnTo>
                  <a:pt x="3253824" y="1599939"/>
                </a:lnTo>
                <a:lnTo>
                  <a:pt x="3269619" y="1563450"/>
                </a:lnTo>
                <a:lnTo>
                  <a:pt x="3283868" y="1526476"/>
                </a:lnTo>
                <a:lnTo>
                  <a:pt x="3296544" y="1489037"/>
                </a:lnTo>
                <a:lnTo>
                  <a:pt x="3307619" y="1451153"/>
                </a:lnTo>
                <a:lnTo>
                  <a:pt x="3317065" y="1412844"/>
                </a:lnTo>
                <a:lnTo>
                  <a:pt x="3324855" y="1374130"/>
                </a:lnTo>
                <a:lnTo>
                  <a:pt x="3330962" y="1335032"/>
                </a:lnTo>
                <a:lnTo>
                  <a:pt x="3335358" y="1295568"/>
                </a:lnTo>
                <a:lnTo>
                  <a:pt x="3338016" y="1255760"/>
                </a:lnTo>
                <a:lnTo>
                  <a:pt x="3338908" y="1215628"/>
                </a:lnTo>
                <a:lnTo>
                  <a:pt x="3338016" y="1175495"/>
                </a:lnTo>
                <a:lnTo>
                  <a:pt x="3335358" y="1135689"/>
                </a:lnTo>
                <a:lnTo>
                  <a:pt x="3330962" y="1096228"/>
                </a:lnTo>
                <a:lnTo>
                  <a:pt x="3324855" y="1057132"/>
                </a:lnTo>
                <a:lnTo>
                  <a:pt x="3317065" y="1018422"/>
                </a:lnTo>
                <a:lnTo>
                  <a:pt x="3307619" y="980118"/>
                </a:lnTo>
                <a:lnTo>
                  <a:pt x="3296544" y="942239"/>
                </a:lnTo>
                <a:lnTo>
                  <a:pt x="3283868" y="904806"/>
                </a:lnTo>
                <a:lnTo>
                  <a:pt x="3269619" y="867839"/>
                </a:lnTo>
                <a:lnTo>
                  <a:pt x="3253824" y="831357"/>
                </a:lnTo>
                <a:lnTo>
                  <a:pt x="3236510" y="795381"/>
                </a:lnTo>
                <a:lnTo>
                  <a:pt x="3217705" y="759930"/>
                </a:lnTo>
                <a:lnTo>
                  <a:pt x="3197437" y="725026"/>
                </a:lnTo>
                <a:lnTo>
                  <a:pt x="3175733" y="690686"/>
                </a:lnTo>
                <a:lnTo>
                  <a:pt x="3152619" y="656933"/>
                </a:lnTo>
                <a:lnTo>
                  <a:pt x="3128125" y="623785"/>
                </a:lnTo>
                <a:lnTo>
                  <a:pt x="3102277" y="591263"/>
                </a:lnTo>
                <a:lnTo>
                  <a:pt x="3075103" y="559386"/>
                </a:lnTo>
                <a:lnTo>
                  <a:pt x="3046629" y="528176"/>
                </a:lnTo>
                <a:lnTo>
                  <a:pt x="3016885" y="497651"/>
                </a:lnTo>
                <a:lnTo>
                  <a:pt x="2985897" y="467831"/>
                </a:lnTo>
                <a:lnTo>
                  <a:pt x="2953692" y="438738"/>
                </a:lnTo>
                <a:lnTo>
                  <a:pt x="2920299" y="410390"/>
                </a:lnTo>
                <a:lnTo>
                  <a:pt x="2885744" y="382808"/>
                </a:lnTo>
                <a:lnTo>
                  <a:pt x="2850055" y="356012"/>
                </a:lnTo>
                <a:lnTo>
                  <a:pt x="2813260" y="330021"/>
                </a:lnTo>
                <a:lnTo>
                  <a:pt x="2775385" y="304856"/>
                </a:lnTo>
                <a:lnTo>
                  <a:pt x="2736459" y="280537"/>
                </a:lnTo>
                <a:lnTo>
                  <a:pt x="2696509" y="257084"/>
                </a:lnTo>
                <a:lnTo>
                  <a:pt x="2655563" y="234517"/>
                </a:lnTo>
                <a:lnTo>
                  <a:pt x="2613647" y="212855"/>
                </a:lnTo>
                <a:lnTo>
                  <a:pt x="2570790" y="192119"/>
                </a:lnTo>
                <a:lnTo>
                  <a:pt x="2527018" y="172329"/>
                </a:lnTo>
                <a:lnTo>
                  <a:pt x="2482360" y="153505"/>
                </a:lnTo>
                <a:lnTo>
                  <a:pt x="2436843" y="135667"/>
                </a:lnTo>
                <a:lnTo>
                  <a:pt x="2390494" y="118835"/>
                </a:lnTo>
                <a:lnTo>
                  <a:pt x="2343340" y="103028"/>
                </a:lnTo>
                <a:lnTo>
                  <a:pt x="2295410" y="88267"/>
                </a:lnTo>
                <a:lnTo>
                  <a:pt x="2246730" y="74572"/>
                </a:lnTo>
                <a:lnTo>
                  <a:pt x="2197329" y="61964"/>
                </a:lnTo>
                <a:lnTo>
                  <a:pt x="2147233" y="50460"/>
                </a:lnTo>
                <a:lnTo>
                  <a:pt x="2096470" y="40083"/>
                </a:lnTo>
                <a:lnTo>
                  <a:pt x="2045067" y="30852"/>
                </a:lnTo>
                <a:lnTo>
                  <a:pt x="1993053" y="22787"/>
                </a:lnTo>
                <a:lnTo>
                  <a:pt x="1940454" y="15907"/>
                </a:lnTo>
                <a:lnTo>
                  <a:pt x="1887298" y="10234"/>
                </a:lnTo>
                <a:lnTo>
                  <a:pt x="1833613" y="5786"/>
                </a:lnTo>
                <a:lnTo>
                  <a:pt x="1779425" y="2585"/>
                </a:lnTo>
                <a:lnTo>
                  <a:pt x="1724763" y="649"/>
                </a:lnTo>
                <a:lnTo>
                  <a:pt x="1669653" y="0"/>
                </a:lnTo>
                <a:close/>
              </a:path>
            </a:pathLst>
          </a:custGeom>
          <a:ln w="63499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3582" y="1134537"/>
            <a:ext cx="2636520" cy="16662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4300"/>
              </a:lnSpc>
              <a:spcBef>
                <a:spcPts val="220"/>
              </a:spcBef>
            </a:pPr>
            <a:r>
              <a:rPr sz="3600" spc="-4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anna  </a:t>
            </a:r>
            <a:r>
              <a:rPr sz="36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6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big</a:t>
            </a:r>
            <a:r>
              <a:rPr sz="36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strong!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7712" y="4022608"/>
            <a:ext cx="3891915" cy="2432050"/>
          </a:xfrm>
          <a:custGeom>
            <a:avLst/>
            <a:gdLst/>
            <a:ahLst/>
            <a:cxnLst/>
            <a:rect l="l" t="t" r="r" b="b"/>
            <a:pathLst>
              <a:path w="3891915" h="2432050">
                <a:moveTo>
                  <a:pt x="2222500" y="0"/>
                </a:moveTo>
                <a:lnTo>
                  <a:pt x="2166629" y="667"/>
                </a:lnTo>
                <a:lnTo>
                  <a:pt x="2111216" y="2657"/>
                </a:lnTo>
                <a:lnTo>
                  <a:pt x="2056291" y="5947"/>
                </a:lnTo>
                <a:lnTo>
                  <a:pt x="2001883" y="10518"/>
                </a:lnTo>
                <a:lnTo>
                  <a:pt x="1948020" y="16347"/>
                </a:lnTo>
                <a:lnTo>
                  <a:pt x="1894731" y="23415"/>
                </a:lnTo>
                <a:lnTo>
                  <a:pt x="1842044" y="31700"/>
                </a:lnTo>
                <a:lnTo>
                  <a:pt x="1789988" y="41182"/>
                </a:lnTo>
                <a:lnTo>
                  <a:pt x="1738592" y="51840"/>
                </a:lnTo>
                <a:lnTo>
                  <a:pt x="1687885" y="63653"/>
                </a:lnTo>
                <a:lnTo>
                  <a:pt x="1637894" y="76599"/>
                </a:lnTo>
                <a:lnTo>
                  <a:pt x="1588650" y="90659"/>
                </a:lnTo>
                <a:lnTo>
                  <a:pt x="1540180" y="105811"/>
                </a:lnTo>
                <a:lnTo>
                  <a:pt x="1492513" y="122035"/>
                </a:lnTo>
                <a:lnTo>
                  <a:pt x="1445678" y="139309"/>
                </a:lnTo>
                <a:lnTo>
                  <a:pt x="1399704" y="157614"/>
                </a:lnTo>
                <a:lnTo>
                  <a:pt x="1354619" y="176927"/>
                </a:lnTo>
                <a:lnTo>
                  <a:pt x="1310452" y="197228"/>
                </a:lnTo>
                <a:lnTo>
                  <a:pt x="1267231" y="218496"/>
                </a:lnTo>
                <a:lnTo>
                  <a:pt x="1224986" y="240711"/>
                </a:lnTo>
                <a:lnTo>
                  <a:pt x="1183745" y="263851"/>
                </a:lnTo>
                <a:lnTo>
                  <a:pt x="1143536" y="287896"/>
                </a:lnTo>
                <a:lnTo>
                  <a:pt x="1104388" y="312825"/>
                </a:lnTo>
                <a:lnTo>
                  <a:pt x="1066331" y="338616"/>
                </a:lnTo>
                <a:lnTo>
                  <a:pt x="1029392" y="365250"/>
                </a:lnTo>
                <a:lnTo>
                  <a:pt x="993600" y="392705"/>
                </a:lnTo>
                <a:lnTo>
                  <a:pt x="958984" y="420961"/>
                </a:lnTo>
                <a:lnTo>
                  <a:pt x="925573" y="449995"/>
                </a:lnTo>
                <a:lnTo>
                  <a:pt x="893396" y="479789"/>
                </a:lnTo>
                <a:lnTo>
                  <a:pt x="862480" y="510321"/>
                </a:lnTo>
                <a:lnTo>
                  <a:pt x="832855" y="541569"/>
                </a:lnTo>
                <a:lnTo>
                  <a:pt x="804549" y="573514"/>
                </a:lnTo>
                <a:lnTo>
                  <a:pt x="777592" y="606134"/>
                </a:lnTo>
                <a:lnTo>
                  <a:pt x="752011" y="639408"/>
                </a:lnTo>
                <a:lnTo>
                  <a:pt x="727835" y="673316"/>
                </a:lnTo>
                <a:lnTo>
                  <a:pt x="705094" y="707837"/>
                </a:lnTo>
                <a:lnTo>
                  <a:pt x="683815" y="742950"/>
                </a:lnTo>
                <a:lnTo>
                  <a:pt x="0" y="862806"/>
                </a:lnTo>
                <a:lnTo>
                  <a:pt x="556815" y="1158875"/>
                </a:lnTo>
                <a:lnTo>
                  <a:pt x="555686" y="1173043"/>
                </a:lnTo>
                <a:lnTo>
                  <a:pt x="554379" y="1187170"/>
                </a:lnTo>
                <a:lnTo>
                  <a:pt x="553297" y="1201337"/>
                </a:lnTo>
                <a:lnTo>
                  <a:pt x="553739" y="1255760"/>
                </a:lnTo>
                <a:lnTo>
                  <a:pt x="556398" y="1295568"/>
                </a:lnTo>
                <a:lnTo>
                  <a:pt x="560797" y="1335032"/>
                </a:lnTo>
                <a:lnTo>
                  <a:pt x="566907" y="1374130"/>
                </a:lnTo>
                <a:lnTo>
                  <a:pt x="574701" y="1412844"/>
                </a:lnTo>
                <a:lnTo>
                  <a:pt x="584152" y="1451153"/>
                </a:lnTo>
                <a:lnTo>
                  <a:pt x="595232" y="1489037"/>
                </a:lnTo>
                <a:lnTo>
                  <a:pt x="607914" y="1526476"/>
                </a:lnTo>
                <a:lnTo>
                  <a:pt x="622170" y="1563450"/>
                </a:lnTo>
                <a:lnTo>
                  <a:pt x="637972" y="1599939"/>
                </a:lnTo>
                <a:lnTo>
                  <a:pt x="655294" y="1635923"/>
                </a:lnTo>
                <a:lnTo>
                  <a:pt x="674107" y="1671382"/>
                </a:lnTo>
                <a:lnTo>
                  <a:pt x="694384" y="1706296"/>
                </a:lnTo>
                <a:lnTo>
                  <a:pt x="716098" y="1740645"/>
                </a:lnTo>
                <a:lnTo>
                  <a:pt x="739221" y="1774408"/>
                </a:lnTo>
                <a:lnTo>
                  <a:pt x="763726" y="1807566"/>
                </a:lnTo>
                <a:lnTo>
                  <a:pt x="789584" y="1840099"/>
                </a:lnTo>
                <a:lnTo>
                  <a:pt x="816770" y="1871986"/>
                </a:lnTo>
                <a:lnTo>
                  <a:pt x="845254" y="1903208"/>
                </a:lnTo>
                <a:lnTo>
                  <a:pt x="875010" y="1933744"/>
                </a:lnTo>
                <a:lnTo>
                  <a:pt x="906009" y="1963575"/>
                </a:lnTo>
                <a:lnTo>
                  <a:pt x="938226" y="1992680"/>
                </a:lnTo>
                <a:lnTo>
                  <a:pt x="971631" y="2021040"/>
                </a:lnTo>
                <a:lnTo>
                  <a:pt x="1006198" y="2048634"/>
                </a:lnTo>
                <a:lnTo>
                  <a:pt x="1041899" y="2075442"/>
                </a:lnTo>
                <a:lnTo>
                  <a:pt x="1078706" y="2101445"/>
                </a:lnTo>
                <a:lnTo>
                  <a:pt x="1116592" y="2126621"/>
                </a:lnTo>
                <a:lnTo>
                  <a:pt x="1155530" y="2150952"/>
                </a:lnTo>
                <a:lnTo>
                  <a:pt x="1195491" y="2174417"/>
                </a:lnTo>
                <a:lnTo>
                  <a:pt x="1236449" y="2196996"/>
                </a:lnTo>
                <a:lnTo>
                  <a:pt x="1278377" y="2218669"/>
                </a:lnTo>
                <a:lnTo>
                  <a:pt x="1321245" y="2239416"/>
                </a:lnTo>
                <a:lnTo>
                  <a:pt x="1365027" y="2259217"/>
                </a:lnTo>
                <a:lnTo>
                  <a:pt x="1409696" y="2278051"/>
                </a:lnTo>
                <a:lnTo>
                  <a:pt x="1455224" y="2295900"/>
                </a:lnTo>
                <a:lnTo>
                  <a:pt x="1501583" y="2312742"/>
                </a:lnTo>
                <a:lnTo>
                  <a:pt x="1548746" y="2328558"/>
                </a:lnTo>
                <a:lnTo>
                  <a:pt x="1596685" y="2343328"/>
                </a:lnTo>
                <a:lnTo>
                  <a:pt x="1645373" y="2357031"/>
                </a:lnTo>
                <a:lnTo>
                  <a:pt x="1694783" y="2369648"/>
                </a:lnTo>
                <a:lnTo>
                  <a:pt x="1744886" y="2381158"/>
                </a:lnTo>
                <a:lnTo>
                  <a:pt x="1795656" y="2391542"/>
                </a:lnTo>
                <a:lnTo>
                  <a:pt x="1847064" y="2400779"/>
                </a:lnTo>
                <a:lnTo>
                  <a:pt x="1899084" y="2408850"/>
                </a:lnTo>
                <a:lnTo>
                  <a:pt x="1951688" y="2415734"/>
                </a:lnTo>
                <a:lnTo>
                  <a:pt x="2004848" y="2421412"/>
                </a:lnTo>
                <a:lnTo>
                  <a:pt x="2058536" y="2425862"/>
                </a:lnTo>
                <a:lnTo>
                  <a:pt x="2112726" y="2429066"/>
                </a:lnTo>
                <a:lnTo>
                  <a:pt x="2167390" y="2431003"/>
                </a:lnTo>
                <a:lnTo>
                  <a:pt x="2222500" y="2431653"/>
                </a:lnTo>
                <a:lnTo>
                  <a:pt x="2277610" y="2431003"/>
                </a:lnTo>
                <a:lnTo>
                  <a:pt x="2332272" y="2429066"/>
                </a:lnTo>
                <a:lnTo>
                  <a:pt x="2386459" y="2425862"/>
                </a:lnTo>
                <a:lnTo>
                  <a:pt x="2440145" y="2421412"/>
                </a:lnTo>
                <a:lnTo>
                  <a:pt x="2493301" y="2415734"/>
                </a:lnTo>
                <a:lnTo>
                  <a:pt x="2545900" y="2408850"/>
                </a:lnTo>
                <a:lnTo>
                  <a:pt x="2597914" y="2400779"/>
                </a:lnTo>
                <a:lnTo>
                  <a:pt x="2649317" y="2391542"/>
                </a:lnTo>
                <a:lnTo>
                  <a:pt x="2700079" y="2381158"/>
                </a:lnTo>
                <a:lnTo>
                  <a:pt x="2750175" y="2369648"/>
                </a:lnTo>
                <a:lnTo>
                  <a:pt x="2799577" y="2357031"/>
                </a:lnTo>
                <a:lnTo>
                  <a:pt x="2848257" y="2343328"/>
                </a:lnTo>
                <a:lnTo>
                  <a:pt x="2896187" y="2328558"/>
                </a:lnTo>
                <a:lnTo>
                  <a:pt x="2943340" y="2312742"/>
                </a:lnTo>
                <a:lnTo>
                  <a:pt x="2989690" y="2295900"/>
                </a:lnTo>
                <a:lnTo>
                  <a:pt x="3035207" y="2278051"/>
                </a:lnTo>
                <a:lnTo>
                  <a:pt x="3079865" y="2259217"/>
                </a:lnTo>
                <a:lnTo>
                  <a:pt x="3123637" y="2239416"/>
                </a:lnTo>
                <a:lnTo>
                  <a:pt x="3166494" y="2218669"/>
                </a:lnTo>
                <a:lnTo>
                  <a:pt x="3208410" y="2196996"/>
                </a:lnTo>
                <a:lnTo>
                  <a:pt x="3249356" y="2174417"/>
                </a:lnTo>
                <a:lnTo>
                  <a:pt x="3289306" y="2150952"/>
                </a:lnTo>
                <a:lnTo>
                  <a:pt x="3328232" y="2126621"/>
                </a:lnTo>
                <a:lnTo>
                  <a:pt x="3366106" y="2101445"/>
                </a:lnTo>
                <a:lnTo>
                  <a:pt x="3402902" y="2075442"/>
                </a:lnTo>
                <a:lnTo>
                  <a:pt x="3438591" y="2048634"/>
                </a:lnTo>
                <a:lnTo>
                  <a:pt x="3473146" y="2021040"/>
                </a:lnTo>
                <a:lnTo>
                  <a:pt x="3506539" y="1992680"/>
                </a:lnTo>
                <a:lnTo>
                  <a:pt x="3538744" y="1963575"/>
                </a:lnTo>
                <a:lnTo>
                  <a:pt x="3569732" y="1933744"/>
                </a:lnTo>
                <a:lnTo>
                  <a:pt x="3599476" y="1903208"/>
                </a:lnTo>
                <a:lnTo>
                  <a:pt x="3627949" y="1871986"/>
                </a:lnTo>
                <a:lnTo>
                  <a:pt x="3655124" y="1840099"/>
                </a:lnTo>
                <a:lnTo>
                  <a:pt x="3680972" y="1807566"/>
                </a:lnTo>
                <a:lnTo>
                  <a:pt x="3705466" y="1774408"/>
                </a:lnTo>
                <a:lnTo>
                  <a:pt x="3728579" y="1740645"/>
                </a:lnTo>
                <a:lnTo>
                  <a:pt x="3750284" y="1706296"/>
                </a:lnTo>
                <a:lnTo>
                  <a:pt x="3770552" y="1671382"/>
                </a:lnTo>
                <a:lnTo>
                  <a:pt x="3789357" y="1635923"/>
                </a:lnTo>
                <a:lnTo>
                  <a:pt x="3806671" y="1599939"/>
                </a:lnTo>
                <a:lnTo>
                  <a:pt x="3822466" y="1563450"/>
                </a:lnTo>
                <a:lnTo>
                  <a:pt x="3836715" y="1526476"/>
                </a:lnTo>
                <a:lnTo>
                  <a:pt x="3849391" y="1489037"/>
                </a:lnTo>
                <a:lnTo>
                  <a:pt x="3860465" y="1451153"/>
                </a:lnTo>
                <a:lnTo>
                  <a:pt x="3869912" y="1412844"/>
                </a:lnTo>
                <a:lnTo>
                  <a:pt x="3877702" y="1374130"/>
                </a:lnTo>
                <a:lnTo>
                  <a:pt x="3883809" y="1335032"/>
                </a:lnTo>
                <a:lnTo>
                  <a:pt x="3888205" y="1295568"/>
                </a:lnTo>
                <a:lnTo>
                  <a:pt x="3890863" y="1255760"/>
                </a:lnTo>
                <a:lnTo>
                  <a:pt x="3891755" y="1215628"/>
                </a:lnTo>
                <a:lnTo>
                  <a:pt x="3890863" y="1175495"/>
                </a:lnTo>
                <a:lnTo>
                  <a:pt x="3888205" y="1135689"/>
                </a:lnTo>
                <a:lnTo>
                  <a:pt x="3883809" y="1096228"/>
                </a:lnTo>
                <a:lnTo>
                  <a:pt x="3877702" y="1057132"/>
                </a:lnTo>
                <a:lnTo>
                  <a:pt x="3869912" y="1018422"/>
                </a:lnTo>
                <a:lnTo>
                  <a:pt x="3860465" y="980118"/>
                </a:lnTo>
                <a:lnTo>
                  <a:pt x="3849391" y="942239"/>
                </a:lnTo>
                <a:lnTo>
                  <a:pt x="3836715" y="904806"/>
                </a:lnTo>
                <a:lnTo>
                  <a:pt x="3822466" y="867839"/>
                </a:lnTo>
                <a:lnTo>
                  <a:pt x="3806671" y="831357"/>
                </a:lnTo>
                <a:lnTo>
                  <a:pt x="3789357" y="795381"/>
                </a:lnTo>
                <a:lnTo>
                  <a:pt x="3770552" y="759930"/>
                </a:lnTo>
                <a:lnTo>
                  <a:pt x="3750284" y="725026"/>
                </a:lnTo>
                <a:lnTo>
                  <a:pt x="3728579" y="690686"/>
                </a:lnTo>
                <a:lnTo>
                  <a:pt x="3705466" y="656933"/>
                </a:lnTo>
                <a:lnTo>
                  <a:pt x="3680972" y="623785"/>
                </a:lnTo>
                <a:lnTo>
                  <a:pt x="3655124" y="591263"/>
                </a:lnTo>
                <a:lnTo>
                  <a:pt x="3627949" y="559386"/>
                </a:lnTo>
                <a:lnTo>
                  <a:pt x="3599476" y="528176"/>
                </a:lnTo>
                <a:lnTo>
                  <a:pt x="3569732" y="497651"/>
                </a:lnTo>
                <a:lnTo>
                  <a:pt x="3538744" y="467831"/>
                </a:lnTo>
                <a:lnTo>
                  <a:pt x="3506539" y="438738"/>
                </a:lnTo>
                <a:lnTo>
                  <a:pt x="3473146" y="410390"/>
                </a:lnTo>
                <a:lnTo>
                  <a:pt x="3438591" y="382808"/>
                </a:lnTo>
                <a:lnTo>
                  <a:pt x="3402902" y="356012"/>
                </a:lnTo>
                <a:lnTo>
                  <a:pt x="3366106" y="330021"/>
                </a:lnTo>
                <a:lnTo>
                  <a:pt x="3328232" y="304856"/>
                </a:lnTo>
                <a:lnTo>
                  <a:pt x="3289306" y="280537"/>
                </a:lnTo>
                <a:lnTo>
                  <a:pt x="3249356" y="257084"/>
                </a:lnTo>
                <a:lnTo>
                  <a:pt x="3208410" y="234517"/>
                </a:lnTo>
                <a:lnTo>
                  <a:pt x="3166494" y="212855"/>
                </a:lnTo>
                <a:lnTo>
                  <a:pt x="3123637" y="192119"/>
                </a:lnTo>
                <a:lnTo>
                  <a:pt x="3079865" y="172329"/>
                </a:lnTo>
                <a:lnTo>
                  <a:pt x="3035207" y="153505"/>
                </a:lnTo>
                <a:lnTo>
                  <a:pt x="2989690" y="135667"/>
                </a:lnTo>
                <a:lnTo>
                  <a:pt x="2943340" y="118835"/>
                </a:lnTo>
                <a:lnTo>
                  <a:pt x="2896187" y="103028"/>
                </a:lnTo>
                <a:lnTo>
                  <a:pt x="2848257" y="88267"/>
                </a:lnTo>
                <a:lnTo>
                  <a:pt x="2799577" y="74572"/>
                </a:lnTo>
                <a:lnTo>
                  <a:pt x="2750175" y="61964"/>
                </a:lnTo>
                <a:lnTo>
                  <a:pt x="2700079" y="50460"/>
                </a:lnTo>
                <a:lnTo>
                  <a:pt x="2649317" y="40083"/>
                </a:lnTo>
                <a:lnTo>
                  <a:pt x="2597914" y="30852"/>
                </a:lnTo>
                <a:lnTo>
                  <a:pt x="2545900" y="22787"/>
                </a:lnTo>
                <a:lnTo>
                  <a:pt x="2493301" y="15907"/>
                </a:lnTo>
                <a:lnTo>
                  <a:pt x="2440145" y="10234"/>
                </a:lnTo>
                <a:lnTo>
                  <a:pt x="2386459" y="5786"/>
                </a:lnTo>
                <a:lnTo>
                  <a:pt x="2332272" y="2585"/>
                </a:lnTo>
                <a:lnTo>
                  <a:pt x="2277610" y="649"/>
                </a:lnTo>
                <a:lnTo>
                  <a:pt x="2222500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75984" y="4855627"/>
            <a:ext cx="118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6814" y="2219988"/>
            <a:ext cx="3552571" cy="4392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3876" y="5331352"/>
            <a:ext cx="2737492" cy="2126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163790" y="4720901"/>
            <a:ext cx="5149215" cy="2443480"/>
            <a:chOff x="8163790" y="4720901"/>
            <a:chExt cx="5149215" cy="2443480"/>
          </a:xfrm>
        </p:grpSpPr>
        <p:sp>
          <p:nvSpPr>
            <p:cNvPr id="4" name="object 4"/>
            <p:cNvSpPr/>
            <p:nvPr/>
          </p:nvSpPr>
          <p:spPr>
            <a:xfrm>
              <a:off x="8208762" y="4892694"/>
              <a:ext cx="4859020" cy="1497330"/>
            </a:xfrm>
            <a:custGeom>
              <a:avLst/>
              <a:gdLst/>
              <a:ahLst/>
              <a:cxnLst/>
              <a:rect l="l" t="t" r="r" b="b"/>
              <a:pathLst>
                <a:path w="4859019" h="1497329">
                  <a:moveTo>
                    <a:pt x="0" y="1497314"/>
                  </a:moveTo>
                  <a:lnTo>
                    <a:pt x="4828601" y="9350"/>
                  </a:lnTo>
                  <a:lnTo>
                    <a:pt x="4858943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6112" y="4752651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5" h="215264">
                  <a:moveTo>
                    <a:pt x="75639" y="4267"/>
                  </a:moveTo>
                  <a:lnTo>
                    <a:pt x="118293" y="0"/>
                  </a:lnTo>
                  <a:lnTo>
                    <a:pt x="157898" y="12003"/>
                  </a:lnTo>
                  <a:lnTo>
                    <a:pt x="190111" y="37982"/>
                  </a:lnTo>
                  <a:lnTo>
                    <a:pt x="210592" y="75639"/>
                  </a:lnTo>
                  <a:lnTo>
                    <a:pt x="214860" y="118293"/>
                  </a:lnTo>
                  <a:lnTo>
                    <a:pt x="202856" y="157898"/>
                  </a:lnTo>
                  <a:lnTo>
                    <a:pt x="176877" y="190111"/>
                  </a:lnTo>
                  <a:lnTo>
                    <a:pt x="139220" y="210592"/>
                  </a:lnTo>
                  <a:lnTo>
                    <a:pt x="96566" y="214860"/>
                  </a:lnTo>
                  <a:lnTo>
                    <a:pt x="56962" y="202856"/>
                  </a:lnTo>
                  <a:lnTo>
                    <a:pt x="24748" y="176877"/>
                  </a:lnTo>
                  <a:lnTo>
                    <a:pt x="4267" y="139220"/>
                  </a:lnTo>
                  <a:lnTo>
                    <a:pt x="0" y="96566"/>
                  </a:lnTo>
                  <a:lnTo>
                    <a:pt x="12003" y="56962"/>
                  </a:lnTo>
                  <a:lnTo>
                    <a:pt x="37982" y="24748"/>
                  </a:lnTo>
                  <a:lnTo>
                    <a:pt x="75639" y="426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95540" y="6474268"/>
              <a:ext cx="3049905" cy="532765"/>
            </a:xfrm>
            <a:custGeom>
              <a:avLst/>
              <a:gdLst/>
              <a:ahLst/>
              <a:cxnLst/>
              <a:rect l="l" t="t" r="r" b="b"/>
              <a:pathLst>
                <a:path w="3049904" h="532765">
                  <a:moveTo>
                    <a:pt x="0" y="0"/>
                  </a:moveTo>
                  <a:lnTo>
                    <a:pt x="3018177" y="527098"/>
                  </a:lnTo>
                  <a:lnTo>
                    <a:pt x="3049454" y="532561"/>
                  </a:lnTo>
                </a:path>
              </a:pathLst>
            </a:custGeom>
            <a:ln w="63499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47747" y="691954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24911" y="0"/>
                  </a:moveTo>
                  <a:lnTo>
                    <a:pt x="164845" y="15585"/>
                  </a:lnTo>
                  <a:lnTo>
                    <a:pt x="194666" y="44278"/>
                  </a:lnTo>
                  <a:lnTo>
                    <a:pt x="211553" y="82059"/>
                  </a:lnTo>
                  <a:lnTo>
                    <a:pt x="212680" y="124911"/>
                  </a:lnTo>
                  <a:lnTo>
                    <a:pt x="197095" y="164845"/>
                  </a:lnTo>
                  <a:lnTo>
                    <a:pt x="168402" y="194666"/>
                  </a:lnTo>
                  <a:lnTo>
                    <a:pt x="130620" y="211553"/>
                  </a:lnTo>
                  <a:lnTo>
                    <a:pt x="87769" y="212680"/>
                  </a:lnTo>
                  <a:lnTo>
                    <a:pt x="47835" y="197095"/>
                  </a:lnTo>
                  <a:lnTo>
                    <a:pt x="18014" y="168402"/>
                  </a:lnTo>
                  <a:lnTo>
                    <a:pt x="1127" y="130620"/>
                  </a:lnTo>
                  <a:lnTo>
                    <a:pt x="0" y="87769"/>
                  </a:lnTo>
                  <a:lnTo>
                    <a:pt x="15585" y="47835"/>
                  </a:lnTo>
                  <a:lnTo>
                    <a:pt x="44278" y="18014"/>
                  </a:lnTo>
                  <a:lnTo>
                    <a:pt x="82059" y="1127"/>
                  </a:lnTo>
                  <a:lnTo>
                    <a:pt x="124911" y="0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77242" y="5572846"/>
              <a:ext cx="1242695" cy="728345"/>
            </a:xfrm>
            <a:custGeom>
              <a:avLst/>
              <a:gdLst/>
              <a:ahLst/>
              <a:cxnLst/>
              <a:rect l="l" t="t" r="r" b="b"/>
              <a:pathLst>
                <a:path w="1242695" h="728345">
                  <a:moveTo>
                    <a:pt x="0" y="728164"/>
                  </a:moveTo>
                  <a:lnTo>
                    <a:pt x="1215022" y="16054"/>
                  </a:lnTo>
                  <a:lnTo>
                    <a:pt x="124241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08140" y="5409788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52476" y="13927"/>
                  </a:moveTo>
                  <a:lnTo>
                    <a:pt x="93017" y="0"/>
                  </a:lnTo>
                  <a:lnTo>
                    <a:pt x="134319" y="2608"/>
                  </a:lnTo>
                  <a:lnTo>
                    <a:pt x="171628" y="20514"/>
                  </a:lnTo>
                  <a:lnTo>
                    <a:pt x="200193" y="52476"/>
                  </a:lnTo>
                  <a:lnTo>
                    <a:pt x="214121" y="93017"/>
                  </a:lnTo>
                  <a:lnTo>
                    <a:pt x="211512" y="134319"/>
                  </a:lnTo>
                  <a:lnTo>
                    <a:pt x="193607" y="171628"/>
                  </a:lnTo>
                  <a:lnTo>
                    <a:pt x="161645" y="200193"/>
                  </a:lnTo>
                  <a:lnTo>
                    <a:pt x="121103" y="214121"/>
                  </a:lnTo>
                  <a:lnTo>
                    <a:pt x="79802" y="211512"/>
                  </a:lnTo>
                  <a:lnTo>
                    <a:pt x="42493" y="193607"/>
                  </a:lnTo>
                  <a:lnTo>
                    <a:pt x="13927" y="161645"/>
                  </a:lnTo>
                  <a:lnTo>
                    <a:pt x="0" y="121103"/>
                  </a:lnTo>
                  <a:lnTo>
                    <a:pt x="2608" y="79802"/>
                  </a:lnTo>
                  <a:lnTo>
                    <a:pt x="20514" y="42493"/>
                  </a:lnTo>
                  <a:lnTo>
                    <a:pt x="52476" y="1392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249443" y="6215524"/>
            <a:ext cx="2543810" cy="279400"/>
            <a:chOff x="5249443" y="6215524"/>
            <a:chExt cx="2543810" cy="279400"/>
          </a:xfrm>
        </p:grpSpPr>
        <p:sp>
          <p:nvSpPr>
            <p:cNvPr id="11" name="object 11"/>
            <p:cNvSpPr/>
            <p:nvPr/>
          </p:nvSpPr>
          <p:spPr>
            <a:xfrm>
              <a:off x="5499887" y="6355224"/>
              <a:ext cx="2292985" cy="0"/>
            </a:xfrm>
            <a:custGeom>
              <a:avLst/>
              <a:gdLst/>
              <a:ahLst/>
              <a:cxnLst/>
              <a:rect l="l" t="t" r="r" b="b"/>
              <a:pathLst>
                <a:path w="2292984">
                  <a:moveTo>
                    <a:pt x="0" y="0"/>
                  </a:moveTo>
                  <a:lnTo>
                    <a:pt x="31750" y="0"/>
                  </a:lnTo>
                  <a:lnTo>
                    <a:pt x="229289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81193" y="624727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107950" y="215900"/>
                  </a:moveTo>
                  <a:lnTo>
                    <a:pt x="65930" y="207416"/>
                  </a:lnTo>
                  <a:lnTo>
                    <a:pt x="31617" y="184282"/>
                  </a:lnTo>
                  <a:lnTo>
                    <a:pt x="8483" y="149969"/>
                  </a:lnTo>
                  <a:lnTo>
                    <a:pt x="0" y="107950"/>
                  </a:lnTo>
                  <a:lnTo>
                    <a:pt x="8483" y="65930"/>
                  </a:lnTo>
                  <a:lnTo>
                    <a:pt x="31617" y="31617"/>
                  </a:lnTo>
                  <a:lnTo>
                    <a:pt x="65930" y="8483"/>
                  </a:lnTo>
                  <a:lnTo>
                    <a:pt x="107950" y="0"/>
                  </a:lnTo>
                  <a:lnTo>
                    <a:pt x="149969" y="8483"/>
                  </a:lnTo>
                  <a:lnTo>
                    <a:pt x="184282" y="31617"/>
                  </a:lnTo>
                  <a:lnTo>
                    <a:pt x="207416" y="65930"/>
                  </a:lnTo>
                  <a:lnTo>
                    <a:pt x="215900" y="107950"/>
                  </a:lnTo>
                  <a:lnTo>
                    <a:pt x="207416" y="149969"/>
                  </a:lnTo>
                  <a:lnTo>
                    <a:pt x="184282" y="184282"/>
                  </a:lnTo>
                  <a:lnTo>
                    <a:pt x="149969" y="207416"/>
                  </a:lnTo>
                  <a:lnTo>
                    <a:pt x="107950" y="215900"/>
                  </a:lnTo>
                  <a:close/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830286" y="0"/>
            <a:ext cx="6496685" cy="8654415"/>
            <a:chOff x="4830286" y="0"/>
            <a:chExt cx="6496685" cy="86544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286" y="0"/>
              <a:ext cx="5995360" cy="4434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806" y="3831894"/>
              <a:ext cx="2654386" cy="4822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37268" y="3986014"/>
              <a:ext cx="1247775" cy="2446020"/>
            </a:xfrm>
            <a:custGeom>
              <a:avLst/>
              <a:gdLst/>
              <a:ahLst/>
              <a:cxnLst/>
              <a:rect l="l" t="t" r="r" b="b"/>
              <a:pathLst>
                <a:path w="1247775" h="2446020">
                  <a:moveTo>
                    <a:pt x="1247761" y="0"/>
                  </a:moveTo>
                  <a:lnTo>
                    <a:pt x="0" y="0"/>
                  </a:lnTo>
                  <a:lnTo>
                    <a:pt x="0" y="2445514"/>
                  </a:lnTo>
                  <a:lnTo>
                    <a:pt x="1247761" y="2445514"/>
                  </a:lnTo>
                  <a:lnTo>
                    <a:pt x="1247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8533" y="3952591"/>
              <a:ext cx="1328182" cy="252403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0469" y="5351678"/>
            <a:ext cx="1328182" cy="25240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82408" y="3952591"/>
            <a:ext cx="1328182" cy="2524036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96796" y="1981555"/>
            <a:ext cx="10491525" cy="50416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498" y="3668605"/>
            <a:ext cx="854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Hello</a:t>
            </a:r>
            <a:r>
              <a:rPr spc="-270" dirty="0"/>
              <a:t> </a:t>
            </a:r>
            <a:r>
              <a:rPr spc="80" dirty="0"/>
              <a:t>Amazon</a:t>
            </a:r>
            <a:r>
              <a:rPr spc="-270" dirty="0"/>
              <a:t> </a:t>
            </a:r>
            <a:r>
              <a:rPr spc="140" dirty="0"/>
              <a:t>Web</a:t>
            </a:r>
            <a:r>
              <a:rPr spc="-270" dirty="0"/>
              <a:t> </a:t>
            </a:r>
            <a:r>
              <a:rPr spc="-50" dirty="0"/>
              <a:t>Services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587351" y="0"/>
            <a:ext cx="15081885" cy="9144000"/>
            <a:chOff x="587351" y="0"/>
            <a:chExt cx="15081885" cy="9144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59486" y="4600242"/>
              <a:ext cx="7937027" cy="289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51" y="0"/>
              <a:ext cx="15081300" cy="9144000"/>
            </a:xfrm>
            <a:prstGeom prst="rect">
              <a:avLst/>
            </a:prstGeom>
          </p:spPr>
        </p:pic>
      </p:grp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2000" y="456565"/>
            <a:ext cx="54387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2178" y="3619409"/>
            <a:ext cx="5180851" cy="16276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47291" y="636384"/>
            <a:ext cx="3602990" cy="2715895"/>
          </a:xfrm>
          <a:custGeom>
            <a:avLst/>
            <a:gdLst/>
            <a:ahLst/>
            <a:cxnLst/>
            <a:rect l="l" t="t" r="r" b="b"/>
            <a:pathLst>
              <a:path w="3602990" h="2715895">
                <a:moveTo>
                  <a:pt x="1801018" y="0"/>
                </a:moveTo>
                <a:lnTo>
                  <a:pt x="1743843" y="589"/>
                </a:lnTo>
                <a:lnTo>
                  <a:pt x="1687112" y="2347"/>
                </a:lnTo>
                <a:lnTo>
                  <a:pt x="1630852" y="5256"/>
                </a:lnTo>
                <a:lnTo>
                  <a:pt x="1575090" y="9297"/>
                </a:lnTo>
                <a:lnTo>
                  <a:pt x="1519851" y="14454"/>
                </a:lnTo>
                <a:lnTo>
                  <a:pt x="1465162" y="20709"/>
                </a:lnTo>
                <a:lnTo>
                  <a:pt x="1411049" y="28045"/>
                </a:lnTo>
                <a:lnTo>
                  <a:pt x="1357539" y="36444"/>
                </a:lnTo>
                <a:lnTo>
                  <a:pt x="1304659" y="45889"/>
                </a:lnTo>
                <a:lnTo>
                  <a:pt x="1252433" y="56362"/>
                </a:lnTo>
                <a:lnTo>
                  <a:pt x="1200890" y="67845"/>
                </a:lnTo>
                <a:lnTo>
                  <a:pt x="1150054" y="80323"/>
                </a:lnTo>
                <a:lnTo>
                  <a:pt x="1099954" y="93776"/>
                </a:lnTo>
                <a:lnTo>
                  <a:pt x="1050614" y="108187"/>
                </a:lnTo>
                <a:lnTo>
                  <a:pt x="1002061" y="123539"/>
                </a:lnTo>
                <a:lnTo>
                  <a:pt x="954322" y="139815"/>
                </a:lnTo>
                <a:lnTo>
                  <a:pt x="907423" y="156997"/>
                </a:lnTo>
                <a:lnTo>
                  <a:pt x="861390" y="175067"/>
                </a:lnTo>
                <a:lnTo>
                  <a:pt x="816251" y="194008"/>
                </a:lnTo>
                <a:lnTo>
                  <a:pt x="772030" y="213803"/>
                </a:lnTo>
                <a:lnTo>
                  <a:pt x="728754" y="234434"/>
                </a:lnTo>
                <a:lnTo>
                  <a:pt x="686451" y="255884"/>
                </a:lnTo>
                <a:lnTo>
                  <a:pt x="645145" y="278134"/>
                </a:lnTo>
                <a:lnTo>
                  <a:pt x="604864" y="301169"/>
                </a:lnTo>
                <a:lnTo>
                  <a:pt x="565635" y="324970"/>
                </a:lnTo>
                <a:lnTo>
                  <a:pt x="527482" y="349519"/>
                </a:lnTo>
                <a:lnTo>
                  <a:pt x="490433" y="374800"/>
                </a:lnTo>
                <a:lnTo>
                  <a:pt x="454514" y="400795"/>
                </a:lnTo>
                <a:lnTo>
                  <a:pt x="419751" y="427486"/>
                </a:lnTo>
                <a:lnTo>
                  <a:pt x="386171" y="454856"/>
                </a:lnTo>
                <a:lnTo>
                  <a:pt x="353800" y="482887"/>
                </a:lnTo>
                <a:lnTo>
                  <a:pt x="322665" y="511562"/>
                </a:lnTo>
                <a:lnTo>
                  <a:pt x="292791" y="540864"/>
                </a:lnTo>
                <a:lnTo>
                  <a:pt x="264206" y="570775"/>
                </a:lnTo>
                <a:lnTo>
                  <a:pt x="236935" y="601278"/>
                </a:lnTo>
                <a:lnTo>
                  <a:pt x="211005" y="632354"/>
                </a:lnTo>
                <a:lnTo>
                  <a:pt x="186442" y="663987"/>
                </a:lnTo>
                <a:lnTo>
                  <a:pt x="163273" y="696160"/>
                </a:lnTo>
                <a:lnTo>
                  <a:pt x="141524" y="728854"/>
                </a:lnTo>
                <a:lnTo>
                  <a:pt x="121221" y="762052"/>
                </a:lnTo>
                <a:lnTo>
                  <a:pt x="102391" y="795737"/>
                </a:lnTo>
                <a:lnTo>
                  <a:pt x="85060" y="829891"/>
                </a:lnTo>
                <a:lnTo>
                  <a:pt x="55000" y="899538"/>
                </a:lnTo>
                <a:lnTo>
                  <a:pt x="31254" y="970852"/>
                </a:lnTo>
                <a:lnTo>
                  <a:pt x="14031" y="1043694"/>
                </a:lnTo>
                <a:lnTo>
                  <a:pt x="3543" y="1117924"/>
                </a:lnTo>
                <a:lnTo>
                  <a:pt x="0" y="1193403"/>
                </a:lnTo>
                <a:lnTo>
                  <a:pt x="1352" y="1240095"/>
                </a:lnTo>
                <a:lnTo>
                  <a:pt x="5378" y="1286337"/>
                </a:lnTo>
                <a:lnTo>
                  <a:pt x="12026" y="1332094"/>
                </a:lnTo>
                <a:lnTo>
                  <a:pt x="21248" y="1377334"/>
                </a:lnTo>
                <a:lnTo>
                  <a:pt x="32995" y="1422024"/>
                </a:lnTo>
                <a:lnTo>
                  <a:pt x="47216" y="1466130"/>
                </a:lnTo>
                <a:lnTo>
                  <a:pt x="63862" y="1509620"/>
                </a:lnTo>
                <a:lnTo>
                  <a:pt x="82885" y="1552460"/>
                </a:lnTo>
                <a:lnTo>
                  <a:pt x="104234" y="1594617"/>
                </a:lnTo>
                <a:lnTo>
                  <a:pt x="127859" y="1636058"/>
                </a:lnTo>
                <a:lnTo>
                  <a:pt x="153712" y="1676749"/>
                </a:lnTo>
                <a:lnTo>
                  <a:pt x="181744" y="1716659"/>
                </a:lnTo>
                <a:lnTo>
                  <a:pt x="211903" y="1755753"/>
                </a:lnTo>
                <a:lnTo>
                  <a:pt x="244142" y="1793998"/>
                </a:lnTo>
                <a:lnTo>
                  <a:pt x="278411" y="1831362"/>
                </a:lnTo>
                <a:lnTo>
                  <a:pt x="314659" y="1867811"/>
                </a:lnTo>
                <a:lnTo>
                  <a:pt x="352839" y="1903312"/>
                </a:lnTo>
                <a:lnTo>
                  <a:pt x="392899" y="1937832"/>
                </a:lnTo>
                <a:lnTo>
                  <a:pt x="434792" y="1971338"/>
                </a:lnTo>
                <a:lnTo>
                  <a:pt x="478467" y="2003797"/>
                </a:lnTo>
                <a:lnTo>
                  <a:pt x="523875" y="2035175"/>
                </a:lnTo>
                <a:lnTo>
                  <a:pt x="20637" y="2715816"/>
                </a:lnTo>
                <a:lnTo>
                  <a:pt x="933450" y="2239566"/>
                </a:lnTo>
                <a:lnTo>
                  <a:pt x="979266" y="2255724"/>
                </a:lnTo>
                <a:lnTo>
                  <a:pt x="1025850" y="2271022"/>
                </a:lnTo>
                <a:lnTo>
                  <a:pt x="1073179" y="2285444"/>
                </a:lnTo>
                <a:lnTo>
                  <a:pt x="1121229" y="2298975"/>
                </a:lnTo>
                <a:lnTo>
                  <a:pt x="1169977" y="2311599"/>
                </a:lnTo>
                <a:lnTo>
                  <a:pt x="1219401" y="2323302"/>
                </a:lnTo>
                <a:lnTo>
                  <a:pt x="1269477" y="2334068"/>
                </a:lnTo>
                <a:lnTo>
                  <a:pt x="1320182" y="2343881"/>
                </a:lnTo>
                <a:lnTo>
                  <a:pt x="1371493" y="2352726"/>
                </a:lnTo>
                <a:lnTo>
                  <a:pt x="1423386" y="2360588"/>
                </a:lnTo>
                <a:lnTo>
                  <a:pt x="1475840" y="2367452"/>
                </a:lnTo>
                <a:lnTo>
                  <a:pt x="1528830" y="2373302"/>
                </a:lnTo>
                <a:lnTo>
                  <a:pt x="1582333" y="2378122"/>
                </a:lnTo>
                <a:lnTo>
                  <a:pt x="1636327" y="2381898"/>
                </a:lnTo>
                <a:lnTo>
                  <a:pt x="1690787" y="2384614"/>
                </a:lnTo>
                <a:lnTo>
                  <a:pt x="1745692" y="2386255"/>
                </a:lnTo>
                <a:lnTo>
                  <a:pt x="1801018" y="2386806"/>
                </a:lnTo>
                <a:lnTo>
                  <a:pt x="1858194" y="2386216"/>
                </a:lnTo>
                <a:lnTo>
                  <a:pt x="1914926" y="2384458"/>
                </a:lnTo>
                <a:lnTo>
                  <a:pt x="1971188" y="2381550"/>
                </a:lnTo>
                <a:lnTo>
                  <a:pt x="2026953" y="2377508"/>
                </a:lnTo>
                <a:lnTo>
                  <a:pt x="2082196" y="2372351"/>
                </a:lnTo>
                <a:lnTo>
                  <a:pt x="2136889" y="2366096"/>
                </a:lnTo>
                <a:lnTo>
                  <a:pt x="2191007" y="2358760"/>
                </a:lnTo>
                <a:lnTo>
                  <a:pt x="2244522" y="2350361"/>
                </a:lnTo>
                <a:lnTo>
                  <a:pt x="2297409" y="2340917"/>
                </a:lnTo>
                <a:lnTo>
                  <a:pt x="2349642" y="2330444"/>
                </a:lnTo>
                <a:lnTo>
                  <a:pt x="2401192" y="2318960"/>
                </a:lnTo>
                <a:lnTo>
                  <a:pt x="2452036" y="2306483"/>
                </a:lnTo>
                <a:lnTo>
                  <a:pt x="2502145" y="2293030"/>
                </a:lnTo>
                <a:lnTo>
                  <a:pt x="2551494" y="2278618"/>
                </a:lnTo>
                <a:lnTo>
                  <a:pt x="2600055" y="2263266"/>
                </a:lnTo>
                <a:lnTo>
                  <a:pt x="2647804" y="2246990"/>
                </a:lnTo>
                <a:lnTo>
                  <a:pt x="2694713" y="2229809"/>
                </a:lnTo>
                <a:lnTo>
                  <a:pt x="2740756" y="2211739"/>
                </a:lnTo>
                <a:lnTo>
                  <a:pt x="2785906" y="2192797"/>
                </a:lnTo>
                <a:lnTo>
                  <a:pt x="2830138" y="2173002"/>
                </a:lnTo>
                <a:lnTo>
                  <a:pt x="2873424" y="2152371"/>
                </a:lnTo>
                <a:lnTo>
                  <a:pt x="2915739" y="2130922"/>
                </a:lnTo>
                <a:lnTo>
                  <a:pt x="2957055" y="2108671"/>
                </a:lnTo>
                <a:lnTo>
                  <a:pt x="2997347" y="2085637"/>
                </a:lnTo>
                <a:lnTo>
                  <a:pt x="3036589" y="2061836"/>
                </a:lnTo>
                <a:lnTo>
                  <a:pt x="3074753" y="2037286"/>
                </a:lnTo>
                <a:lnTo>
                  <a:pt x="3111813" y="2012005"/>
                </a:lnTo>
                <a:lnTo>
                  <a:pt x="3147744" y="1986011"/>
                </a:lnTo>
                <a:lnTo>
                  <a:pt x="3182518" y="1959320"/>
                </a:lnTo>
                <a:lnTo>
                  <a:pt x="3216109" y="1931950"/>
                </a:lnTo>
                <a:lnTo>
                  <a:pt x="3248491" y="1903918"/>
                </a:lnTo>
                <a:lnTo>
                  <a:pt x="3279637" y="1875243"/>
                </a:lnTo>
                <a:lnTo>
                  <a:pt x="3309522" y="1845941"/>
                </a:lnTo>
                <a:lnTo>
                  <a:pt x="3338118" y="1816030"/>
                </a:lnTo>
                <a:lnTo>
                  <a:pt x="3365399" y="1785528"/>
                </a:lnTo>
                <a:lnTo>
                  <a:pt x="3391339" y="1754451"/>
                </a:lnTo>
                <a:lnTo>
                  <a:pt x="3415911" y="1722818"/>
                </a:lnTo>
                <a:lnTo>
                  <a:pt x="3439089" y="1690646"/>
                </a:lnTo>
                <a:lnTo>
                  <a:pt x="3460847" y="1657952"/>
                </a:lnTo>
                <a:lnTo>
                  <a:pt x="3481158" y="1624753"/>
                </a:lnTo>
                <a:lnTo>
                  <a:pt x="3499996" y="1591068"/>
                </a:lnTo>
                <a:lnTo>
                  <a:pt x="3517335" y="1556914"/>
                </a:lnTo>
                <a:lnTo>
                  <a:pt x="3547407" y="1487267"/>
                </a:lnTo>
                <a:lnTo>
                  <a:pt x="3571164" y="1415953"/>
                </a:lnTo>
                <a:lnTo>
                  <a:pt x="3588395" y="1343111"/>
                </a:lnTo>
                <a:lnTo>
                  <a:pt x="3598889" y="1268881"/>
                </a:lnTo>
                <a:lnTo>
                  <a:pt x="3602433" y="1193403"/>
                </a:lnTo>
                <a:lnTo>
                  <a:pt x="3601543" y="1155516"/>
                </a:lnTo>
                <a:lnTo>
                  <a:pt x="3594497" y="1080644"/>
                </a:lnTo>
                <a:lnTo>
                  <a:pt x="3580609" y="1007091"/>
                </a:lnTo>
                <a:lnTo>
                  <a:pt x="3560089" y="934995"/>
                </a:lnTo>
                <a:lnTo>
                  <a:pt x="3533148" y="864497"/>
                </a:lnTo>
                <a:lnTo>
                  <a:pt x="3499997" y="795737"/>
                </a:lnTo>
                <a:lnTo>
                  <a:pt x="3481159" y="762052"/>
                </a:lnTo>
                <a:lnTo>
                  <a:pt x="3460848" y="728854"/>
                </a:lnTo>
                <a:lnTo>
                  <a:pt x="3439090" y="696160"/>
                </a:lnTo>
                <a:lnTo>
                  <a:pt x="3415912" y="663987"/>
                </a:lnTo>
                <a:lnTo>
                  <a:pt x="3391339" y="632354"/>
                </a:lnTo>
                <a:lnTo>
                  <a:pt x="3365399" y="601278"/>
                </a:lnTo>
                <a:lnTo>
                  <a:pt x="3338118" y="570775"/>
                </a:lnTo>
                <a:lnTo>
                  <a:pt x="3309522" y="540864"/>
                </a:lnTo>
                <a:lnTo>
                  <a:pt x="3279638" y="511562"/>
                </a:lnTo>
                <a:lnTo>
                  <a:pt x="3248492" y="482887"/>
                </a:lnTo>
                <a:lnTo>
                  <a:pt x="3216110" y="454856"/>
                </a:lnTo>
                <a:lnTo>
                  <a:pt x="3182518" y="427486"/>
                </a:lnTo>
                <a:lnTo>
                  <a:pt x="3147744" y="400795"/>
                </a:lnTo>
                <a:lnTo>
                  <a:pt x="3111814" y="374800"/>
                </a:lnTo>
                <a:lnTo>
                  <a:pt x="3074753" y="349519"/>
                </a:lnTo>
                <a:lnTo>
                  <a:pt x="3036589" y="324970"/>
                </a:lnTo>
                <a:lnTo>
                  <a:pt x="2997348" y="301169"/>
                </a:lnTo>
                <a:lnTo>
                  <a:pt x="2957056" y="278134"/>
                </a:lnTo>
                <a:lnTo>
                  <a:pt x="2915739" y="255884"/>
                </a:lnTo>
                <a:lnTo>
                  <a:pt x="2873424" y="234434"/>
                </a:lnTo>
                <a:lnTo>
                  <a:pt x="2830138" y="213803"/>
                </a:lnTo>
                <a:lnTo>
                  <a:pt x="2785906" y="194008"/>
                </a:lnTo>
                <a:lnTo>
                  <a:pt x="2740756" y="175067"/>
                </a:lnTo>
                <a:lnTo>
                  <a:pt x="2694713" y="156997"/>
                </a:lnTo>
                <a:lnTo>
                  <a:pt x="2647804" y="139815"/>
                </a:lnTo>
                <a:lnTo>
                  <a:pt x="2600056" y="123539"/>
                </a:lnTo>
                <a:lnTo>
                  <a:pt x="2551494" y="108187"/>
                </a:lnTo>
                <a:lnTo>
                  <a:pt x="2502145" y="93776"/>
                </a:lnTo>
                <a:lnTo>
                  <a:pt x="2452036" y="80323"/>
                </a:lnTo>
                <a:lnTo>
                  <a:pt x="2401193" y="67845"/>
                </a:lnTo>
                <a:lnTo>
                  <a:pt x="2349642" y="56362"/>
                </a:lnTo>
                <a:lnTo>
                  <a:pt x="2297410" y="45889"/>
                </a:lnTo>
                <a:lnTo>
                  <a:pt x="2244522" y="36444"/>
                </a:lnTo>
                <a:lnTo>
                  <a:pt x="2191007" y="28045"/>
                </a:lnTo>
                <a:lnTo>
                  <a:pt x="2136889" y="20709"/>
                </a:lnTo>
                <a:lnTo>
                  <a:pt x="2082196" y="14454"/>
                </a:lnTo>
                <a:lnTo>
                  <a:pt x="2026953" y="9297"/>
                </a:lnTo>
                <a:lnTo>
                  <a:pt x="1971188" y="5256"/>
                </a:lnTo>
                <a:lnTo>
                  <a:pt x="1914926" y="2347"/>
                </a:lnTo>
                <a:lnTo>
                  <a:pt x="1858194" y="589"/>
                </a:lnTo>
                <a:lnTo>
                  <a:pt x="1801018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8001" y="1004975"/>
            <a:ext cx="2541270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420" dirty="0">
                <a:solidFill>
                  <a:srgbClr val="4D4D4D"/>
                </a:solidFill>
              </a:rPr>
              <a:t>I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smell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a  </a:t>
            </a:r>
            <a:r>
              <a:rPr sz="3200" spc="-40" dirty="0">
                <a:solidFill>
                  <a:srgbClr val="4D4D4D"/>
                </a:solidFill>
              </a:rPr>
              <a:t>business </a:t>
            </a:r>
            <a:r>
              <a:rPr sz="3200" spc="-35" dirty="0">
                <a:solidFill>
                  <a:srgbClr val="4D4D4D"/>
                </a:solidFill>
              </a:rPr>
              <a:t> </a:t>
            </a:r>
            <a:r>
              <a:rPr sz="3200" spc="-5" dirty="0">
                <a:solidFill>
                  <a:srgbClr val="4D4D4D"/>
                </a:solidFill>
              </a:rPr>
              <a:t>opportunity!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400" y="3543300"/>
            <a:ext cx="5791200" cy="2057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37878" y="3221311"/>
            <a:ext cx="4661916" cy="27015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989" y="6328837"/>
            <a:ext cx="1322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Launches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first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Simple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Queue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around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2004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388" y="2443102"/>
            <a:ext cx="10339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" dirty="0">
                <a:solidFill>
                  <a:srgbClr val="0A7E99"/>
                </a:solidFill>
              </a:rPr>
              <a:t>Collection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110" dirty="0">
                <a:solidFill>
                  <a:srgbClr val="0A7E99"/>
                </a:solidFill>
              </a:rPr>
              <a:t>of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85" dirty="0">
                <a:solidFill>
                  <a:srgbClr val="0A7E99"/>
                </a:solidFill>
              </a:rPr>
              <a:t>cloud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45" dirty="0">
                <a:solidFill>
                  <a:srgbClr val="0A7E99"/>
                </a:solidFill>
              </a:rPr>
              <a:t>computing</a:t>
            </a:r>
            <a:r>
              <a:rPr sz="4200" spc="-229" dirty="0">
                <a:solidFill>
                  <a:srgbClr val="0A7E99"/>
                </a:solidFill>
              </a:rPr>
              <a:t> </a:t>
            </a:r>
            <a:r>
              <a:rPr sz="4200" spc="-30" dirty="0">
                <a:solidFill>
                  <a:srgbClr val="0A7E99"/>
                </a:solidFill>
              </a:rPr>
              <a:t>services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235" dirty="0"/>
              <a:t> </a:t>
            </a:r>
            <a:r>
              <a:rPr spc="10" dirty="0"/>
              <a:t>work</a:t>
            </a:r>
            <a:r>
              <a:rPr spc="-235" dirty="0"/>
              <a:t> </a:t>
            </a:r>
            <a:r>
              <a:rPr spc="20" dirty="0"/>
              <a:t>together</a:t>
            </a:r>
            <a:r>
              <a:rPr spc="-235" dirty="0"/>
              <a:t> </a:t>
            </a:r>
            <a:r>
              <a:rPr spc="35" dirty="0"/>
              <a:t>or</a:t>
            </a:r>
            <a:r>
              <a:rPr spc="-235" dirty="0"/>
              <a:t> </a:t>
            </a:r>
            <a:r>
              <a:rPr spc="15" dirty="0"/>
              <a:t>independently</a:t>
            </a:r>
            <a:endParaRPr spc="15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1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35" dirty="0">
                <a:solidFill>
                  <a:srgbClr val="801F46"/>
                </a:solidFill>
              </a:rPr>
              <a:t>Runs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35" dirty="0">
                <a:solidFill>
                  <a:srgbClr val="801F46"/>
                </a:solidFill>
              </a:rPr>
              <a:t>or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supports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95" dirty="0">
                <a:solidFill>
                  <a:srgbClr val="801F46"/>
                </a:solidFill>
              </a:rPr>
              <a:t>a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computer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10" dirty="0">
                <a:solidFill>
                  <a:srgbClr val="801F46"/>
                </a:solidFill>
              </a:rPr>
              <a:t>program</a:t>
            </a:r>
            <a:endParaRPr spc="-10" dirty="0">
              <a:solidFill>
                <a:srgbClr val="801F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929" y="1385379"/>
            <a:ext cx="32708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29" dirty="0">
                <a:solidFill>
                  <a:srgbClr val="4D4D4D"/>
                </a:solidFill>
              </a:rPr>
              <a:t>Cloud</a:t>
            </a:r>
            <a:endParaRPr sz="8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7924" y="0"/>
            <a:ext cx="14190802" cy="914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1287" y="2427858"/>
            <a:ext cx="1040061" cy="1976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5257" y="3509265"/>
            <a:ext cx="1040061" cy="1976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049" y="4788575"/>
            <a:ext cx="1040061" cy="1976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8897" y="5235318"/>
            <a:ext cx="1040061" cy="1976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65" y="6595855"/>
            <a:ext cx="1040061" cy="19764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225" y="1385379"/>
            <a:ext cx="61537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50" dirty="0">
                <a:solidFill>
                  <a:srgbClr val="4D4D4D"/>
                </a:solidFill>
              </a:rPr>
              <a:t>C</a:t>
            </a:r>
            <a:r>
              <a:rPr sz="8600" spc="130" dirty="0">
                <a:solidFill>
                  <a:srgbClr val="4D4D4D"/>
                </a:solidFill>
              </a:rPr>
              <a:t>omputing</a:t>
            </a:r>
            <a:endParaRPr sz="8600"/>
          </a:p>
        </p:txBody>
      </p:sp>
      <p:sp>
        <p:nvSpPr>
          <p:cNvPr id="3" name="object 3"/>
          <p:cNvSpPr txBox="1"/>
          <p:nvPr/>
        </p:nvSpPr>
        <p:spPr>
          <a:xfrm>
            <a:off x="1485626" y="3561551"/>
            <a:ext cx="497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200" spc="-2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https://mysite.com/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1761" y="4487180"/>
            <a:ext cx="177800" cy="1859280"/>
            <a:chOff x="3881761" y="4487180"/>
            <a:chExt cx="177800" cy="1859280"/>
          </a:xfrm>
        </p:grpSpPr>
        <p:sp>
          <p:nvSpPr>
            <p:cNvPr id="5" name="object 5"/>
            <p:cNvSpPr/>
            <p:nvPr/>
          </p:nvSpPr>
          <p:spPr>
            <a:xfrm>
              <a:off x="3970661" y="4649232"/>
              <a:ext cx="0" cy="1535430"/>
            </a:xfrm>
            <a:custGeom>
              <a:avLst/>
              <a:gdLst/>
              <a:ahLst/>
              <a:cxnLst/>
              <a:rect l="l" t="t" r="r" b="b"/>
              <a:pathLst>
                <a:path h="1535429">
                  <a:moveTo>
                    <a:pt x="0" y="0"/>
                  </a:moveTo>
                  <a:lnTo>
                    <a:pt x="0" y="1534815"/>
                  </a:lnTo>
                </a:path>
              </a:pathLst>
            </a:custGeom>
            <a:ln w="381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81761" y="6168299"/>
              <a:ext cx="177799" cy="177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1761" y="4487180"/>
              <a:ext cx="177799" cy="1777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86300" y="1864169"/>
            <a:ext cx="5129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3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61886" y="2719760"/>
            <a:ext cx="177800" cy="1157605"/>
            <a:chOff x="11861886" y="2719760"/>
            <a:chExt cx="177800" cy="1157605"/>
          </a:xfrm>
        </p:grpSpPr>
        <p:sp>
          <p:nvSpPr>
            <p:cNvPr id="10" name="object 10"/>
            <p:cNvSpPr/>
            <p:nvPr/>
          </p:nvSpPr>
          <p:spPr>
            <a:xfrm>
              <a:off x="11950786" y="288181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2719760"/>
              <a:ext cx="177799" cy="177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3699353"/>
              <a:ext cx="177799" cy="1777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34237" y="4148039"/>
            <a:ext cx="634047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product,</a:t>
            </a:r>
            <a:r>
              <a:rPr sz="3200" spc="-19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category,</a:t>
            </a:r>
            <a:r>
              <a:rPr sz="32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0391" y="6031100"/>
            <a:ext cx="177800" cy="1157605"/>
            <a:chOff x="8450391" y="6031100"/>
            <a:chExt cx="177800" cy="1157605"/>
          </a:xfrm>
        </p:grpSpPr>
        <p:sp>
          <p:nvSpPr>
            <p:cNvPr id="15" name="object 15"/>
            <p:cNvSpPr/>
            <p:nvPr/>
          </p:nvSpPr>
          <p:spPr>
            <a:xfrm>
              <a:off x="8539291" y="619315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801F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391" y="6031100"/>
              <a:ext cx="177799" cy="177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0391" y="7010693"/>
              <a:ext cx="177799" cy="1777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70004" y="6672288"/>
            <a:ext cx="7401559" cy="150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&lt;html&gt;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1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&lt;/html&gt;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6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7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-5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3200" spc="-104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9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200" spc="-10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3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915" y="4050029"/>
            <a:ext cx="1258252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55" dirty="0">
                <a:solidFill>
                  <a:srgbClr val="801F46"/>
                </a:solidFill>
              </a:rPr>
              <a:t>a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40" dirty="0">
                <a:solidFill>
                  <a:srgbClr val="801F46"/>
                </a:solidFill>
              </a:rPr>
              <a:t>provider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120" dirty="0">
                <a:solidFill>
                  <a:srgbClr val="801F46"/>
                </a:solidFill>
              </a:rPr>
              <a:t>of</a:t>
            </a:r>
            <a:r>
              <a:rPr sz="5700" spc="-29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cloud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75" dirty="0">
                <a:solidFill>
                  <a:srgbClr val="801F46"/>
                </a:solidFill>
              </a:rPr>
              <a:t>services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1362" y="2358547"/>
            <a:ext cx="9133274" cy="46222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8239" y="850626"/>
            <a:ext cx="3050540" cy="2400300"/>
            <a:chOff x="988239" y="850626"/>
            <a:chExt cx="3050540" cy="2400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239" y="850626"/>
              <a:ext cx="2368716" cy="1536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403" y="1502295"/>
              <a:ext cx="1748213" cy="174821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2124" y="5260068"/>
            <a:ext cx="2613289" cy="26132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252" y="649392"/>
            <a:ext cx="6889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Depend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AWS?</a:t>
            </a:r>
            <a:endParaRPr spc="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2052" y="2058244"/>
            <a:ext cx="179451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9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21900">
              <a:latin typeface="Verdana" panose="020B0604030504040204"/>
              <a:cs typeface="Verdana" panose="020B0604030504040204"/>
            </a:endParaRPr>
          </a:p>
          <a:p>
            <a:pPr marL="517525" marR="509905" algn="ctr">
              <a:lnSpc>
                <a:spcPct val="138000"/>
              </a:lnSpc>
              <a:spcBef>
                <a:spcPts val="3105"/>
              </a:spcBef>
            </a:pPr>
            <a:r>
              <a:rPr sz="2600" b="1" spc="9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2600" b="1" spc="-7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-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600" b="1" spc="-3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600" b="1" spc="2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0220" y="5790353"/>
            <a:ext cx="17735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5775">
              <a:lnSpc>
                <a:spcPct val="138000"/>
              </a:lnSpc>
              <a:spcBef>
                <a:spcPts val="100"/>
              </a:spcBef>
            </a:pPr>
            <a:r>
              <a:rPr sz="2600" b="1" spc="5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2600" b="1" spc="1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8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Scalability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90057" y="2493975"/>
            <a:ext cx="2633473" cy="30452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8" y="4828698"/>
            <a:ext cx="1758053" cy="3340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8642" y="420846"/>
            <a:ext cx="1135570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900" spc="-1185" dirty="0">
                <a:solidFill>
                  <a:srgbClr val="9BC850"/>
                </a:solidFill>
              </a:rPr>
              <a:t>$$$$$$$</a:t>
            </a:r>
            <a:endParaRPr sz="219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016" y="4732398"/>
            <a:ext cx="3409204" cy="3533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1204" y="5384249"/>
            <a:ext cx="2777162" cy="9992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332" y="6614872"/>
            <a:ext cx="2770906" cy="9992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4657" y="4732398"/>
            <a:ext cx="1542604" cy="35335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487" y="3653789"/>
            <a:ext cx="13341985" cy="1606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5700" spc="80" dirty="0">
                <a:solidFill>
                  <a:srgbClr val="801F46"/>
                </a:solidFill>
              </a:rPr>
              <a:t>With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0" dirty="0">
                <a:solidFill>
                  <a:srgbClr val="801F46"/>
                </a:solidFill>
              </a:rPr>
              <a:t>AWS,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05" dirty="0">
                <a:solidFill>
                  <a:srgbClr val="801F46"/>
                </a:solidFill>
              </a:rPr>
              <a:t>there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75" dirty="0">
                <a:solidFill>
                  <a:srgbClr val="801F46"/>
                </a:solidFill>
              </a:rPr>
              <a:t>are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35" dirty="0">
                <a:solidFill>
                  <a:srgbClr val="801F46"/>
                </a:solidFill>
              </a:rPr>
              <a:t>no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5" dirty="0">
                <a:solidFill>
                  <a:srgbClr val="801F46"/>
                </a:solidFill>
              </a:rPr>
              <a:t>upfront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15" dirty="0">
                <a:solidFill>
                  <a:srgbClr val="801F46"/>
                </a:solidFill>
              </a:rPr>
              <a:t>costs</a:t>
            </a:r>
            <a:endParaRPr sz="5700"/>
          </a:p>
          <a:p>
            <a:pPr marL="8860155">
              <a:lnSpc>
                <a:spcPct val="100000"/>
              </a:lnSpc>
              <a:spcBef>
                <a:spcPts val="420"/>
              </a:spcBef>
            </a:pPr>
            <a:r>
              <a:rPr sz="3800" spc="-20" dirty="0">
                <a:solidFill>
                  <a:srgbClr val="888888"/>
                </a:solidFill>
              </a:rPr>
              <a:t>(for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20" dirty="0">
                <a:solidFill>
                  <a:srgbClr val="888888"/>
                </a:solidFill>
              </a:rPr>
              <a:t>most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65" dirty="0">
                <a:solidFill>
                  <a:srgbClr val="888888"/>
                </a:solidFill>
              </a:rPr>
              <a:t>services)</a:t>
            </a:r>
            <a:endParaRPr sz="3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360000">
            <a:off x="7324527" y="4557514"/>
            <a:ext cx="1735623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0"/>
              </a:lnSpc>
            </a:pPr>
            <a:r>
              <a:rPr sz="11900" spc="10" dirty="0">
                <a:latin typeface="Comic Sans MS" panose="030F0702030302020204"/>
                <a:cs typeface="Comic Sans MS" panose="030F0702030302020204"/>
              </a:rPr>
              <a:t>\</a:t>
            </a:r>
            <a:endParaRPr sz="119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3765" y="1142192"/>
            <a:ext cx="8353507" cy="65172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95710" y="6301557"/>
            <a:ext cx="966430" cy="18365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843" y="6301557"/>
            <a:ext cx="1771943" cy="18365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0157" y="4688609"/>
            <a:ext cx="1637536" cy="5891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2000" y="5414239"/>
            <a:ext cx="1633847" cy="58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1929" y="4222222"/>
            <a:ext cx="801773" cy="18365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58752" y="773033"/>
            <a:ext cx="2761615" cy="293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445"/>
              </a:lnSpc>
              <a:spcBef>
                <a:spcPts val="100"/>
              </a:spcBef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1445"/>
              </a:lnSpc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4057" y="5297540"/>
            <a:ext cx="3629825" cy="22021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94911" y="1464753"/>
            <a:ext cx="83311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2228" y="2488566"/>
            <a:ext cx="10511544" cy="6304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4347" y="821549"/>
            <a:ext cx="5607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really!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here: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306" y="1643386"/>
            <a:ext cx="4393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https:</a:t>
            </a:r>
            <a:r>
              <a:rPr sz="3200" u="sng" spc="-31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-5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calcul</a:t>
            </a:r>
            <a:r>
              <a:rPr sz="3200" u="sng" spc="2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3200" u="sng" spc="16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3200" u="sng" spc="-3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3200" u="sng" spc="-1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3200" u="sng" spc="-2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spc="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48882" y="1577486"/>
            <a:ext cx="5562600" cy="6525259"/>
            <a:chOff x="5348882" y="1577486"/>
            <a:chExt cx="5562600" cy="65252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1955" y="2888144"/>
              <a:ext cx="2652091" cy="5039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0627" y="5743353"/>
              <a:ext cx="1981895" cy="19818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799" y="2850587"/>
              <a:ext cx="1981895" cy="1981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807" y="4415184"/>
              <a:ext cx="1981895" cy="198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5350" y="4415183"/>
              <a:ext cx="1981895" cy="1985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7052" y="1577486"/>
              <a:ext cx="1981895" cy="1981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527" y="2414492"/>
              <a:ext cx="1981895" cy="1981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8882" y="5897580"/>
              <a:ext cx="1981895" cy="1977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1544" y="3275310"/>
              <a:ext cx="1977923" cy="1981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9038" y="6120545"/>
              <a:ext cx="1977924" cy="1981895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9243" y="3653010"/>
            <a:ext cx="1981895" cy="37663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32353" y="3653010"/>
            <a:ext cx="1981895" cy="3766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96575" y="3653010"/>
            <a:ext cx="1981895" cy="3766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873" y="881354"/>
            <a:ext cx="2469152" cy="15769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8054" y="5929763"/>
            <a:ext cx="1981895" cy="19818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0303" y="4545228"/>
            <a:ext cx="1981895" cy="1981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2003" y="2989474"/>
            <a:ext cx="1981895" cy="1985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3132" y="4543238"/>
            <a:ext cx="1981895" cy="19858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25095" y="4545228"/>
            <a:ext cx="1981895" cy="19818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38607" y="2991463"/>
            <a:ext cx="1981895" cy="19818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10192" y="2993448"/>
            <a:ext cx="1981895" cy="1977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3988" y="5929763"/>
            <a:ext cx="1977923" cy="19818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0550" y="5929763"/>
            <a:ext cx="1977924" cy="19818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575" y="3668605"/>
            <a:ext cx="1227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Tracing</a:t>
            </a:r>
            <a:r>
              <a:rPr spc="-254" dirty="0"/>
              <a:t> </a:t>
            </a:r>
            <a:r>
              <a:rPr spc="-20" dirty="0"/>
              <a:t>the</a:t>
            </a:r>
            <a:r>
              <a:rPr spc="-254" dirty="0"/>
              <a:t> </a:t>
            </a:r>
            <a:r>
              <a:rPr spc="35" dirty="0"/>
              <a:t>Global</a:t>
            </a:r>
            <a:r>
              <a:rPr spc="-254" dirty="0"/>
              <a:t> </a:t>
            </a:r>
            <a:r>
              <a:rPr spc="-95" dirty="0"/>
              <a:t>Infrastructure</a:t>
            </a:r>
            <a:r>
              <a:rPr spc="-254" dirty="0"/>
              <a:t> </a:t>
            </a:r>
            <a:r>
              <a:rPr spc="130" dirty="0"/>
              <a:t>of</a:t>
            </a:r>
            <a:r>
              <a:rPr spc="-254" dirty="0"/>
              <a:t> </a:t>
            </a:r>
            <a:r>
              <a:rPr spc="110" dirty="0"/>
              <a:t>AWS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733" y="649392"/>
            <a:ext cx="6650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Deploy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Globally?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839" y="5790353"/>
            <a:ext cx="150114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38000"/>
              </a:lnSpc>
              <a:spcBef>
                <a:spcPts val="100"/>
              </a:spcBef>
            </a:pPr>
            <a:r>
              <a:rPr sz="2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edu</a:t>
            </a:r>
            <a:r>
              <a:rPr sz="2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  </a:t>
            </a:r>
            <a:r>
              <a:rPr sz="2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Latency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469" y="5790353"/>
            <a:ext cx="210693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38000"/>
              </a:lnSpc>
              <a:spcBef>
                <a:spcPts val="100"/>
              </a:spcBef>
            </a:pPr>
            <a:r>
              <a:rPr sz="26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Increased </a:t>
            </a:r>
            <a:r>
              <a:rPr sz="2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8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edundan</a:t>
            </a:r>
            <a:r>
              <a:rPr sz="2600" b="1" spc="6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26594" y="2493975"/>
            <a:ext cx="3045221" cy="30452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968" y="2493975"/>
            <a:ext cx="3703648" cy="30452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917" y="4050029"/>
            <a:ext cx="1270063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20" dirty="0">
                <a:solidFill>
                  <a:srgbClr val="0A7E99"/>
                </a:solidFill>
              </a:rPr>
              <a:t>Latency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85" dirty="0">
                <a:solidFill>
                  <a:srgbClr val="0A7E99"/>
                </a:solidFill>
              </a:rPr>
              <a:t>a</a:t>
            </a:r>
            <a:r>
              <a:rPr sz="5700" spc="8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5700" spc="85" dirty="0">
                <a:solidFill>
                  <a:srgbClr val="0A7E99"/>
                </a:solidFill>
              </a:rPr>
              <a:t>ects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120" dirty="0">
                <a:solidFill>
                  <a:srgbClr val="0A7E99"/>
                </a:solidFill>
              </a:rPr>
              <a:t>user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experience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1197" y="3513039"/>
            <a:ext cx="2517140" cy="2118360"/>
            <a:chOff x="4511197" y="3513039"/>
            <a:chExt cx="2517140" cy="2118360"/>
          </a:xfrm>
        </p:grpSpPr>
        <p:sp>
          <p:nvSpPr>
            <p:cNvPr id="3" name="object 3"/>
            <p:cNvSpPr/>
            <p:nvPr/>
          </p:nvSpPr>
          <p:spPr>
            <a:xfrm>
              <a:off x="4685135" y="3659410"/>
              <a:ext cx="2169160" cy="1825625"/>
            </a:xfrm>
            <a:custGeom>
              <a:avLst/>
              <a:gdLst/>
              <a:ahLst/>
              <a:cxnLst/>
              <a:rect l="l" t="t" r="r" b="b"/>
              <a:pathLst>
                <a:path w="2169159" h="1825625">
                  <a:moveTo>
                    <a:pt x="0" y="1825178"/>
                  </a:moveTo>
                  <a:lnTo>
                    <a:pt x="24292" y="1804735"/>
                  </a:lnTo>
                  <a:lnTo>
                    <a:pt x="2144624" y="20442"/>
                  </a:lnTo>
                  <a:lnTo>
                    <a:pt x="2168917" y="0"/>
                  </a:lnTo>
                </a:path>
              </a:pathLst>
            </a:custGeom>
            <a:ln w="634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11192" y="3513048"/>
              <a:ext cx="2517140" cy="2118360"/>
            </a:xfrm>
            <a:custGeom>
              <a:avLst/>
              <a:gdLst/>
              <a:ahLst/>
              <a:cxnLst/>
              <a:rect l="l" t="t" r="r" b="b"/>
              <a:pathLst>
                <a:path w="2517140" h="2118360">
                  <a:moveTo>
                    <a:pt x="281635" y="2050224"/>
                  </a:moveTo>
                  <a:lnTo>
                    <a:pt x="114820" y="1851990"/>
                  </a:lnTo>
                  <a:lnTo>
                    <a:pt x="0" y="2117915"/>
                  </a:lnTo>
                  <a:lnTo>
                    <a:pt x="281635" y="2050224"/>
                  </a:lnTo>
                  <a:close/>
                </a:path>
                <a:path w="2517140" h="2118360">
                  <a:moveTo>
                    <a:pt x="2516797" y="0"/>
                  </a:moveTo>
                  <a:lnTo>
                    <a:pt x="2235149" y="67691"/>
                  </a:lnTo>
                  <a:lnTo>
                    <a:pt x="2401963" y="265925"/>
                  </a:lnTo>
                  <a:lnTo>
                    <a:pt x="251679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98459" y="4221378"/>
            <a:ext cx="259079" cy="1209675"/>
            <a:chOff x="7998459" y="4221378"/>
            <a:chExt cx="259079" cy="1209675"/>
          </a:xfrm>
        </p:grpSpPr>
        <p:sp>
          <p:nvSpPr>
            <p:cNvPr id="6" name="object 6"/>
            <p:cNvSpPr/>
            <p:nvPr/>
          </p:nvSpPr>
          <p:spPr>
            <a:xfrm>
              <a:off x="8127999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98460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008479" y="1139605"/>
            <a:ext cx="6568440" cy="6664959"/>
            <a:chOff x="7008479" y="1139605"/>
            <a:chExt cx="6568440" cy="6664959"/>
          </a:xfrm>
        </p:grpSpPr>
        <p:sp>
          <p:nvSpPr>
            <p:cNvPr id="9" name="object 9"/>
            <p:cNvSpPr/>
            <p:nvPr/>
          </p:nvSpPr>
          <p:spPr>
            <a:xfrm>
              <a:off x="9386638" y="3607173"/>
              <a:ext cx="2183765" cy="1904364"/>
            </a:xfrm>
            <a:custGeom>
              <a:avLst/>
              <a:gdLst/>
              <a:ahLst/>
              <a:cxnLst/>
              <a:rect l="l" t="t" r="r" b="b"/>
              <a:pathLst>
                <a:path w="2183765" h="1904364">
                  <a:moveTo>
                    <a:pt x="2183468" y="1904253"/>
                  </a:moveTo>
                  <a:lnTo>
                    <a:pt x="2159540" y="1883385"/>
                  </a:lnTo>
                  <a:lnTo>
                    <a:pt x="23928" y="20868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5311" y="3457765"/>
              <a:ext cx="2526665" cy="2203450"/>
            </a:xfrm>
            <a:custGeom>
              <a:avLst/>
              <a:gdLst/>
              <a:ahLst/>
              <a:cxnLst/>
              <a:rect l="l" t="t" r="r" b="b"/>
              <a:pathLst>
                <a:path w="2526665" h="2203450">
                  <a:moveTo>
                    <a:pt x="280390" y="72656"/>
                  </a:moveTo>
                  <a:lnTo>
                    <a:pt x="0" y="0"/>
                  </a:lnTo>
                  <a:lnTo>
                    <a:pt x="110109" y="267906"/>
                  </a:lnTo>
                  <a:lnTo>
                    <a:pt x="280390" y="72656"/>
                  </a:lnTo>
                  <a:close/>
                </a:path>
                <a:path w="2526665" h="2203450">
                  <a:moveTo>
                    <a:pt x="2526119" y="2203081"/>
                  </a:moveTo>
                  <a:lnTo>
                    <a:pt x="2416010" y="1935175"/>
                  </a:lnTo>
                  <a:lnTo>
                    <a:pt x="2245715" y="2130425"/>
                  </a:lnTo>
                  <a:lnTo>
                    <a:pt x="2526119" y="220308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8479" y="5560709"/>
              <a:ext cx="2239039" cy="22435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867" y="1139605"/>
              <a:ext cx="1555730" cy="2951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7856" y="5560709"/>
              <a:ext cx="2239039" cy="22435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57376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27827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3949" y="526031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3949" y="7869177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9103" y="5560707"/>
            <a:ext cx="2239039" cy="224353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63598" y="7869177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02463" y="7869177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Singapo</a:t>
            </a:r>
            <a:r>
              <a:rPr sz="32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3598" y="499183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402463" y="499183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888888"/>
                </a:solidFill>
              </a:rPr>
              <a:t>Singapo</a:t>
            </a:r>
            <a:r>
              <a:rPr sz="3200" spc="-40" dirty="0">
                <a:solidFill>
                  <a:srgbClr val="888888"/>
                </a:solidFill>
              </a:rPr>
              <a:t>r</a:t>
            </a:r>
            <a:r>
              <a:rPr sz="3200" spc="25" dirty="0">
                <a:solidFill>
                  <a:srgbClr val="888888"/>
                </a:solidFill>
              </a:rPr>
              <a:t>e</a:t>
            </a:r>
            <a:endParaRPr sz="3200"/>
          </a:p>
        </p:txBody>
      </p:sp>
      <p:grpSp>
        <p:nvGrpSpPr>
          <p:cNvPr id="23" name="object 23"/>
          <p:cNvGrpSpPr/>
          <p:nvPr/>
        </p:nvGrpSpPr>
        <p:grpSpPr>
          <a:xfrm>
            <a:off x="3669083" y="4221378"/>
            <a:ext cx="259079" cy="1209675"/>
            <a:chOff x="3669083" y="4221378"/>
            <a:chExt cx="259079" cy="1209675"/>
          </a:xfrm>
        </p:grpSpPr>
        <p:sp>
          <p:nvSpPr>
            <p:cNvPr id="24" name="object 24"/>
            <p:cNvSpPr/>
            <p:nvPr/>
          </p:nvSpPr>
          <p:spPr>
            <a:xfrm>
              <a:off x="3798623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69081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200" y="381000"/>
            <a:ext cx="1379664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993" y="4050029"/>
            <a:ext cx="111721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has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50" dirty="0">
                <a:solidFill>
                  <a:srgbClr val="801F46"/>
                </a:solidFill>
              </a:rPr>
              <a:t>the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most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data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servers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62" y="3091179"/>
            <a:ext cx="619379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“Cloud”?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Getting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bottom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Why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 when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use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s.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X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845" y="509858"/>
            <a:ext cx="409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1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Regions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5389" y="8285523"/>
            <a:ext cx="1289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200" spc="-3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1265" y="1645473"/>
            <a:ext cx="11733469" cy="63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7948" y="2212948"/>
            <a:ext cx="6136110" cy="6136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0220000">
            <a:off x="6746799" y="2671304"/>
            <a:ext cx="1205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3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egion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 rot="20220000">
            <a:off x="6823963" y="3456366"/>
            <a:ext cx="1830257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vailability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 rot="20220000">
            <a:off x="7445300" y="3816569"/>
            <a:ext cx="905623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 rot="20220000">
            <a:off x="7822138" y="4589233"/>
            <a:ext cx="845641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 rot="20220000">
            <a:off x="7828158" y="4949436"/>
            <a:ext cx="1151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900" spc="-14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52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90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9525" y="649392"/>
            <a:ext cx="9217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Geographic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Organization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81" y="4169409"/>
            <a:ext cx="1503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7CA03E"/>
                </a:solidFill>
              </a:rPr>
              <a:t>Scaling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40" dirty="0">
                <a:solidFill>
                  <a:srgbClr val="7CA03E"/>
                </a:solidFill>
              </a:rPr>
              <a:t>across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dirty="0">
                <a:solidFill>
                  <a:srgbClr val="7CA03E"/>
                </a:solidFill>
              </a:rPr>
              <a:t>Regions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15" dirty="0">
                <a:solidFill>
                  <a:srgbClr val="7CA03E"/>
                </a:solidFill>
              </a:rPr>
              <a:t>and</a:t>
            </a:r>
            <a:r>
              <a:rPr sz="4400" spc="-220" dirty="0">
                <a:solidFill>
                  <a:srgbClr val="7CA03E"/>
                </a:solidFill>
              </a:rPr>
              <a:t> </a:t>
            </a:r>
            <a:r>
              <a:rPr sz="4400" spc="15" dirty="0">
                <a:solidFill>
                  <a:srgbClr val="7CA03E"/>
                </a:solidFill>
              </a:rPr>
              <a:t>AZ’s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75" dirty="0">
                <a:solidFill>
                  <a:srgbClr val="7CA03E"/>
                </a:solidFill>
              </a:rPr>
              <a:t>increases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20" dirty="0">
                <a:solidFill>
                  <a:srgbClr val="7CA03E"/>
                </a:solidFill>
              </a:rPr>
              <a:t>redundancy</a:t>
            </a:r>
            <a:endParaRPr sz="4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AWS</a:t>
            </a:r>
            <a:r>
              <a:rPr spc="-250" dirty="0"/>
              <a:t> </a:t>
            </a:r>
            <a:r>
              <a:rPr spc="-60" dirty="0"/>
              <a:t>Service</a:t>
            </a:r>
            <a:r>
              <a:rPr spc="-250" dirty="0"/>
              <a:t> </a:t>
            </a:r>
            <a:r>
              <a:rPr spc="-55" dirty="0"/>
              <a:t>Health</a:t>
            </a:r>
            <a:r>
              <a:rPr spc="-245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3841432" y="4807668"/>
            <a:ext cx="8573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https:</a:t>
            </a:r>
            <a:r>
              <a:rPr sz="4200" spc="-4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2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tus.</a:t>
            </a:r>
            <a:r>
              <a:rPr sz="4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s.ama</a:t>
            </a:r>
            <a:r>
              <a:rPr sz="42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2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200" spc="1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om/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000" y="228600"/>
            <a:ext cx="14335760" cy="87706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50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How</a:t>
            </a:r>
            <a:r>
              <a:rPr spc="-270" dirty="0"/>
              <a:t> </a:t>
            </a:r>
            <a:r>
              <a:rPr spc="25" dirty="0"/>
              <a:t>Does</a:t>
            </a:r>
            <a:r>
              <a:rPr spc="-270" dirty="0"/>
              <a:t> </a:t>
            </a:r>
            <a:r>
              <a:rPr spc="110" dirty="0"/>
              <a:t>AWS</a:t>
            </a:r>
            <a:r>
              <a:rPr spc="-270" dirty="0"/>
              <a:t> </a:t>
            </a:r>
            <a:r>
              <a:rPr spc="35" dirty="0"/>
              <a:t>Work?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0933" y="5891412"/>
            <a:ext cx="1157367" cy="2199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389" y="1053163"/>
            <a:ext cx="2458506" cy="884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8145" y="2214600"/>
            <a:ext cx="1157367" cy="2199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0488" y="2214600"/>
            <a:ext cx="1157367" cy="2199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6425" y="5891412"/>
            <a:ext cx="2122025" cy="2199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74239" y="2212814"/>
            <a:ext cx="4486910" cy="3429000"/>
            <a:chOff x="5874239" y="2212814"/>
            <a:chExt cx="4486910" cy="3429000"/>
          </a:xfrm>
        </p:grpSpPr>
        <p:sp>
          <p:nvSpPr>
            <p:cNvPr id="8" name="object 8"/>
            <p:cNvSpPr/>
            <p:nvPr/>
          </p:nvSpPr>
          <p:spPr>
            <a:xfrm>
              <a:off x="6062199" y="3306348"/>
              <a:ext cx="4110990" cy="0"/>
            </a:xfrm>
            <a:custGeom>
              <a:avLst/>
              <a:gdLst/>
              <a:ahLst/>
              <a:cxnLst/>
              <a:rect l="l" t="t" r="r" b="b"/>
              <a:pathLst>
                <a:path w="4110990">
                  <a:moveTo>
                    <a:pt x="0" y="0"/>
                  </a:moveTo>
                  <a:lnTo>
                    <a:pt x="25399" y="0"/>
                  </a:lnTo>
                  <a:lnTo>
                    <a:pt x="4085490" y="0"/>
                  </a:lnTo>
                  <a:lnTo>
                    <a:pt x="4110890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4233" y="3199675"/>
              <a:ext cx="4486910" cy="213360"/>
            </a:xfrm>
            <a:custGeom>
              <a:avLst/>
              <a:gdLst/>
              <a:ahLst/>
              <a:cxnLst/>
              <a:rect l="l" t="t" r="r" b="b"/>
              <a:pathLst>
                <a:path w="4486909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4486909" h="213360">
                  <a:moveTo>
                    <a:pt x="4486808" y="106680"/>
                  </a:moveTo>
                  <a:lnTo>
                    <a:pt x="4273448" y="0"/>
                  </a:lnTo>
                  <a:lnTo>
                    <a:pt x="4273448" y="213360"/>
                  </a:lnTo>
                  <a:lnTo>
                    <a:pt x="4486808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47109" y="3439717"/>
              <a:ext cx="3329940" cy="2101850"/>
            </a:xfrm>
            <a:custGeom>
              <a:avLst/>
              <a:gdLst/>
              <a:ahLst/>
              <a:cxnLst/>
              <a:rect l="l" t="t" r="r" b="b"/>
              <a:pathLst>
                <a:path w="3329940" h="2101850">
                  <a:moveTo>
                    <a:pt x="0" y="2101459"/>
                  </a:moveTo>
                  <a:lnTo>
                    <a:pt x="21479" y="2087901"/>
                  </a:lnTo>
                  <a:lnTo>
                    <a:pt x="3307833" y="13557"/>
                  </a:lnTo>
                  <a:lnTo>
                    <a:pt x="3329312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88163" y="3339401"/>
              <a:ext cx="3647440" cy="2302510"/>
            </a:xfrm>
            <a:custGeom>
              <a:avLst/>
              <a:gdLst/>
              <a:ahLst/>
              <a:cxnLst/>
              <a:rect l="l" t="t" r="r" b="b"/>
              <a:pathLst>
                <a:path w="3647440" h="2302510">
                  <a:moveTo>
                    <a:pt x="237363" y="2278430"/>
                  </a:moveTo>
                  <a:lnTo>
                    <a:pt x="123482" y="2098014"/>
                  </a:lnTo>
                  <a:lnTo>
                    <a:pt x="0" y="2302103"/>
                  </a:lnTo>
                  <a:lnTo>
                    <a:pt x="237363" y="2278430"/>
                  </a:lnTo>
                  <a:close/>
                </a:path>
                <a:path w="3647440" h="2302510">
                  <a:moveTo>
                    <a:pt x="3647198" y="0"/>
                  </a:moveTo>
                  <a:lnTo>
                    <a:pt x="3409835" y="23672"/>
                  </a:lnTo>
                  <a:lnTo>
                    <a:pt x="3523716" y="204089"/>
                  </a:lnTo>
                  <a:lnTo>
                    <a:pt x="364719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96892" y="2373581"/>
              <a:ext cx="1869439" cy="3085465"/>
            </a:xfrm>
            <a:custGeom>
              <a:avLst/>
              <a:gdLst/>
              <a:ahLst/>
              <a:cxnLst/>
              <a:rect l="l" t="t" r="r" b="b"/>
              <a:pathLst>
                <a:path w="1869440" h="3085465">
                  <a:moveTo>
                    <a:pt x="0" y="0"/>
                  </a:moveTo>
                  <a:lnTo>
                    <a:pt x="13159" y="21725"/>
                  </a:lnTo>
                  <a:lnTo>
                    <a:pt x="1855722" y="3063636"/>
                  </a:lnTo>
                  <a:lnTo>
                    <a:pt x="1868881" y="3085361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99501" y="2212822"/>
              <a:ext cx="2063750" cy="3407410"/>
            </a:xfrm>
            <a:custGeom>
              <a:avLst/>
              <a:gdLst/>
              <a:ahLst/>
              <a:cxnLst/>
              <a:rect l="l" t="t" r="r" b="b"/>
              <a:pathLst>
                <a:path w="2063750" h="3407410">
                  <a:moveTo>
                    <a:pt x="201790" y="127215"/>
                  </a:moveTo>
                  <a:lnTo>
                    <a:pt x="0" y="0"/>
                  </a:lnTo>
                  <a:lnTo>
                    <a:pt x="19304" y="237756"/>
                  </a:lnTo>
                  <a:lnTo>
                    <a:pt x="201790" y="127215"/>
                  </a:lnTo>
                  <a:close/>
                </a:path>
                <a:path w="2063750" h="3407410">
                  <a:moveTo>
                    <a:pt x="2063648" y="3406889"/>
                  </a:moveTo>
                  <a:lnTo>
                    <a:pt x="2044357" y="3169132"/>
                  </a:lnTo>
                  <a:lnTo>
                    <a:pt x="1861858" y="3279673"/>
                  </a:lnTo>
                  <a:lnTo>
                    <a:pt x="2063648" y="340688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0842" y="2309271"/>
              <a:ext cx="1900555" cy="933450"/>
            </a:xfrm>
            <a:custGeom>
              <a:avLst/>
              <a:gdLst/>
              <a:ahLst/>
              <a:cxnLst/>
              <a:rect l="l" t="t" r="r" b="b"/>
              <a:pathLst>
                <a:path w="1900554" h="933450">
                  <a:moveTo>
                    <a:pt x="0" y="933448"/>
                  </a:moveTo>
                  <a:lnTo>
                    <a:pt x="22797" y="922249"/>
                  </a:lnTo>
                  <a:lnTo>
                    <a:pt x="1877416" y="11199"/>
                  </a:lnTo>
                  <a:lnTo>
                    <a:pt x="1900213" y="0"/>
                  </a:lnTo>
                </a:path>
              </a:pathLst>
            </a:custGeom>
            <a:ln w="50799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2137" y="2224722"/>
              <a:ext cx="2237740" cy="1102995"/>
            </a:xfrm>
            <a:custGeom>
              <a:avLst/>
              <a:gdLst/>
              <a:ahLst/>
              <a:cxnLst/>
              <a:rect l="l" t="t" r="r" b="b"/>
              <a:pathLst>
                <a:path w="2237740" h="1102995">
                  <a:moveTo>
                    <a:pt x="238531" y="1102550"/>
                  </a:moveTo>
                  <a:lnTo>
                    <a:pt x="144462" y="911059"/>
                  </a:lnTo>
                  <a:lnTo>
                    <a:pt x="0" y="1100874"/>
                  </a:lnTo>
                  <a:lnTo>
                    <a:pt x="238531" y="1102550"/>
                  </a:lnTo>
                  <a:close/>
                </a:path>
                <a:path w="2237740" h="1102995">
                  <a:moveTo>
                    <a:pt x="2237613" y="1676"/>
                  </a:moveTo>
                  <a:lnTo>
                    <a:pt x="1999081" y="0"/>
                  </a:lnTo>
                  <a:lnTo>
                    <a:pt x="2093150" y="191503"/>
                  </a:lnTo>
                  <a:lnTo>
                    <a:pt x="2237613" y="1676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754403" y="1633482"/>
            <a:ext cx="6726555" cy="5746115"/>
            <a:chOff x="4754403" y="1633482"/>
            <a:chExt cx="6726555" cy="5746115"/>
          </a:xfrm>
        </p:grpSpPr>
        <p:sp>
          <p:nvSpPr>
            <p:cNvPr id="17" name="object 17"/>
            <p:cNvSpPr/>
            <p:nvPr/>
          </p:nvSpPr>
          <p:spPr>
            <a:xfrm>
              <a:off x="7855536" y="6991123"/>
              <a:ext cx="1312545" cy="0"/>
            </a:xfrm>
            <a:custGeom>
              <a:avLst/>
              <a:gdLst/>
              <a:ahLst/>
              <a:cxnLst/>
              <a:rect l="l" t="t" r="r" b="b"/>
              <a:pathLst>
                <a:path w="1312545">
                  <a:moveTo>
                    <a:pt x="0" y="0"/>
                  </a:moveTo>
                  <a:lnTo>
                    <a:pt x="25400" y="0"/>
                  </a:lnTo>
                  <a:lnTo>
                    <a:pt x="1287057" y="0"/>
                  </a:lnTo>
                  <a:lnTo>
                    <a:pt x="1312457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7574" y="6884454"/>
              <a:ext cx="1688464" cy="213360"/>
            </a:xfrm>
            <a:custGeom>
              <a:avLst/>
              <a:gdLst/>
              <a:ahLst/>
              <a:cxnLst/>
              <a:rect l="l" t="t" r="r" b="b"/>
              <a:pathLst>
                <a:path w="1688465" h="213359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688465" h="213359">
                  <a:moveTo>
                    <a:pt x="1688376" y="106680"/>
                  </a:moveTo>
                  <a:lnTo>
                    <a:pt x="1475016" y="0"/>
                  </a:lnTo>
                  <a:lnTo>
                    <a:pt x="1475016" y="213360"/>
                  </a:lnTo>
                  <a:lnTo>
                    <a:pt x="1688376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86153" y="1808761"/>
              <a:ext cx="6663055" cy="5539105"/>
            </a:xfrm>
            <a:custGeom>
              <a:avLst/>
              <a:gdLst/>
              <a:ahLst/>
              <a:cxnLst/>
              <a:rect l="l" t="t" r="r" b="b"/>
              <a:pathLst>
                <a:path w="6663055" h="5539105">
                  <a:moveTo>
                    <a:pt x="1270011" y="0"/>
                  </a:moveTo>
                  <a:lnTo>
                    <a:pt x="5392969" y="0"/>
                  </a:lnTo>
                  <a:lnTo>
                    <a:pt x="5465541" y="18"/>
                  </a:lnTo>
                  <a:lnTo>
                    <a:pt x="5534269" y="147"/>
                  </a:lnTo>
                  <a:lnTo>
                    <a:pt x="5599287" y="497"/>
                  </a:lnTo>
                  <a:lnTo>
                    <a:pt x="5660728" y="1180"/>
                  </a:lnTo>
                  <a:lnTo>
                    <a:pt x="5718723" y="2305"/>
                  </a:lnTo>
                  <a:lnTo>
                    <a:pt x="5773405" y="3983"/>
                  </a:lnTo>
                  <a:lnTo>
                    <a:pt x="5824907" y="6325"/>
                  </a:lnTo>
                  <a:lnTo>
                    <a:pt x="5873362" y="9441"/>
                  </a:lnTo>
                  <a:lnTo>
                    <a:pt x="5918901" y="13443"/>
                  </a:lnTo>
                  <a:lnTo>
                    <a:pt x="5961658" y="18440"/>
                  </a:lnTo>
                  <a:lnTo>
                    <a:pt x="6001764" y="24544"/>
                  </a:lnTo>
                  <a:lnTo>
                    <a:pt x="6039353" y="31864"/>
                  </a:lnTo>
                  <a:lnTo>
                    <a:pt x="6107507" y="50600"/>
                  </a:lnTo>
                  <a:lnTo>
                    <a:pt x="6183673" y="80374"/>
                  </a:lnTo>
                  <a:lnTo>
                    <a:pt x="6227513" y="101201"/>
                  </a:lnTo>
                  <a:lnTo>
                    <a:pt x="6269758" y="124617"/>
                  </a:lnTo>
                  <a:lnTo>
                    <a:pt x="6310308" y="150522"/>
                  </a:lnTo>
                  <a:lnTo>
                    <a:pt x="6349064" y="178818"/>
                  </a:lnTo>
                  <a:lnTo>
                    <a:pt x="6385927" y="209405"/>
                  </a:lnTo>
                  <a:lnTo>
                    <a:pt x="6420797" y="242183"/>
                  </a:lnTo>
                  <a:lnTo>
                    <a:pt x="6453576" y="277053"/>
                  </a:lnTo>
                  <a:lnTo>
                    <a:pt x="6484162" y="313916"/>
                  </a:lnTo>
                  <a:lnTo>
                    <a:pt x="6512458" y="352672"/>
                  </a:lnTo>
                  <a:lnTo>
                    <a:pt x="6538363" y="393222"/>
                  </a:lnTo>
                  <a:lnTo>
                    <a:pt x="6561779" y="435467"/>
                  </a:lnTo>
                  <a:lnTo>
                    <a:pt x="6582606" y="479307"/>
                  </a:lnTo>
                  <a:lnTo>
                    <a:pt x="6600744" y="524643"/>
                  </a:lnTo>
                  <a:lnTo>
                    <a:pt x="6622467" y="588424"/>
                  </a:lnTo>
                  <a:lnTo>
                    <a:pt x="6638437" y="661216"/>
                  </a:lnTo>
                  <a:lnTo>
                    <a:pt x="6644540" y="701323"/>
                  </a:lnTo>
                  <a:lnTo>
                    <a:pt x="6649538" y="744079"/>
                  </a:lnTo>
                  <a:lnTo>
                    <a:pt x="6653539" y="789618"/>
                  </a:lnTo>
                  <a:lnTo>
                    <a:pt x="6656656" y="838073"/>
                  </a:lnTo>
                  <a:lnTo>
                    <a:pt x="6658998" y="889575"/>
                  </a:lnTo>
                  <a:lnTo>
                    <a:pt x="6660676" y="944257"/>
                  </a:lnTo>
                  <a:lnTo>
                    <a:pt x="6661801" y="1002253"/>
                  </a:lnTo>
                  <a:lnTo>
                    <a:pt x="6662483" y="1063693"/>
                  </a:lnTo>
                  <a:lnTo>
                    <a:pt x="6662833" y="1128711"/>
                  </a:lnTo>
                  <a:lnTo>
                    <a:pt x="6662962" y="1197440"/>
                  </a:lnTo>
                  <a:lnTo>
                    <a:pt x="6662981" y="1270011"/>
                  </a:lnTo>
                  <a:lnTo>
                    <a:pt x="6662981" y="4268637"/>
                  </a:lnTo>
                  <a:lnTo>
                    <a:pt x="6662962" y="4341208"/>
                  </a:lnTo>
                  <a:lnTo>
                    <a:pt x="6662833" y="4409937"/>
                  </a:lnTo>
                  <a:lnTo>
                    <a:pt x="6662483" y="4474955"/>
                  </a:lnTo>
                  <a:lnTo>
                    <a:pt x="6661801" y="4536395"/>
                  </a:lnTo>
                  <a:lnTo>
                    <a:pt x="6660676" y="4594391"/>
                  </a:lnTo>
                  <a:lnTo>
                    <a:pt x="6658998" y="4649073"/>
                  </a:lnTo>
                  <a:lnTo>
                    <a:pt x="6656656" y="4700575"/>
                  </a:lnTo>
                  <a:lnTo>
                    <a:pt x="6653539" y="4749030"/>
                  </a:lnTo>
                  <a:lnTo>
                    <a:pt x="6649538" y="4794569"/>
                  </a:lnTo>
                  <a:lnTo>
                    <a:pt x="6644540" y="4837325"/>
                  </a:lnTo>
                  <a:lnTo>
                    <a:pt x="6638437" y="4877432"/>
                  </a:lnTo>
                  <a:lnTo>
                    <a:pt x="6631116" y="4915020"/>
                  </a:lnTo>
                  <a:lnTo>
                    <a:pt x="6612380" y="4983175"/>
                  </a:lnTo>
                  <a:lnTo>
                    <a:pt x="6582606" y="5059341"/>
                  </a:lnTo>
                  <a:lnTo>
                    <a:pt x="6561779" y="5103181"/>
                  </a:lnTo>
                  <a:lnTo>
                    <a:pt x="6538363" y="5145425"/>
                  </a:lnTo>
                  <a:lnTo>
                    <a:pt x="6512458" y="5185976"/>
                  </a:lnTo>
                  <a:lnTo>
                    <a:pt x="6484162" y="5224732"/>
                  </a:lnTo>
                  <a:lnTo>
                    <a:pt x="6453576" y="5261595"/>
                  </a:lnTo>
                  <a:lnTo>
                    <a:pt x="6420797" y="5296465"/>
                  </a:lnTo>
                  <a:lnTo>
                    <a:pt x="6385927" y="5329243"/>
                  </a:lnTo>
                  <a:lnTo>
                    <a:pt x="6349064" y="5359830"/>
                  </a:lnTo>
                  <a:lnTo>
                    <a:pt x="6310308" y="5388126"/>
                  </a:lnTo>
                  <a:lnTo>
                    <a:pt x="6269758" y="5414031"/>
                  </a:lnTo>
                  <a:lnTo>
                    <a:pt x="6227513" y="5437447"/>
                  </a:lnTo>
                  <a:lnTo>
                    <a:pt x="6183673" y="5458274"/>
                  </a:lnTo>
                  <a:lnTo>
                    <a:pt x="6138337" y="5476412"/>
                  </a:lnTo>
                  <a:lnTo>
                    <a:pt x="6074556" y="5498135"/>
                  </a:lnTo>
                  <a:lnTo>
                    <a:pt x="6001764" y="5514104"/>
                  </a:lnTo>
                  <a:lnTo>
                    <a:pt x="5961658" y="5520208"/>
                  </a:lnTo>
                  <a:lnTo>
                    <a:pt x="5918901" y="5525206"/>
                  </a:lnTo>
                  <a:lnTo>
                    <a:pt x="5873362" y="5529207"/>
                  </a:lnTo>
                  <a:lnTo>
                    <a:pt x="5824907" y="5532324"/>
                  </a:lnTo>
                  <a:lnTo>
                    <a:pt x="5773405" y="5534665"/>
                  </a:lnTo>
                  <a:lnTo>
                    <a:pt x="5718723" y="5536344"/>
                  </a:lnTo>
                  <a:lnTo>
                    <a:pt x="5660728" y="5537468"/>
                  </a:lnTo>
                  <a:lnTo>
                    <a:pt x="5599287" y="5538151"/>
                  </a:lnTo>
                  <a:lnTo>
                    <a:pt x="5534269" y="5538501"/>
                  </a:lnTo>
                  <a:lnTo>
                    <a:pt x="5465541" y="5538630"/>
                  </a:lnTo>
                  <a:lnTo>
                    <a:pt x="5392969" y="5538649"/>
                  </a:lnTo>
                  <a:lnTo>
                    <a:pt x="1270011" y="5538649"/>
                  </a:lnTo>
                  <a:lnTo>
                    <a:pt x="1197440" y="5538630"/>
                  </a:lnTo>
                  <a:lnTo>
                    <a:pt x="1128711" y="5538501"/>
                  </a:lnTo>
                  <a:lnTo>
                    <a:pt x="1063693" y="5538151"/>
                  </a:lnTo>
                  <a:lnTo>
                    <a:pt x="1002253" y="5537468"/>
                  </a:lnTo>
                  <a:lnTo>
                    <a:pt x="944257" y="5536344"/>
                  </a:lnTo>
                  <a:lnTo>
                    <a:pt x="889575" y="5534665"/>
                  </a:lnTo>
                  <a:lnTo>
                    <a:pt x="838073" y="5532324"/>
                  </a:lnTo>
                  <a:lnTo>
                    <a:pt x="789618" y="5529207"/>
                  </a:lnTo>
                  <a:lnTo>
                    <a:pt x="744079" y="5525206"/>
                  </a:lnTo>
                  <a:lnTo>
                    <a:pt x="701323" y="5520208"/>
                  </a:lnTo>
                  <a:lnTo>
                    <a:pt x="661216" y="5514104"/>
                  </a:lnTo>
                  <a:lnTo>
                    <a:pt x="623628" y="5506784"/>
                  </a:lnTo>
                  <a:lnTo>
                    <a:pt x="555473" y="5488048"/>
                  </a:lnTo>
                  <a:lnTo>
                    <a:pt x="479307" y="5458274"/>
                  </a:lnTo>
                  <a:lnTo>
                    <a:pt x="435467" y="5437447"/>
                  </a:lnTo>
                  <a:lnTo>
                    <a:pt x="393222" y="5414031"/>
                  </a:lnTo>
                  <a:lnTo>
                    <a:pt x="352672" y="5388126"/>
                  </a:lnTo>
                  <a:lnTo>
                    <a:pt x="313916" y="5359830"/>
                  </a:lnTo>
                  <a:lnTo>
                    <a:pt x="277053" y="5329243"/>
                  </a:lnTo>
                  <a:lnTo>
                    <a:pt x="242183" y="5296465"/>
                  </a:lnTo>
                  <a:lnTo>
                    <a:pt x="209405" y="5261595"/>
                  </a:lnTo>
                  <a:lnTo>
                    <a:pt x="178818" y="5224732"/>
                  </a:lnTo>
                  <a:lnTo>
                    <a:pt x="150522" y="5185976"/>
                  </a:lnTo>
                  <a:lnTo>
                    <a:pt x="124617" y="5145425"/>
                  </a:lnTo>
                  <a:lnTo>
                    <a:pt x="101201" y="5103181"/>
                  </a:lnTo>
                  <a:lnTo>
                    <a:pt x="80374" y="5059341"/>
                  </a:lnTo>
                  <a:lnTo>
                    <a:pt x="62236" y="5014005"/>
                  </a:lnTo>
                  <a:lnTo>
                    <a:pt x="40513" y="4950224"/>
                  </a:lnTo>
                  <a:lnTo>
                    <a:pt x="24544" y="4877432"/>
                  </a:lnTo>
                  <a:lnTo>
                    <a:pt x="18440" y="4837325"/>
                  </a:lnTo>
                  <a:lnTo>
                    <a:pt x="13443" y="4794569"/>
                  </a:lnTo>
                  <a:lnTo>
                    <a:pt x="9441" y="4749030"/>
                  </a:lnTo>
                  <a:lnTo>
                    <a:pt x="6325" y="4700575"/>
                  </a:lnTo>
                  <a:lnTo>
                    <a:pt x="3983" y="4649073"/>
                  </a:lnTo>
                  <a:lnTo>
                    <a:pt x="2305" y="4594391"/>
                  </a:lnTo>
                  <a:lnTo>
                    <a:pt x="1180" y="4536395"/>
                  </a:lnTo>
                  <a:lnTo>
                    <a:pt x="497" y="4474955"/>
                  </a:lnTo>
                  <a:lnTo>
                    <a:pt x="147" y="4409937"/>
                  </a:lnTo>
                  <a:lnTo>
                    <a:pt x="18" y="4341208"/>
                  </a:lnTo>
                  <a:lnTo>
                    <a:pt x="0" y="4268637"/>
                  </a:lnTo>
                  <a:lnTo>
                    <a:pt x="0" y="1270011"/>
                  </a:lnTo>
                  <a:lnTo>
                    <a:pt x="18" y="1197440"/>
                  </a:lnTo>
                  <a:lnTo>
                    <a:pt x="147" y="1128711"/>
                  </a:lnTo>
                  <a:lnTo>
                    <a:pt x="497" y="1063693"/>
                  </a:lnTo>
                  <a:lnTo>
                    <a:pt x="1180" y="1002253"/>
                  </a:lnTo>
                  <a:lnTo>
                    <a:pt x="2305" y="944257"/>
                  </a:lnTo>
                  <a:lnTo>
                    <a:pt x="3983" y="889575"/>
                  </a:lnTo>
                  <a:lnTo>
                    <a:pt x="6325" y="838073"/>
                  </a:lnTo>
                  <a:lnTo>
                    <a:pt x="9441" y="789618"/>
                  </a:lnTo>
                  <a:lnTo>
                    <a:pt x="13443" y="744079"/>
                  </a:lnTo>
                  <a:lnTo>
                    <a:pt x="18440" y="701323"/>
                  </a:lnTo>
                  <a:lnTo>
                    <a:pt x="24544" y="661216"/>
                  </a:lnTo>
                  <a:lnTo>
                    <a:pt x="31864" y="623628"/>
                  </a:lnTo>
                  <a:lnTo>
                    <a:pt x="50600" y="555473"/>
                  </a:lnTo>
                  <a:lnTo>
                    <a:pt x="80374" y="479307"/>
                  </a:lnTo>
                  <a:lnTo>
                    <a:pt x="101201" y="435467"/>
                  </a:lnTo>
                  <a:lnTo>
                    <a:pt x="124617" y="393222"/>
                  </a:lnTo>
                  <a:lnTo>
                    <a:pt x="150522" y="352672"/>
                  </a:lnTo>
                  <a:lnTo>
                    <a:pt x="178818" y="313916"/>
                  </a:lnTo>
                  <a:lnTo>
                    <a:pt x="209405" y="277053"/>
                  </a:lnTo>
                  <a:lnTo>
                    <a:pt x="242183" y="242183"/>
                  </a:lnTo>
                  <a:lnTo>
                    <a:pt x="277053" y="209405"/>
                  </a:lnTo>
                  <a:lnTo>
                    <a:pt x="313916" y="178818"/>
                  </a:lnTo>
                  <a:lnTo>
                    <a:pt x="352672" y="150522"/>
                  </a:lnTo>
                  <a:lnTo>
                    <a:pt x="393222" y="124617"/>
                  </a:lnTo>
                  <a:lnTo>
                    <a:pt x="435467" y="101201"/>
                  </a:lnTo>
                  <a:lnTo>
                    <a:pt x="479307" y="80374"/>
                  </a:lnTo>
                  <a:lnTo>
                    <a:pt x="524643" y="62236"/>
                  </a:lnTo>
                  <a:lnTo>
                    <a:pt x="588424" y="40513"/>
                  </a:lnTo>
                  <a:lnTo>
                    <a:pt x="661216" y="24544"/>
                  </a:lnTo>
                  <a:lnTo>
                    <a:pt x="701323" y="18440"/>
                  </a:lnTo>
                  <a:lnTo>
                    <a:pt x="744079" y="13443"/>
                  </a:lnTo>
                  <a:lnTo>
                    <a:pt x="789618" y="9441"/>
                  </a:lnTo>
                  <a:lnTo>
                    <a:pt x="838073" y="6325"/>
                  </a:lnTo>
                  <a:lnTo>
                    <a:pt x="889575" y="3983"/>
                  </a:lnTo>
                  <a:lnTo>
                    <a:pt x="944257" y="2305"/>
                  </a:lnTo>
                  <a:lnTo>
                    <a:pt x="1002253" y="1180"/>
                  </a:lnTo>
                  <a:lnTo>
                    <a:pt x="1063693" y="497"/>
                  </a:lnTo>
                  <a:lnTo>
                    <a:pt x="1128711" y="147"/>
                  </a:lnTo>
                  <a:lnTo>
                    <a:pt x="1197440" y="18"/>
                  </a:lnTo>
                  <a:lnTo>
                    <a:pt x="1270011" y="0"/>
                  </a:lnTo>
                  <a:close/>
                </a:path>
              </a:pathLst>
            </a:custGeom>
            <a:ln w="635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9880" y="1633482"/>
              <a:ext cx="4316095" cy="469265"/>
            </a:xfrm>
            <a:custGeom>
              <a:avLst/>
              <a:gdLst/>
              <a:ahLst/>
              <a:cxnLst/>
              <a:rect l="l" t="t" r="r" b="b"/>
              <a:pathLst>
                <a:path w="4316095" h="469264">
                  <a:moveTo>
                    <a:pt x="4315527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4315527" y="469053"/>
                  </a:lnTo>
                  <a:lnTo>
                    <a:pt x="431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87395" y="1568288"/>
            <a:ext cx="426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606060"/>
                </a:solidFill>
              </a:rPr>
              <a:t>Virtual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Private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85" dirty="0">
                <a:solidFill>
                  <a:srgbClr val="606060"/>
                </a:solidFill>
              </a:rPr>
              <a:t>Cloud</a:t>
            </a:r>
            <a:endParaRPr sz="32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03720" y="3839827"/>
            <a:ext cx="3643937" cy="3179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806" y="705708"/>
            <a:ext cx="10061575" cy="4717415"/>
            <a:chOff x="892806" y="705708"/>
            <a:chExt cx="10061575" cy="4717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762" y="1423724"/>
              <a:ext cx="2086508" cy="21626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8206" y="731108"/>
              <a:ext cx="7305040" cy="4091304"/>
            </a:xfrm>
            <a:custGeom>
              <a:avLst/>
              <a:gdLst/>
              <a:ahLst/>
              <a:cxnLst/>
              <a:rect l="l" t="t" r="r" b="b"/>
              <a:pathLst>
                <a:path w="7305040" h="4091304">
                  <a:moveTo>
                    <a:pt x="938114" y="0"/>
                  </a:moveTo>
                  <a:lnTo>
                    <a:pt x="6366490" y="0"/>
                  </a:lnTo>
                  <a:lnTo>
                    <a:pt x="6438881" y="34"/>
                  </a:lnTo>
                  <a:lnTo>
                    <a:pt x="6506058" y="276"/>
                  </a:lnTo>
                  <a:lnTo>
                    <a:pt x="6568273" y="932"/>
                  </a:lnTo>
                  <a:lnTo>
                    <a:pt x="6625771" y="2210"/>
                  </a:lnTo>
                  <a:lnTo>
                    <a:pt x="6678802" y="4317"/>
                  </a:lnTo>
                  <a:lnTo>
                    <a:pt x="6727613" y="7460"/>
                  </a:lnTo>
                  <a:lnTo>
                    <a:pt x="6772454" y="11846"/>
                  </a:lnTo>
                  <a:lnTo>
                    <a:pt x="6813571" y="17684"/>
                  </a:lnTo>
                  <a:lnTo>
                    <a:pt x="6851214" y="25179"/>
                  </a:lnTo>
                  <a:lnTo>
                    <a:pt x="6917068" y="45971"/>
                  </a:lnTo>
                  <a:lnTo>
                    <a:pt x="6963646" y="65289"/>
                  </a:lnTo>
                  <a:lnTo>
                    <a:pt x="7008001" y="88441"/>
                  </a:lnTo>
                  <a:lnTo>
                    <a:pt x="7049931" y="115227"/>
                  </a:lnTo>
                  <a:lnTo>
                    <a:pt x="7089236" y="145444"/>
                  </a:lnTo>
                  <a:lnTo>
                    <a:pt x="7125712" y="178892"/>
                  </a:lnTo>
                  <a:lnTo>
                    <a:pt x="7159160" y="215369"/>
                  </a:lnTo>
                  <a:lnTo>
                    <a:pt x="7189378" y="254673"/>
                  </a:lnTo>
                  <a:lnTo>
                    <a:pt x="7216164" y="296603"/>
                  </a:lnTo>
                  <a:lnTo>
                    <a:pt x="7239316" y="340958"/>
                  </a:lnTo>
                  <a:lnTo>
                    <a:pt x="7258634" y="387536"/>
                  </a:lnTo>
                  <a:lnTo>
                    <a:pt x="7279426" y="453390"/>
                  </a:lnTo>
                  <a:lnTo>
                    <a:pt x="7286921" y="491033"/>
                  </a:lnTo>
                  <a:lnTo>
                    <a:pt x="7292758" y="532151"/>
                  </a:lnTo>
                  <a:lnTo>
                    <a:pt x="7297145" y="576991"/>
                  </a:lnTo>
                  <a:lnTo>
                    <a:pt x="7300288" y="625803"/>
                  </a:lnTo>
                  <a:lnTo>
                    <a:pt x="7302395" y="678834"/>
                  </a:lnTo>
                  <a:lnTo>
                    <a:pt x="7303673" y="736332"/>
                  </a:lnTo>
                  <a:lnTo>
                    <a:pt x="7304329" y="798546"/>
                  </a:lnTo>
                  <a:lnTo>
                    <a:pt x="7304571" y="865724"/>
                  </a:lnTo>
                  <a:lnTo>
                    <a:pt x="7304605" y="938114"/>
                  </a:lnTo>
                  <a:lnTo>
                    <a:pt x="7304605" y="3153100"/>
                  </a:lnTo>
                  <a:lnTo>
                    <a:pt x="7304571" y="3225490"/>
                  </a:lnTo>
                  <a:lnTo>
                    <a:pt x="7304329" y="3292668"/>
                  </a:lnTo>
                  <a:lnTo>
                    <a:pt x="7303673" y="3354882"/>
                  </a:lnTo>
                  <a:lnTo>
                    <a:pt x="7302395" y="3412380"/>
                  </a:lnTo>
                  <a:lnTo>
                    <a:pt x="7300288" y="3465411"/>
                  </a:lnTo>
                  <a:lnTo>
                    <a:pt x="7297145" y="3514223"/>
                  </a:lnTo>
                  <a:lnTo>
                    <a:pt x="7292758" y="3559063"/>
                  </a:lnTo>
                  <a:lnTo>
                    <a:pt x="7286921" y="3600181"/>
                  </a:lnTo>
                  <a:lnTo>
                    <a:pt x="7279426" y="3637823"/>
                  </a:lnTo>
                  <a:lnTo>
                    <a:pt x="7258634" y="3703678"/>
                  </a:lnTo>
                  <a:lnTo>
                    <a:pt x="7239316" y="3750256"/>
                  </a:lnTo>
                  <a:lnTo>
                    <a:pt x="7216164" y="3794610"/>
                  </a:lnTo>
                  <a:lnTo>
                    <a:pt x="7189378" y="3836541"/>
                  </a:lnTo>
                  <a:lnTo>
                    <a:pt x="7159160" y="3875845"/>
                  </a:lnTo>
                  <a:lnTo>
                    <a:pt x="7125712" y="3912322"/>
                  </a:lnTo>
                  <a:lnTo>
                    <a:pt x="7089236" y="3945770"/>
                  </a:lnTo>
                  <a:lnTo>
                    <a:pt x="7049931" y="3975987"/>
                  </a:lnTo>
                  <a:lnTo>
                    <a:pt x="7008001" y="4002773"/>
                  </a:lnTo>
                  <a:lnTo>
                    <a:pt x="6963646" y="4025925"/>
                  </a:lnTo>
                  <a:lnTo>
                    <a:pt x="6917068" y="4045243"/>
                  </a:lnTo>
                  <a:lnTo>
                    <a:pt x="6851214" y="4066035"/>
                  </a:lnTo>
                  <a:lnTo>
                    <a:pt x="6813571" y="4073530"/>
                  </a:lnTo>
                  <a:lnTo>
                    <a:pt x="6772454" y="4079367"/>
                  </a:lnTo>
                  <a:lnTo>
                    <a:pt x="6727613" y="4083754"/>
                  </a:lnTo>
                  <a:lnTo>
                    <a:pt x="6678802" y="4086897"/>
                  </a:lnTo>
                  <a:lnTo>
                    <a:pt x="6625771" y="4089004"/>
                  </a:lnTo>
                  <a:lnTo>
                    <a:pt x="6568273" y="4090282"/>
                  </a:lnTo>
                  <a:lnTo>
                    <a:pt x="6506058" y="4090938"/>
                  </a:lnTo>
                  <a:lnTo>
                    <a:pt x="6438881" y="4091180"/>
                  </a:lnTo>
                  <a:lnTo>
                    <a:pt x="6366490" y="4091214"/>
                  </a:lnTo>
                  <a:lnTo>
                    <a:pt x="938114" y="4091214"/>
                  </a:lnTo>
                  <a:lnTo>
                    <a:pt x="865724" y="4091180"/>
                  </a:lnTo>
                  <a:lnTo>
                    <a:pt x="798546" y="4090938"/>
                  </a:lnTo>
                  <a:lnTo>
                    <a:pt x="736332" y="4090282"/>
                  </a:lnTo>
                  <a:lnTo>
                    <a:pt x="678834" y="4089004"/>
                  </a:lnTo>
                  <a:lnTo>
                    <a:pt x="625803" y="4086897"/>
                  </a:lnTo>
                  <a:lnTo>
                    <a:pt x="576991" y="4083754"/>
                  </a:lnTo>
                  <a:lnTo>
                    <a:pt x="532151" y="4079367"/>
                  </a:lnTo>
                  <a:lnTo>
                    <a:pt x="491033" y="4073530"/>
                  </a:lnTo>
                  <a:lnTo>
                    <a:pt x="453390" y="4066035"/>
                  </a:lnTo>
                  <a:lnTo>
                    <a:pt x="387536" y="4045243"/>
                  </a:lnTo>
                  <a:lnTo>
                    <a:pt x="340958" y="4025925"/>
                  </a:lnTo>
                  <a:lnTo>
                    <a:pt x="296603" y="4002773"/>
                  </a:lnTo>
                  <a:lnTo>
                    <a:pt x="254673" y="3975987"/>
                  </a:lnTo>
                  <a:lnTo>
                    <a:pt x="215369" y="3945770"/>
                  </a:lnTo>
                  <a:lnTo>
                    <a:pt x="178892" y="3912322"/>
                  </a:lnTo>
                  <a:lnTo>
                    <a:pt x="145444" y="3875845"/>
                  </a:lnTo>
                  <a:lnTo>
                    <a:pt x="115227" y="3836541"/>
                  </a:lnTo>
                  <a:lnTo>
                    <a:pt x="88441" y="3794610"/>
                  </a:lnTo>
                  <a:lnTo>
                    <a:pt x="65289" y="3750256"/>
                  </a:lnTo>
                  <a:lnTo>
                    <a:pt x="45971" y="3703678"/>
                  </a:lnTo>
                  <a:lnTo>
                    <a:pt x="25179" y="3637823"/>
                  </a:lnTo>
                  <a:lnTo>
                    <a:pt x="17684" y="3600181"/>
                  </a:lnTo>
                  <a:lnTo>
                    <a:pt x="11846" y="3559063"/>
                  </a:lnTo>
                  <a:lnTo>
                    <a:pt x="7460" y="3514223"/>
                  </a:lnTo>
                  <a:lnTo>
                    <a:pt x="4317" y="3465411"/>
                  </a:lnTo>
                  <a:lnTo>
                    <a:pt x="2210" y="3412380"/>
                  </a:lnTo>
                  <a:lnTo>
                    <a:pt x="932" y="3354882"/>
                  </a:lnTo>
                  <a:lnTo>
                    <a:pt x="276" y="3292668"/>
                  </a:lnTo>
                  <a:lnTo>
                    <a:pt x="34" y="3225490"/>
                  </a:lnTo>
                  <a:lnTo>
                    <a:pt x="0" y="3153100"/>
                  </a:lnTo>
                  <a:lnTo>
                    <a:pt x="0" y="938114"/>
                  </a:lnTo>
                  <a:lnTo>
                    <a:pt x="34" y="865724"/>
                  </a:lnTo>
                  <a:lnTo>
                    <a:pt x="276" y="798546"/>
                  </a:lnTo>
                  <a:lnTo>
                    <a:pt x="932" y="736332"/>
                  </a:lnTo>
                  <a:lnTo>
                    <a:pt x="2210" y="678834"/>
                  </a:lnTo>
                  <a:lnTo>
                    <a:pt x="4317" y="625803"/>
                  </a:lnTo>
                  <a:lnTo>
                    <a:pt x="7460" y="576991"/>
                  </a:lnTo>
                  <a:lnTo>
                    <a:pt x="11846" y="532151"/>
                  </a:lnTo>
                  <a:lnTo>
                    <a:pt x="17684" y="491033"/>
                  </a:lnTo>
                  <a:lnTo>
                    <a:pt x="25179" y="453390"/>
                  </a:lnTo>
                  <a:lnTo>
                    <a:pt x="45971" y="387536"/>
                  </a:lnTo>
                  <a:lnTo>
                    <a:pt x="65289" y="340958"/>
                  </a:lnTo>
                  <a:lnTo>
                    <a:pt x="88441" y="296603"/>
                  </a:lnTo>
                  <a:lnTo>
                    <a:pt x="115227" y="254673"/>
                  </a:lnTo>
                  <a:lnTo>
                    <a:pt x="145444" y="215369"/>
                  </a:lnTo>
                  <a:lnTo>
                    <a:pt x="178892" y="178892"/>
                  </a:lnTo>
                  <a:lnTo>
                    <a:pt x="215369" y="145444"/>
                  </a:lnTo>
                  <a:lnTo>
                    <a:pt x="254673" y="115227"/>
                  </a:lnTo>
                  <a:lnTo>
                    <a:pt x="296603" y="88441"/>
                  </a:lnTo>
                  <a:lnTo>
                    <a:pt x="340958" y="65289"/>
                  </a:lnTo>
                  <a:lnTo>
                    <a:pt x="387536" y="45971"/>
                  </a:lnTo>
                  <a:lnTo>
                    <a:pt x="453390" y="25179"/>
                  </a:lnTo>
                  <a:lnTo>
                    <a:pt x="491033" y="17684"/>
                  </a:lnTo>
                  <a:lnTo>
                    <a:pt x="532151" y="11846"/>
                  </a:lnTo>
                  <a:lnTo>
                    <a:pt x="576991" y="7460"/>
                  </a:lnTo>
                  <a:lnTo>
                    <a:pt x="625803" y="4317"/>
                  </a:lnTo>
                  <a:lnTo>
                    <a:pt x="678834" y="2210"/>
                  </a:lnTo>
                  <a:lnTo>
                    <a:pt x="736332" y="932"/>
                  </a:lnTo>
                  <a:lnTo>
                    <a:pt x="798546" y="276"/>
                  </a:lnTo>
                  <a:lnTo>
                    <a:pt x="865724" y="34"/>
                  </a:lnTo>
                  <a:lnTo>
                    <a:pt x="938114" y="0"/>
                  </a:lnTo>
                  <a:close/>
                </a:path>
              </a:pathLst>
            </a:custGeom>
            <a:ln w="508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650" y="1423724"/>
              <a:ext cx="1724244" cy="21626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40167" y="2731206"/>
              <a:ext cx="3248025" cy="1727200"/>
            </a:xfrm>
            <a:custGeom>
              <a:avLst/>
              <a:gdLst/>
              <a:ahLst/>
              <a:cxnLst/>
              <a:rect l="l" t="t" r="r" b="b"/>
              <a:pathLst>
                <a:path w="3248025" h="1727200">
                  <a:moveTo>
                    <a:pt x="0" y="0"/>
                  </a:moveTo>
                  <a:lnTo>
                    <a:pt x="22426" y="11924"/>
                  </a:lnTo>
                  <a:lnTo>
                    <a:pt x="3225533" y="1715011"/>
                  </a:lnTo>
                  <a:lnTo>
                    <a:pt x="3247960" y="1726935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74204" y="2642971"/>
              <a:ext cx="3580129" cy="1903730"/>
            </a:xfrm>
            <a:custGeom>
              <a:avLst/>
              <a:gdLst/>
              <a:ahLst/>
              <a:cxnLst/>
              <a:rect l="l" t="t" r="r" b="b"/>
              <a:pathLst>
                <a:path w="3580129" h="1903729">
                  <a:moveTo>
                    <a:pt x="238467" y="5969"/>
                  </a:moveTo>
                  <a:lnTo>
                    <a:pt x="0" y="0"/>
                  </a:lnTo>
                  <a:lnTo>
                    <a:pt x="138303" y="194360"/>
                  </a:lnTo>
                  <a:lnTo>
                    <a:pt x="238467" y="5969"/>
                  </a:lnTo>
                  <a:close/>
                </a:path>
                <a:path w="3580129" h="1903729">
                  <a:moveTo>
                    <a:pt x="3579876" y="1903412"/>
                  </a:moveTo>
                  <a:lnTo>
                    <a:pt x="3441573" y="1709064"/>
                  </a:lnTo>
                  <a:lnTo>
                    <a:pt x="3341408" y="1897443"/>
                  </a:lnTo>
                  <a:lnTo>
                    <a:pt x="3579876" y="1903412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78425" y="3382059"/>
              <a:ext cx="6466205" cy="1574165"/>
            </a:xfrm>
            <a:custGeom>
              <a:avLst/>
              <a:gdLst/>
              <a:ahLst/>
              <a:cxnLst/>
              <a:rect l="l" t="t" r="r" b="b"/>
              <a:pathLst>
                <a:path w="6466205" h="1574164">
                  <a:moveTo>
                    <a:pt x="0" y="0"/>
                  </a:moveTo>
                  <a:lnTo>
                    <a:pt x="24679" y="6007"/>
                  </a:lnTo>
                  <a:lnTo>
                    <a:pt x="6441187" y="1567875"/>
                  </a:lnTo>
                  <a:lnTo>
                    <a:pt x="6465866" y="1573882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95788" y="3284423"/>
              <a:ext cx="6831330" cy="1769745"/>
            </a:xfrm>
            <a:custGeom>
              <a:avLst/>
              <a:gdLst/>
              <a:ahLst/>
              <a:cxnLst/>
              <a:rect l="l" t="t" r="r" b="b"/>
              <a:pathLst>
                <a:path w="6831330" h="1769745">
                  <a:moveTo>
                    <a:pt x="232537" y="0"/>
                  </a:moveTo>
                  <a:lnTo>
                    <a:pt x="0" y="53187"/>
                  </a:lnTo>
                  <a:lnTo>
                    <a:pt x="182079" y="207302"/>
                  </a:lnTo>
                  <a:lnTo>
                    <a:pt x="232537" y="0"/>
                  </a:lnTo>
                  <a:close/>
                </a:path>
                <a:path w="6831330" h="1769745">
                  <a:moveTo>
                    <a:pt x="6831127" y="1715973"/>
                  </a:moveTo>
                  <a:lnTo>
                    <a:pt x="6649047" y="1561858"/>
                  </a:lnTo>
                  <a:lnTo>
                    <a:pt x="6598590" y="1769173"/>
                  </a:lnTo>
                  <a:lnTo>
                    <a:pt x="6831127" y="171597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044" y="4043996"/>
              <a:ext cx="2507632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559778" y="7345545"/>
            <a:ext cx="27216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805815">
              <a:lnSpc>
                <a:spcPts val="3800"/>
              </a:lnSpc>
              <a:spcBef>
                <a:spcPts val="240"/>
              </a:spcBef>
            </a:pPr>
            <a:r>
              <a:rPr sz="3200" spc="65" dirty="0">
                <a:solidFill>
                  <a:srgbClr val="606060"/>
                </a:solidFill>
              </a:rPr>
              <a:t>Local </a:t>
            </a:r>
            <a:r>
              <a:rPr sz="3200" spc="70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D</a:t>
            </a:r>
            <a:r>
              <a:rPr sz="3200" spc="-70" dirty="0">
                <a:solidFill>
                  <a:srgbClr val="606060"/>
                </a:solidFill>
              </a:rPr>
              <a:t>e</a:t>
            </a:r>
            <a:r>
              <a:rPr sz="3200" spc="-120" dirty="0">
                <a:solidFill>
                  <a:srgbClr val="606060"/>
                </a:solidFill>
              </a:rPr>
              <a:t>v</a:t>
            </a:r>
            <a:r>
              <a:rPr sz="3200" spc="10" dirty="0">
                <a:solidFill>
                  <a:srgbClr val="606060"/>
                </a:solidFill>
              </a:rPr>
              <a:t>elopment</a:t>
            </a:r>
            <a:endParaRPr sz="3200"/>
          </a:p>
        </p:txBody>
      </p:sp>
      <p:grpSp>
        <p:nvGrpSpPr>
          <p:cNvPr id="13" name="object 13"/>
          <p:cNvGrpSpPr/>
          <p:nvPr/>
        </p:nvGrpSpPr>
        <p:grpSpPr>
          <a:xfrm>
            <a:off x="11024302" y="4042258"/>
            <a:ext cx="2482215" cy="1823085"/>
            <a:chOff x="11024302" y="4042258"/>
            <a:chExt cx="2482215" cy="1823085"/>
          </a:xfrm>
        </p:grpSpPr>
        <p:sp>
          <p:nvSpPr>
            <p:cNvPr id="14" name="object 14"/>
            <p:cNvSpPr/>
            <p:nvPr/>
          </p:nvSpPr>
          <p:spPr>
            <a:xfrm>
              <a:off x="11024302" y="4042258"/>
              <a:ext cx="2482215" cy="1692275"/>
            </a:xfrm>
            <a:custGeom>
              <a:avLst/>
              <a:gdLst/>
              <a:ahLst/>
              <a:cxnLst/>
              <a:rect l="l" t="t" r="r" b="b"/>
              <a:pathLst>
                <a:path w="2482215" h="1692275">
                  <a:moveTo>
                    <a:pt x="2481752" y="0"/>
                  </a:moveTo>
                  <a:lnTo>
                    <a:pt x="0" y="0"/>
                  </a:lnTo>
                  <a:lnTo>
                    <a:pt x="0" y="1691676"/>
                  </a:lnTo>
                  <a:lnTo>
                    <a:pt x="2481752" y="1691676"/>
                  </a:lnTo>
                  <a:lnTo>
                    <a:pt x="2481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4122" y="4108134"/>
              <a:ext cx="2262112" cy="175692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571" y="1055334"/>
            <a:ext cx="13943330" cy="7033895"/>
            <a:chOff x="1156571" y="1055334"/>
            <a:chExt cx="13943330" cy="7033895"/>
          </a:xfrm>
        </p:grpSpPr>
        <p:sp>
          <p:nvSpPr>
            <p:cNvPr id="3" name="object 3"/>
            <p:cNvSpPr/>
            <p:nvPr/>
          </p:nvSpPr>
          <p:spPr>
            <a:xfrm>
              <a:off x="1201021" y="1099784"/>
              <a:ext cx="13854430" cy="6944995"/>
            </a:xfrm>
            <a:custGeom>
              <a:avLst/>
              <a:gdLst/>
              <a:ahLst/>
              <a:cxnLst/>
              <a:rect l="l" t="t" r="r" b="b"/>
              <a:pathLst>
                <a:path w="13854430" h="6944995">
                  <a:moveTo>
                    <a:pt x="1592356" y="0"/>
                  </a:moveTo>
                  <a:lnTo>
                    <a:pt x="12261599" y="0"/>
                  </a:lnTo>
                  <a:lnTo>
                    <a:pt x="12333841" y="11"/>
                  </a:lnTo>
                  <a:lnTo>
                    <a:pt x="12403057" y="91"/>
                  </a:lnTo>
                  <a:lnTo>
                    <a:pt x="12469331" y="307"/>
                  </a:lnTo>
                  <a:lnTo>
                    <a:pt x="12532743" y="728"/>
                  </a:lnTo>
                  <a:lnTo>
                    <a:pt x="12593375" y="1422"/>
                  </a:lnTo>
                  <a:lnTo>
                    <a:pt x="12651310" y="2457"/>
                  </a:lnTo>
                  <a:lnTo>
                    <a:pt x="12706628" y="3902"/>
                  </a:lnTo>
                  <a:lnTo>
                    <a:pt x="12759412" y="5824"/>
                  </a:lnTo>
                  <a:lnTo>
                    <a:pt x="12809744" y="8293"/>
                  </a:lnTo>
                  <a:lnTo>
                    <a:pt x="12857704" y="11376"/>
                  </a:lnTo>
                  <a:lnTo>
                    <a:pt x="12903376" y="15142"/>
                  </a:lnTo>
                  <a:lnTo>
                    <a:pt x="12946840" y="19658"/>
                  </a:lnTo>
                  <a:lnTo>
                    <a:pt x="12988178" y="24994"/>
                  </a:lnTo>
                  <a:lnTo>
                    <a:pt x="13027473" y="31217"/>
                  </a:lnTo>
                  <a:lnTo>
                    <a:pt x="13100258" y="46598"/>
                  </a:lnTo>
                  <a:lnTo>
                    <a:pt x="13165849" y="66348"/>
                  </a:lnTo>
                  <a:lnTo>
                    <a:pt x="13243094" y="96512"/>
                  </a:lnTo>
                  <a:lnTo>
                    <a:pt x="13288781" y="117294"/>
                  </a:lnTo>
                  <a:lnTo>
                    <a:pt x="13333141" y="140306"/>
                  </a:lnTo>
                  <a:lnTo>
                    <a:pt x="13376105" y="165481"/>
                  </a:lnTo>
                  <a:lnTo>
                    <a:pt x="13417603" y="192747"/>
                  </a:lnTo>
                  <a:lnTo>
                    <a:pt x="13457566" y="222037"/>
                  </a:lnTo>
                  <a:lnTo>
                    <a:pt x="13495924" y="253279"/>
                  </a:lnTo>
                  <a:lnTo>
                    <a:pt x="13532607" y="286405"/>
                  </a:lnTo>
                  <a:lnTo>
                    <a:pt x="13567547" y="321344"/>
                  </a:lnTo>
                  <a:lnTo>
                    <a:pt x="13600672" y="358028"/>
                  </a:lnTo>
                  <a:lnTo>
                    <a:pt x="13631914" y="396386"/>
                  </a:lnTo>
                  <a:lnTo>
                    <a:pt x="13661203" y="436349"/>
                  </a:lnTo>
                  <a:lnTo>
                    <a:pt x="13688470" y="477848"/>
                  </a:lnTo>
                  <a:lnTo>
                    <a:pt x="13713644" y="520812"/>
                  </a:lnTo>
                  <a:lnTo>
                    <a:pt x="13736657" y="565173"/>
                  </a:lnTo>
                  <a:lnTo>
                    <a:pt x="13757438" y="610860"/>
                  </a:lnTo>
                  <a:lnTo>
                    <a:pt x="13775918" y="657804"/>
                  </a:lnTo>
                  <a:lnTo>
                    <a:pt x="13798060" y="720044"/>
                  </a:lnTo>
                  <a:lnTo>
                    <a:pt x="13815559" y="789151"/>
                  </a:lnTo>
                  <a:lnTo>
                    <a:pt x="13828962" y="865779"/>
                  </a:lnTo>
                  <a:lnTo>
                    <a:pt x="13834298" y="907118"/>
                  </a:lnTo>
                  <a:lnTo>
                    <a:pt x="13838816" y="950582"/>
                  </a:lnTo>
                  <a:lnTo>
                    <a:pt x="13842582" y="996254"/>
                  </a:lnTo>
                  <a:lnTo>
                    <a:pt x="13845665" y="1044214"/>
                  </a:lnTo>
                  <a:lnTo>
                    <a:pt x="13848134" y="1094546"/>
                  </a:lnTo>
                  <a:lnTo>
                    <a:pt x="13850057" y="1147330"/>
                  </a:lnTo>
                  <a:lnTo>
                    <a:pt x="13851502" y="1202648"/>
                  </a:lnTo>
                  <a:lnTo>
                    <a:pt x="13852537" y="1260583"/>
                  </a:lnTo>
                  <a:lnTo>
                    <a:pt x="13853231" y="1321215"/>
                  </a:lnTo>
                  <a:lnTo>
                    <a:pt x="13853652" y="1384626"/>
                  </a:lnTo>
                  <a:lnTo>
                    <a:pt x="13853869" y="1450899"/>
                  </a:lnTo>
                  <a:lnTo>
                    <a:pt x="13853948" y="1520115"/>
                  </a:lnTo>
                  <a:lnTo>
                    <a:pt x="13853960" y="1592356"/>
                  </a:lnTo>
                  <a:lnTo>
                    <a:pt x="13853960" y="5352074"/>
                  </a:lnTo>
                  <a:lnTo>
                    <a:pt x="13853948" y="5424315"/>
                  </a:lnTo>
                  <a:lnTo>
                    <a:pt x="13853869" y="5493531"/>
                  </a:lnTo>
                  <a:lnTo>
                    <a:pt x="13853652" y="5559803"/>
                  </a:lnTo>
                  <a:lnTo>
                    <a:pt x="13853231" y="5623215"/>
                  </a:lnTo>
                  <a:lnTo>
                    <a:pt x="13852537" y="5683847"/>
                  </a:lnTo>
                  <a:lnTo>
                    <a:pt x="13851502" y="5741781"/>
                  </a:lnTo>
                  <a:lnTo>
                    <a:pt x="13850057" y="5797100"/>
                  </a:lnTo>
                  <a:lnTo>
                    <a:pt x="13848134" y="5849884"/>
                  </a:lnTo>
                  <a:lnTo>
                    <a:pt x="13845665" y="5900215"/>
                  </a:lnTo>
                  <a:lnTo>
                    <a:pt x="13842582" y="5948176"/>
                  </a:lnTo>
                  <a:lnTo>
                    <a:pt x="13838816" y="5993847"/>
                  </a:lnTo>
                  <a:lnTo>
                    <a:pt x="13834298" y="6037312"/>
                  </a:lnTo>
                  <a:lnTo>
                    <a:pt x="13828962" y="6078651"/>
                  </a:lnTo>
                  <a:lnTo>
                    <a:pt x="13822738" y="6117946"/>
                  </a:lnTo>
                  <a:lnTo>
                    <a:pt x="13807355" y="6190731"/>
                  </a:lnTo>
                  <a:lnTo>
                    <a:pt x="13787603" y="6256323"/>
                  </a:lnTo>
                  <a:lnTo>
                    <a:pt x="13757438" y="6333569"/>
                  </a:lnTo>
                  <a:lnTo>
                    <a:pt x="13736657" y="6379257"/>
                  </a:lnTo>
                  <a:lnTo>
                    <a:pt x="13713644" y="6423617"/>
                  </a:lnTo>
                  <a:lnTo>
                    <a:pt x="13688470" y="6466582"/>
                  </a:lnTo>
                  <a:lnTo>
                    <a:pt x="13661203" y="6508080"/>
                  </a:lnTo>
                  <a:lnTo>
                    <a:pt x="13631914" y="6548043"/>
                  </a:lnTo>
                  <a:lnTo>
                    <a:pt x="13600672" y="6586401"/>
                  </a:lnTo>
                  <a:lnTo>
                    <a:pt x="13567547" y="6623085"/>
                  </a:lnTo>
                  <a:lnTo>
                    <a:pt x="13532607" y="6658024"/>
                  </a:lnTo>
                  <a:lnTo>
                    <a:pt x="13495924" y="6691150"/>
                  </a:lnTo>
                  <a:lnTo>
                    <a:pt x="13457566" y="6722392"/>
                  </a:lnTo>
                  <a:lnTo>
                    <a:pt x="13417603" y="6751681"/>
                  </a:lnTo>
                  <a:lnTo>
                    <a:pt x="13376105" y="6778948"/>
                  </a:lnTo>
                  <a:lnTo>
                    <a:pt x="13333141" y="6804123"/>
                  </a:lnTo>
                  <a:lnTo>
                    <a:pt x="13288781" y="6827135"/>
                  </a:lnTo>
                  <a:lnTo>
                    <a:pt x="13243094" y="6847916"/>
                  </a:lnTo>
                  <a:lnTo>
                    <a:pt x="13196150" y="6866397"/>
                  </a:lnTo>
                  <a:lnTo>
                    <a:pt x="13133912" y="6888536"/>
                  </a:lnTo>
                  <a:lnTo>
                    <a:pt x="13064806" y="6906033"/>
                  </a:lnTo>
                  <a:lnTo>
                    <a:pt x="12988178" y="6919435"/>
                  </a:lnTo>
                  <a:lnTo>
                    <a:pt x="12946840" y="6924770"/>
                  </a:lnTo>
                  <a:lnTo>
                    <a:pt x="12903376" y="6929287"/>
                  </a:lnTo>
                  <a:lnTo>
                    <a:pt x="12857704" y="6933053"/>
                  </a:lnTo>
                  <a:lnTo>
                    <a:pt x="12809744" y="6936136"/>
                  </a:lnTo>
                  <a:lnTo>
                    <a:pt x="12759412" y="6938604"/>
                  </a:lnTo>
                  <a:lnTo>
                    <a:pt x="12706628" y="6940527"/>
                  </a:lnTo>
                  <a:lnTo>
                    <a:pt x="12651310" y="6941972"/>
                  </a:lnTo>
                  <a:lnTo>
                    <a:pt x="12593375" y="6943007"/>
                  </a:lnTo>
                  <a:lnTo>
                    <a:pt x="12532743" y="6943701"/>
                  </a:lnTo>
                  <a:lnTo>
                    <a:pt x="12469331" y="6944122"/>
                  </a:lnTo>
                  <a:lnTo>
                    <a:pt x="12403057" y="6944338"/>
                  </a:lnTo>
                  <a:lnTo>
                    <a:pt x="12333841" y="6944418"/>
                  </a:lnTo>
                  <a:lnTo>
                    <a:pt x="12261599" y="6944429"/>
                  </a:lnTo>
                  <a:lnTo>
                    <a:pt x="1592356" y="6944429"/>
                  </a:lnTo>
                  <a:lnTo>
                    <a:pt x="1520115" y="6944418"/>
                  </a:lnTo>
                  <a:lnTo>
                    <a:pt x="1450899" y="6944338"/>
                  </a:lnTo>
                  <a:lnTo>
                    <a:pt x="1384626" y="6944122"/>
                  </a:lnTo>
                  <a:lnTo>
                    <a:pt x="1321215" y="6943701"/>
                  </a:lnTo>
                  <a:lnTo>
                    <a:pt x="1260583" y="6943007"/>
                  </a:lnTo>
                  <a:lnTo>
                    <a:pt x="1202648" y="6941972"/>
                  </a:lnTo>
                  <a:lnTo>
                    <a:pt x="1147330" y="6940527"/>
                  </a:lnTo>
                  <a:lnTo>
                    <a:pt x="1094546" y="6938604"/>
                  </a:lnTo>
                  <a:lnTo>
                    <a:pt x="1044214" y="6936136"/>
                  </a:lnTo>
                  <a:lnTo>
                    <a:pt x="996254" y="6933053"/>
                  </a:lnTo>
                  <a:lnTo>
                    <a:pt x="950582" y="6929287"/>
                  </a:lnTo>
                  <a:lnTo>
                    <a:pt x="907118" y="6924770"/>
                  </a:lnTo>
                  <a:lnTo>
                    <a:pt x="865779" y="6919435"/>
                  </a:lnTo>
                  <a:lnTo>
                    <a:pt x="826484" y="6913212"/>
                  </a:lnTo>
                  <a:lnTo>
                    <a:pt x="753698" y="6897830"/>
                  </a:lnTo>
                  <a:lnTo>
                    <a:pt x="688107" y="6878081"/>
                  </a:lnTo>
                  <a:lnTo>
                    <a:pt x="610860" y="6847916"/>
                  </a:lnTo>
                  <a:lnTo>
                    <a:pt x="565173" y="6827135"/>
                  </a:lnTo>
                  <a:lnTo>
                    <a:pt x="520812" y="6804123"/>
                  </a:lnTo>
                  <a:lnTo>
                    <a:pt x="477848" y="6778948"/>
                  </a:lnTo>
                  <a:lnTo>
                    <a:pt x="436349" y="6751681"/>
                  </a:lnTo>
                  <a:lnTo>
                    <a:pt x="396386" y="6722392"/>
                  </a:lnTo>
                  <a:lnTo>
                    <a:pt x="358028" y="6691150"/>
                  </a:lnTo>
                  <a:lnTo>
                    <a:pt x="321344" y="6658024"/>
                  </a:lnTo>
                  <a:lnTo>
                    <a:pt x="286405" y="6623085"/>
                  </a:lnTo>
                  <a:lnTo>
                    <a:pt x="253279" y="6586401"/>
                  </a:lnTo>
                  <a:lnTo>
                    <a:pt x="222037" y="6548043"/>
                  </a:lnTo>
                  <a:lnTo>
                    <a:pt x="192747" y="6508080"/>
                  </a:lnTo>
                  <a:lnTo>
                    <a:pt x="165481" y="6466582"/>
                  </a:lnTo>
                  <a:lnTo>
                    <a:pt x="140306" y="6423617"/>
                  </a:lnTo>
                  <a:lnTo>
                    <a:pt x="117294" y="6379257"/>
                  </a:lnTo>
                  <a:lnTo>
                    <a:pt x="96512" y="6333569"/>
                  </a:lnTo>
                  <a:lnTo>
                    <a:pt x="78032" y="6286625"/>
                  </a:lnTo>
                  <a:lnTo>
                    <a:pt x="55893" y="6224386"/>
                  </a:lnTo>
                  <a:lnTo>
                    <a:pt x="38396" y="6155279"/>
                  </a:lnTo>
                  <a:lnTo>
                    <a:pt x="24994" y="6078651"/>
                  </a:lnTo>
                  <a:lnTo>
                    <a:pt x="19658" y="6037312"/>
                  </a:lnTo>
                  <a:lnTo>
                    <a:pt x="15142" y="5993847"/>
                  </a:lnTo>
                  <a:lnTo>
                    <a:pt x="11376" y="5948176"/>
                  </a:lnTo>
                  <a:lnTo>
                    <a:pt x="8293" y="5900215"/>
                  </a:lnTo>
                  <a:lnTo>
                    <a:pt x="5824" y="5849884"/>
                  </a:lnTo>
                  <a:lnTo>
                    <a:pt x="3902" y="5797100"/>
                  </a:lnTo>
                  <a:lnTo>
                    <a:pt x="2457" y="5741781"/>
                  </a:lnTo>
                  <a:lnTo>
                    <a:pt x="1422" y="5683847"/>
                  </a:lnTo>
                  <a:lnTo>
                    <a:pt x="728" y="5623215"/>
                  </a:lnTo>
                  <a:lnTo>
                    <a:pt x="307" y="5559803"/>
                  </a:lnTo>
                  <a:lnTo>
                    <a:pt x="91" y="5493531"/>
                  </a:lnTo>
                  <a:lnTo>
                    <a:pt x="11" y="5424315"/>
                  </a:lnTo>
                  <a:lnTo>
                    <a:pt x="0" y="5352074"/>
                  </a:lnTo>
                  <a:lnTo>
                    <a:pt x="0" y="1592356"/>
                  </a:lnTo>
                  <a:lnTo>
                    <a:pt x="11" y="1520115"/>
                  </a:lnTo>
                  <a:lnTo>
                    <a:pt x="91" y="1450899"/>
                  </a:lnTo>
                  <a:lnTo>
                    <a:pt x="307" y="1384626"/>
                  </a:lnTo>
                  <a:lnTo>
                    <a:pt x="728" y="1321215"/>
                  </a:lnTo>
                  <a:lnTo>
                    <a:pt x="1422" y="1260583"/>
                  </a:lnTo>
                  <a:lnTo>
                    <a:pt x="2457" y="1202648"/>
                  </a:lnTo>
                  <a:lnTo>
                    <a:pt x="3902" y="1147330"/>
                  </a:lnTo>
                  <a:lnTo>
                    <a:pt x="5824" y="1094546"/>
                  </a:lnTo>
                  <a:lnTo>
                    <a:pt x="8293" y="1044214"/>
                  </a:lnTo>
                  <a:lnTo>
                    <a:pt x="11376" y="996254"/>
                  </a:lnTo>
                  <a:lnTo>
                    <a:pt x="15142" y="950582"/>
                  </a:lnTo>
                  <a:lnTo>
                    <a:pt x="19658" y="907118"/>
                  </a:lnTo>
                  <a:lnTo>
                    <a:pt x="24994" y="865779"/>
                  </a:lnTo>
                  <a:lnTo>
                    <a:pt x="31217" y="826484"/>
                  </a:lnTo>
                  <a:lnTo>
                    <a:pt x="46598" y="753698"/>
                  </a:lnTo>
                  <a:lnTo>
                    <a:pt x="66348" y="688107"/>
                  </a:lnTo>
                  <a:lnTo>
                    <a:pt x="96512" y="610860"/>
                  </a:lnTo>
                  <a:lnTo>
                    <a:pt x="117294" y="565173"/>
                  </a:lnTo>
                  <a:lnTo>
                    <a:pt x="140306" y="520812"/>
                  </a:lnTo>
                  <a:lnTo>
                    <a:pt x="165481" y="477848"/>
                  </a:lnTo>
                  <a:lnTo>
                    <a:pt x="192747" y="436349"/>
                  </a:lnTo>
                  <a:lnTo>
                    <a:pt x="222037" y="396386"/>
                  </a:lnTo>
                  <a:lnTo>
                    <a:pt x="253279" y="358028"/>
                  </a:lnTo>
                  <a:lnTo>
                    <a:pt x="286405" y="321344"/>
                  </a:lnTo>
                  <a:lnTo>
                    <a:pt x="321344" y="286405"/>
                  </a:lnTo>
                  <a:lnTo>
                    <a:pt x="358028" y="253279"/>
                  </a:lnTo>
                  <a:lnTo>
                    <a:pt x="396386" y="222037"/>
                  </a:lnTo>
                  <a:lnTo>
                    <a:pt x="436349" y="192747"/>
                  </a:lnTo>
                  <a:lnTo>
                    <a:pt x="477848" y="165481"/>
                  </a:lnTo>
                  <a:lnTo>
                    <a:pt x="520812" y="140306"/>
                  </a:lnTo>
                  <a:lnTo>
                    <a:pt x="565173" y="117294"/>
                  </a:lnTo>
                  <a:lnTo>
                    <a:pt x="610860" y="96512"/>
                  </a:lnTo>
                  <a:lnTo>
                    <a:pt x="657804" y="78032"/>
                  </a:lnTo>
                  <a:lnTo>
                    <a:pt x="720044" y="55893"/>
                  </a:lnTo>
                  <a:lnTo>
                    <a:pt x="789151" y="38396"/>
                  </a:lnTo>
                  <a:lnTo>
                    <a:pt x="865779" y="24994"/>
                  </a:lnTo>
                  <a:lnTo>
                    <a:pt x="907118" y="19658"/>
                  </a:lnTo>
                  <a:lnTo>
                    <a:pt x="950582" y="15142"/>
                  </a:lnTo>
                  <a:lnTo>
                    <a:pt x="996254" y="11376"/>
                  </a:lnTo>
                  <a:lnTo>
                    <a:pt x="1044214" y="8293"/>
                  </a:lnTo>
                  <a:lnTo>
                    <a:pt x="1094546" y="5824"/>
                  </a:lnTo>
                  <a:lnTo>
                    <a:pt x="1147330" y="3902"/>
                  </a:lnTo>
                  <a:lnTo>
                    <a:pt x="1202648" y="2457"/>
                  </a:lnTo>
                  <a:lnTo>
                    <a:pt x="1260583" y="1422"/>
                  </a:lnTo>
                  <a:lnTo>
                    <a:pt x="1321215" y="728"/>
                  </a:lnTo>
                  <a:lnTo>
                    <a:pt x="1384626" y="307"/>
                  </a:lnTo>
                  <a:lnTo>
                    <a:pt x="1450899" y="91"/>
                  </a:lnTo>
                  <a:lnTo>
                    <a:pt x="1520115" y="11"/>
                  </a:lnTo>
                  <a:lnTo>
                    <a:pt x="1592356" y="0"/>
                  </a:lnTo>
                  <a:close/>
                </a:path>
              </a:pathLst>
            </a:custGeom>
            <a:ln w="889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3563" y="3643975"/>
              <a:ext cx="1747660" cy="18102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8523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6792" y="1583422"/>
            <a:ext cx="11076305" cy="5189220"/>
            <a:chOff x="2326792" y="1583422"/>
            <a:chExt cx="11076305" cy="51892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54775" y="3643975"/>
              <a:ext cx="1747660" cy="18102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958" y="3450845"/>
              <a:ext cx="1747660" cy="332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170" y="3450845"/>
              <a:ext cx="1747660" cy="332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5380" y="3450845"/>
              <a:ext cx="1747660" cy="3321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792" y="1583422"/>
              <a:ext cx="2272928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8644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2433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3645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4857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476" y="3106506"/>
            <a:ext cx="5250792" cy="4096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3264" y="2432561"/>
            <a:ext cx="35852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75" dirty="0">
                <a:solidFill>
                  <a:srgbClr val="4D4D4D"/>
                </a:solidFill>
              </a:rPr>
              <a:t>R</a:t>
            </a:r>
            <a:r>
              <a:rPr sz="4600" spc="-15" dirty="0">
                <a:solidFill>
                  <a:srgbClr val="4D4D4D"/>
                </a:solidFill>
              </a:rPr>
              <a:t>emembe</a:t>
            </a:r>
            <a:r>
              <a:rPr sz="4600" spc="-520" dirty="0">
                <a:solidFill>
                  <a:srgbClr val="4D4D4D"/>
                </a:solidFill>
              </a:rPr>
              <a:t>r</a:t>
            </a:r>
            <a:r>
              <a:rPr sz="4600" spc="-440" dirty="0">
                <a:solidFill>
                  <a:srgbClr val="4D4D4D"/>
                </a:solidFill>
              </a:rPr>
              <a:t>…</a:t>
            </a:r>
            <a:endParaRPr sz="4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00233" y="559214"/>
            <a:ext cx="25400" cy="8025765"/>
            <a:chOff x="6100233" y="559214"/>
            <a:chExt cx="25400" cy="8025765"/>
          </a:xfrm>
        </p:grpSpPr>
        <p:sp>
          <p:nvSpPr>
            <p:cNvPr id="4" name="object 4"/>
            <p:cNvSpPr/>
            <p:nvPr/>
          </p:nvSpPr>
          <p:spPr>
            <a:xfrm>
              <a:off x="6112933" y="568938"/>
              <a:ext cx="0" cy="7987665"/>
            </a:xfrm>
            <a:custGeom>
              <a:avLst/>
              <a:gdLst/>
              <a:ahLst/>
              <a:cxnLst/>
              <a:rect l="l" t="t" r="r" b="b"/>
              <a:pathLst>
                <a:path h="7987665">
                  <a:moveTo>
                    <a:pt x="0" y="0"/>
                  </a:moveTo>
                  <a:lnTo>
                    <a:pt x="0" y="798723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12933" y="559214"/>
              <a:ext cx="0" cy="8025765"/>
            </a:xfrm>
            <a:custGeom>
              <a:avLst/>
              <a:gdLst/>
              <a:ahLst/>
              <a:cxnLst/>
              <a:rect l="l" t="t" r="r" b="b"/>
              <a:pathLst>
                <a:path h="8025765">
                  <a:moveTo>
                    <a:pt x="0" y="802557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0364" y="3020774"/>
            <a:ext cx="445960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tanding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157605" marR="5080" indent="713105" algn="r">
              <a:lnSpc>
                <a:spcPct val="101000"/>
              </a:lnSpc>
            </a:pP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Core </a:t>
            </a:r>
            <a:r>
              <a:rPr sz="4800" spc="-1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6926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6482" y="3091179"/>
            <a:ext cx="70834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FFFFF"/>
                </a:solidFill>
              </a:rPr>
              <a:t>Elastic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Compute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85" dirty="0">
                <a:solidFill>
                  <a:srgbClr val="FFFFFF"/>
                </a:solidFill>
              </a:rPr>
              <a:t>Cloud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15" dirty="0">
                <a:solidFill>
                  <a:srgbClr val="FFFFFF"/>
                </a:solidFill>
              </a:rPr>
              <a:t>(EC2)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solidFill>
                  <a:srgbClr val="FFFFFF"/>
                </a:solidFill>
              </a:rPr>
              <a:t>Simple </a:t>
            </a:r>
            <a:r>
              <a:rPr sz="3200" dirty="0">
                <a:solidFill>
                  <a:srgbClr val="FFFFFF"/>
                </a:solidFill>
              </a:rPr>
              <a:t>Storage Service </a:t>
            </a:r>
            <a:r>
              <a:rPr sz="3200" spc="-75" dirty="0">
                <a:solidFill>
                  <a:srgbClr val="FFFFFF"/>
                </a:solidFill>
              </a:rPr>
              <a:t>(S3) 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25" dirty="0">
                <a:solidFill>
                  <a:srgbClr val="FFFFFF"/>
                </a:solidFill>
              </a:rPr>
              <a:t>Relational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Database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Service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(RDS) </a:t>
            </a:r>
            <a:r>
              <a:rPr sz="3200" spc="-1110" dirty="0">
                <a:solidFill>
                  <a:srgbClr val="FFFFFF"/>
                </a:solidFill>
              </a:rPr>
              <a:t> </a:t>
            </a:r>
            <a:r>
              <a:rPr sz="3200" spc="40" dirty="0">
                <a:solidFill>
                  <a:srgbClr val="FFFFFF"/>
                </a:solidFill>
              </a:rPr>
              <a:t>Route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65" dirty="0">
                <a:solidFill>
                  <a:srgbClr val="FFFFFF"/>
                </a:solidFill>
              </a:rPr>
              <a:t>53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2805" y="3668605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</a:t>
            </a:r>
            <a:r>
              <a:rPr spc="465" dirty="0"/>
              <a:t>W</a:t>
            </a:r>
            <a:r>
              <a:rPr spc="-210" dirty="0"/>
              <a:t>S</a:t>
            </a:r>
            <a:r>
              <a:rPr spc="-250" dirty="0"/>
              <a:t> </a:t>
            </a:r>
            <a:r>
              <a:rPr spc="-125" dirty="0"/>
              <a:t>v</a:t>
            </a:r>
            <a:r>
              <a:rPr spc="-345" dirty="0"/>
              <a:t>s.</a:t>
            </a:r>
            <a:r>
              <a:rPr spc="-250" dirty="0"/>
              <a:t> </a:t>
            </a:r>
            <a:r>
              <a:rPr spc="-20" dirty="0"/>
              <a:t>the</a:t>
            </a:r>
            <a:r>
              <a:rPr spc="-250" dirty="0"/>
              <a:t> </a:t>
            </a:r>
            <a:r>
              <a:rPr spc="80" dirty="0"/>
              <a:t>R</a:t>
            </a:r>
            <a:r>
              <a:rPr spc="-70" dirty="0"/>
              <a:t>e</a:t>
            </a:r>
            <a:r>
              <a:rPr spc="-110" dirty="0"/>
              <a:t>s</a:t>
            </a:r>
            <a:r>
              <a:rPr spc="45" dirty="0"/>
              <a:t>t</a:t>
            </a:r>
            <a:endParaRPr spc="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6981" y="3372256"/>
            <a:ext cx="8269353" cy="12538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644" y="5168604"/>
            <a:ext cx="1219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225" dirty="0">
                <a:solidFill>
                  <a:srgbClr val="4D4D4D"/>
                </a:solidFill>
              </a:rPr>
              <a:t>2010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6064" y="3459194"/>
            <a:ext cx="2408651" cy="18486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32000" y="0"/>
            <a:ext cx="12192000" cy="9144000"/>
            <a:chOff x="2032000" y="0"/>
            <a:chExt cx="12192000" cy="914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130" y="4235201"/>
              <a:ext cx="4396715" cy="1407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000" y="0"/>
              <a:ext cx="12192000" cy="91440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7748" y="1172982"/>
            <a:ext cx="4694247" cy="711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0403" y="3530070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48127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678" y="6095470"/>
            <a:ext cx="428561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17170">
              <a:lnSpc>
                <a:spcPts val="4300"/>
              </a:lnSpc>
              <a:spcBef>
                <a:spcPts val="220"/>
              </a:spcBef>
            </a:pPr>
            <a:r>
              <a:rPr sz="3600" spc="-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3600" spc="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place </a:t>
            </a:r>
            <a:r>
              <a:rPr sz="3600" spc="4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8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run </a:t>
            </a:r>
            <a:r>
              <a:rPr sz="3600" spc="-125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Microsoft</a:t>
            </a:r>
            <a:r>
              <a:rPr sz="3600" spc="-26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9459" y="3563937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C0482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3809" y="48466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733" y="649392"/>
            <a:ext cx="13508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404040"/>
                </a:solidFill>
              </a:rPr>
              <a:t>2019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Gartner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IAAS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Magic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Quandrant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Leaders</a:t>
            </a:r>
            <a:endParaRPr spc="-1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76213" y="2244690"/>
            <a:ext cx="5890879" cy="6179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61016" y="3359591"/>
            <a:ext cx="11096725" cy="13171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419" y="5168604"/>
            <a:ext cx="11983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640" dirty="0">
                <a:solidFill>
                  <a:srgbClr val="4D4D4D"/>
                </a:solidFill>
              </a:rPr>
              <a:t>2011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5391" y="1188978"/>
            <a:ext cx="5905912" cy="7009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4338" y="3530070"/>
            <a:ext cx="560832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15925">
              <a:lnSpc>
                <a:spcPts val="4300"/>
              </a:lnSpc>
              <a:spcBef>
                <a:spcPts val="220"/>
              </a:spcBef>
            </a:pP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Specializations </a:t>
            </a:r>
            <a:r>
              <a:rPr sz="3600" spc="-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600" spc="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Big </a:t>
            </a:r>
            <a:r>
              <a:rPr sz="3600" spc="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ta,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uberne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4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es,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AI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53588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3809" y="35639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2913" y="4846637"/>
            <a:ext cx="506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12x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36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36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sha</a:t>
            </a:r>
            <a:r>
              <a:rPr sz="36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53367" y="2937984"/>
            <a:ext cx="6835135" cy="1959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220" y="5564746"/>
            <a:ext cx="12319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25" dirty="0">
                <a:solidFill>
                  <a:srgbClr val="4D4D4D"/>
                </a:solidFill>
              </a:rPr>
              <a:t>2007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080" y="1370877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40" dirty="0">
                <a:solidFill>
                  <a:srgbClr val="4D4D4D"/>
                </a:solidFill>
              </a:rPr>
              <a:t>2</a:t>
            </a:r>
            <a:r>
              <a:rPr sz="4400" spc="-1365" dirty="0">
                <a:solidFill>
                  <a:srgbClr val="4D4D4D"/>
                </a:solidFill>
              </a:rPr>
              <a:t>N</a:t>
            </a:r>
            <a:r>
              <a:rPr sz="4400" spc="-1260" dirty="0">
                <a:solidFill>
                  <a:srgbClr val="4D4D4D"/>
                </a:solidFill>
              </a:rPr>
              <a:t>0</a:t>
            </a:r>
            <a:r>
              <a:rPr sz="4400" spc="-1090" dirty="0">
                <a:solidFill>
                  <a:srgbClr val="4D4D4D"/>
                </a:solidFill>
              </a:rPr>
              <a:t>o</a:t>
            </a:r>
            <a:r>
              <a:rPr sz="4400" spc="-1675" dirty="0">
                <a:solidFill>
                  <a:srgbClr val="4D4D4D"/>
                </a:solidFill>
              </a:rPr>
              <a:t>0</a:t>
            </a:r>
            <a:r>
              <a:rPr sz="4400" spc="-1739" dirty="0">
                <a:solidFill>
                  <a:srgbClr val="4D4D4D"/>
                </a:solidFill>
              </a:rPr>
              <a:t>w</a:t>
            </a:r>
            <a:r>
              <a:rPr sz="4400" spc="-215" dirty="0">
                <a:solidFill>
                  <a:srgbClr val="4D4D4D"/>
                </a:solidFill>
              </a:rPr>
              <a:t>7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50248" y="3895752"/>
            <a:ext cx="1530415" cy="1352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014" y="2119279"/>
            <a:ext cx="1860371" cy="1861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6505" y="2352651"/>
            <a:ext cx="1440976" cy="14193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2292" y="6887883"/>
            <a:ext cx="1683193" cy="8839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6853" y="5966425"/>
            <a:ext cx="1210812" cy="23032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57" y="4050029"/>
            <a:ext cx="144303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85" dirty="0">
                <a:solidFill>
                  <a:srgbClr val="801F46"/>
                </a:solidFill>
              </a:rPr>
              <a:t>Heroku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app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deployment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50" dirty="0">
                <a:solidFill>
                  <a:srgbClr val="801F46"/>
                </a:solidFill>
              </a:rPr>
              <a:t>dead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80" dirty="0">
                <a:solidFill>
                  <a:srgbClr val="801F46"/>
                </a:solidFill>
              </a:rPr>
              <a:t>simple…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658" y="2284174"/>
            <a:ext cx="4465955" cy="4439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9540" marR="5080" indent="1167765" algn="r">
              <a:lnSpc>
                <a:spcPct val="101000"/>
              </a:lnSpc>
              <a:spcBef>
                <a:spcPts val="60"/>
              </a:spcBef>
            </a:pPr>
            <a:r>
              <a:rPr sz="4800" spc="-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Enhancing  </a:t>
            </a:r>
            <a:r>
              <a:rPr sz="4800" spc="-3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4800" spc="-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4800" spc="-28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76245">
              <a:lnSpc>
                <a:spcPct val="100000"/>
              </a:lnSpc>
              <a:spcBef>
                <a:spcPts val="40"/>
              </a:spcBef>
            </a:pPr>
            <a:r>
              <a:rPr sz="4800" spc="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44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008380" marR="5080" indent="-996315" algn="r">
              <a:lnSpc>
                <a:spcPct val="101000"/>
              </a:lnSpc>
            </a:pPr>
            <a:r>
              <a:rPr sz="4800" spc="-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Databases</a:t>
            </a:r>
            <a:r>
              <a:rPr sz="4800" spc="-3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4800" spc="9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-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6482" y="2303779"/>
            <a:ext cx="45205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000000"/>
                </a:solidFill>
              </a:rPr>
              <a:t>Elastic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Beanstalk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(EB)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5" dirty="0">
                <a:solidFill>
                  <a:srgbClr val="000000"/>
                </a:solidFill>
              </a:rPr>
              <a:t>Lambda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06482" y="3878579"/>
            <a:ext cx="56165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DynamoDB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Private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(VPC)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CloudFront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CloudWatch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317" y="4050029"/>
            <a:ext cx="1544764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65" dirty="0">
                <a:solidFill>
                  <a:srgbClr val="0A7E99"/>
                </a:solidFill>
              </a:rPr>
              <a:t>…but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it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lacks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25" dirty="0">
                <a:solidFill>
                  <a:srgbClr val="0A7E99"/>
                </a:solidFill>
              </a:rPr>
              <a:t>breadth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20" dirty="0">
                <a:solidFill>
                  <a:srgbClr val="0A7E99"/>
                </a:solidFill>
              </a:rPr>
              <a:t>and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reach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of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6862" y="2697479"/>
            <a:ext cx="607314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solidFill>
                  <a:srgbClr val="000000"/>
                </a:solidFill>
              </a:rPr>
              <a:t>Web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apps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love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cloud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solidFill>
                  <a:srgbClr val="000000"/>
                </a:solidFill>
              </a:rPr>
              <a:t>The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birth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solidFill>
                  <a:srgbClr val="000000"/>
                </a:solidFill>
              </a:rPr>
              <a:t>Price,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scalability,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and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location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 </a:t>
            </a:r>
            <a:r>
              <a:rPr sz="3200" spc="10" dirty="0">
                <a:solidFill>
                  <a:srgbClr val="000000"/>
                </a:solidFill>
              </a:rPr>
              <a:t>service interactions 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Azure,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70" dirty="0">
                <a:solidFill>
                  <a:srgbClr val="000000"/>
                </a:solidFill>
              </a:rPr>
              <a:t>GCP,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Heroku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204" y="3063272"/>
            <a:ext cx="14657705" cy="113919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5700" spc="-20" dirty="0">
                <a:solidFill>
                  <a:srgbClr val="F15B2A"/>
                </a:solidFill>
              </a:rPr>
              <a:t>Understanding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0" dirty="0">
                <a:solidFill>
                  <a:srgbClr val="F15B2A"/>
                </a:solidFill>
              </a:rPr>
              <a:t>the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" dirty="0">
                <a:solidFill>
                  <a:srgbClr val="F15B2A"/>
                </a:solidFill>
              </a:rPr>
              <a:t>Core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85" dirty="0">
                <a:solidFill>
                  <a:srgbClr val="F15B2A"/>
                </a:solidFill>
              </a:rPr>
              <a:t>Services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of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683" y="649392"/>
            <a:ext cx="578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Core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0344" y="6427894"/>
            <a:ext cx="692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809" y="6427894"/>
            <a:ext cx="4413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509" y="6427894"/>
            <a:ext cx="730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9795" y="6427894"/>
            <a:ext cx="1420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Route53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6303" y="3131592"/>
            <a:ext cx="2880814" cy="28808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797" y="3131592"/>
            <a:ext cx="2880814" cy="28808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9290" y="3131592"/>
            <a:ext cx="2880814" cy="2880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9470" y="3131592"/>
            <a:ext cx="2880814" cy="288081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343" y="3991609"/>
            <a:ext cx="84518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0" dirty="0">
                <a:solidFill>
                  <a:srgbClr val="675BA7"/>
                </a:solidFill>
              </a:rPr>
              <a:t>A</a:t>
            </a:r>
            <a:r>
              <a:rPr sz="6400" spc="509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360" dirty="0">
                <a:solidFill>
                  <a:srgbClr val="675BA7"/>
                </a:solidFill>
              </a:rPr>
              <a:t>i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95" dirty="0">
                <a:solidFill>
                  <a:srgbClr val="675BA7"/>
                </a:solidFill>
              </a:rPr>
              <a:t>f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-17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25" dirty="0">
                <a:solidFill>
                  <a:srgbClr val="675BA7"/>
                </a:solidFill>
              </a:rPr>
              <a:t>D</a:t>
            </a:r>
            <a:r>
              <a:rPr sz="6400" spc="-430" dirty="0">
                <a:solidFill>
                  <a:srgbClr val="675BA7"/>
                </a:solidFill>
              </a:rPr>
              <a:t>e</a:t>
            </a:r>
            <a:r>
              <a:rPr sz="6400" spc="-450" dirty="0">
                <a:solidFill>
                  <a:srgbClr val="675BA7"/>
                </a:solidFill>
              </a:rPr>
              <a:t>v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60" dirty="0">
                <a:solidFill>
                  <a:srgbClr val="675BA7"/>
                </a:solidFill>
              </a:rPr>
              <a:t>l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40" dirty="0">
                <a:solidFill>
                  <a:srgbClr val="675BA7"/>
                </a:solidFill>
              </a:rPr>
              <a:t>p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70" dirty="0">
                <a:solidFill>
                  <a:srgbClr val="675BA7"/>
                </a:solidFill>
              </a:rPr>
              <a:t>r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70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60" dirty="0"/>
              <a:t> </a:t>
            </a:r>
            <a:r>
              <a:rPr spc="140" dirty="0"/>
              <a:t>Web</a:t>
            </a:r>
            <a:r>
              <a:rPr spc="-260" dirty="0"/>
              <a:t> </a:t>
            </a:r>
            <a:r>
              <a:rPr spc="90" dirty="0"/>
              <a:t>Application</a:t>
            </a:r>
            <a:r>
              <a:rPr spc="-260" dirty="0"/>
              <a:t> </a:t>
            </a:r>
            <a:r>
              <a:rPr spc="-5" dirty="0"/>
              <a:t>Conundrum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Presentation</Application>
  <PresentationFormat>On-screen Show (4:3)</PresentationFormat>
  <Paragraphs>347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Verdana</vt:lpstr>
      <vt:lpstr>Comic Sans MS</vt:lpstr>
      <vt:lpstr>Calibri</vt:lpstr>
      <vt:lpstr>Microsoft YaHei</vt:lpstr>
      <vt:lpstr>Arial Unicode MS</vt:lpstr>
      <vt:lpstr>Arial</vt:lpstr>
      <vt:lpstr>Tahoma</vt:lpstr>
      <vt:lpstr>Office Theme</vt:lpstr>
      <vt:lpstr>AWS Developer: The Big Picture</vt:lpstr>
      <vt:lpstr>PowerPoint 演示文稿</vt:lpstr>
      <vt:lpstr>PowerPoint 演示文稿</vt:lpstr>
      <vt:lpstr>PowerPoint 演示文稿</vt:lpstr>
      <vt:lpstr>Simple Storage Service (S3)  Relational Database Service (RDS)  Route 53</vt:lpstr>
      <vt:lpstr>Lambda</vt:lpstr>
      <vt:lpstr>PowerPoint 演示文稿</vt:lpstr>
      <vt:lpstr>AWS is for Developers</vt:lpstr>
      <vt:lpstr>The Web Application Conundrum</vt:lpstr>
      <vt:lpstr>PowerPoint 演示文稿</vt:lpstr>
      <vt:lpstr>PowerPoint 演示文稿</vt:lpstr>
      <vt:lpstr>PowerPoint 演示文稿</vt:lpstr>
      <vt:lpstr>Web applications need to scale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Hello Amazon Web Services</vt:lpstr>
      <vt:lpstr>I smell a  business  opportunity!</vt:lpstr>
      <vt:lpstr>Launches first service Simple Queue Service around 2004</vt:lpstr>
      <vt:lpstr>Collection of cloud computing services</vt:lpstr>
      <vt:lpstr>Cloud</vt:lpstr>
      <vt:lpstr>Computing</vt:lpstr>
      <vt:lpstr>AWS is a provider of cloud services</vt:lpstr>
      <vt:lpstr>PowerPoint 演示文稿</vt:lpstr>
      <vt:lpstr>Why Depend on AWS?</vt:lpstr>
      <vt:lpstr>$$$$$$$</vt:lpstr>
      <vt:lpstr>(for most services)</vt:lpstr>
      <vt:lpstr>PowerPoint 演示文稿</vt:lpstr>
      <vt:lpstr>PowerPoint 演示文稿</vt:lpstr>
      <vt:lpstr>PowerPoint 演示文稿</vt:lpstr>
      <vt:lpstr>PowerPoint 演示文稿</vt:lpstr>
      <vt:lpstr>Tracing the Global Infrastructure of AWS</vt:lpstr>
      <vt:lpstr>Why Deploy Globally?</vt:lpstr>
      <vt:lpstr>Latency aﬀects the user experience</vt:lpstr>
      <vt:lpstr>Singapore</vt:lpstr>
      <vt:lpstr>PowerPoint 演示文稿</vt:lpstr>
      <vt:lpstr>AWS has the most data servers</vt:lpstr>
      <vt:lpstr>AWS Regions</vt:lpstr>
      <vt:lpstr>AWS Geographic Organization</vt:lpstr>
      <vt:lpstr>Scaling across Regions and AZ’s increases redundancy</vt:lpstr>
      <vt:lpstr>AWS Service Health Dashboard</vt:lpstr>
      <vt:lpstr>PowerPoint 演示文稿</vt:lpstr>
      <vt:lpstr>How Does AWS Work?</vt:lpstr>
      <vt:lpstr>Virtual Private Cloud</vt:lpstr>
      <vt:lpstr>Local  Development</vt:lpstr>
      <vt:lpstr>PowerPoint 演示文稿</vt:lpstr>
      <vt:lpstr>Remember…</vt:lpstr>
      <vt:lpstr>AWS vs. the Rest</vt:lpstr>
      <vt:lpstr>Cloud services provider started around 2010</vt:lpstr>
      <vt:lpstr>PowerPoint 演示文稿</vt:lpstr>
      <vt:lpstr>PowerPoint 演示文稿</vt:lpstr>
      <vt:lpstr>2019 Gartner IAAS Magic Quandrant Leaders</vt:lpstr>
      <vt:lpstr>Cloud services provider started around 2011</vt:lpstr>
      <vt:lpstr>PowerPoint 演示文稿</vt:lpstr>
      <vt:lpstr>Cloud services provider started around 2007</vt:lpstr>
      <vt:lpstr>2N0o0w7</vt:lpstr>
      <vt:lpstr>Heroku app deployment is dead simple…</vt:lpstr>
      <vt:lpstr>…but it lacks the breadth and reach of AWS</vt:lpstr>
      <vt:lpstr>Conclusion</vt:lpstr>
      <vt:lpstr>Price, scalability, and location  AWS service interactions  Azure, GCP, Heroku</vt:lpstr>
      <vt:lpstr>Understanding the Core Services of AWS</vt:lpstr>
      <vt:lpstr>AWS Core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Developer: The Big Picture</dc:title>
  <dc:creator/>
  <cp:lastModifiedBy>steve</cp:lastModifiedBy>
  <cp:revision>5</cp:revision>
  <dcterms:created xsi:type="dcterms:W3CDTF">2021-08-15T19:06:00Z</dcterms:created>
  <dcterms:modified xsi:type="dcterms:W3CDTF">2021-08-16T04:27:43Z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2021-08-15T16:30:00Z</vt:filetime>
  </property>
  <property fmtid="{D5CDD505-2E9C-101B-9397-08002B2CF9AE}" pid="5" name="ICV">
    <vt:lpwstr>F8207EB4A0E1470FB43DF3DED5988089</vt:lpwstr>
  </property>
  <property fmtid="{D5CDD505-2E9C-101B-9397-08002B2CF9AE}" pid="6" name="KSOProductBuildVer">
    <vt:lpwstr>1033-11.2.0.10258</vt:lpwstr>
  </property>
</Properties>
</file>