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6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5.w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AWS Identity and Access Management (IAM)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473075"/>
            <a:ext cx="10562590" cy="11099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85" y="1962150"/>
            <a:ext cx="10932795" cy="4394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90295" y="2077085"/>
            <a:ext cx="10753725" cy="4133850"/>
          </a:xfrm>
          <a:prstGeom prst="rect">
            <a:avLst/>
          </a:prstGeom>
        </p:spPr>
      </p:pic>
      <p:pic>
        <p:nvPicPr>
          <p:cNvPr id="6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73075"/>
            <a:ext cx="10562590" cy="11099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14095" y="1924685"/>
            <a:ext cx="10163175" cy="4152900"/>
          </a:xfrm>
          <a:prstGeom prst="rect">
            <a:avLst/>
          </a:prstGeom>
        </p:spPr>
      </p:pic>
      <p:pic>
        <p:nvPicPr>
          <p:cNvPr id="6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73075"/>
            <a:ext cx="10562590" cy="11099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90600" y="1825625"/>
            <a:ext cx="10209530" cy="4351655"/>
          </a:xfrm>
          <a:prstGeom prst="rect">
            <a:avLst/>
          </a:prstGeom>
        </p:spPr>
      </p:pic>
      <p:pic>
        <p:nvPicPr>
          <p:cNvPr id="6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73075"/>
            <a:ext cx="10562590" cy="11099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3145" y="2067560"/>
            <a:ext cx="10125075" cy="3867150"/>
          </a:xfrm>
          <a:prstGeom prst="rect">
            <a:avLst/>
          </a:prstGeom>
        </p:spPr>
      </p:pic>
      <p:pic>
        <p:nvPicPr>
          <p:cNvPr id="6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58470"/>
            <a:ext cx="10562590" cy="11099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473075"/>
            <a:ext cx="10562590" cy="1109980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3025" y="1825625"/>
            <a:ext cx="950468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51305" y="1825625"/>
            <a:ext cx="9088120" cy="4351655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73075"/>
            <a:ext cx="10562590" cy="110998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56080" y="1825625"/>
            <a:ext cx="8879205" cy="4351655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73075"/>
            <a:ext cx="10562590" cy="110998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38910" y="365125"/>
            <a:ext cx="9313545" cy="60261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idx="1"/>
          </p:nvPr>
        </p:nvGraphicFramePr>
        <p:xfrm>
          <a:off x="1966595" y="551815"/>
          <a:ext cx="825817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8258175" imgH="952500" progId="Paint.Picture">
                  <p:embed/>
                </p:oleObj>
              </mc:Choice>
              <mc:Fallback>
                <p:oleObj name="" r:id="rId1" imgW="8258175" imgH="95250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66595" y="551815"/>
                        <a:ext cx="8258175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/>
          <p:nvPr/>
        </p:nvGraphicFramePr>
        <p:xfrm>
          <a:off x="1015365" y="1900555"/>
          <a:ext cx="10161905" cy="4509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3" imgW="10153650" imgH="4505325" progId="Paint.Picture">
                  <p:embed/>
                </p:oleObj>
              </mc:Choice>
              <mc:Fallback>
                <p:oleObj name="" r:id="rId3" imgW="10153650" imgH="4505325" progId="Paint.Picture">
                  <p:embed/>
                  <p:pic>
                    <p:nvPicPr>
                      <p:cNvPr id="0" name="Picture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15365" y="1900555"/>
                        <a:ext cx="10161905" cy="45091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rcRect b="1094"/>
          <a:stretch>
            <a:fillRect/>
          </a:stretch>
        </p:blipFill>
        <p:spPr>
          <a:xfrm>
            <a:off x="71120" y="1124585"/>
            <a:ext cx="11993245" cy="516699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129030" y="1945005"/>
            <a:ext cx="10035540" cy="415798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791335" y="365125"/>
            <a:ext cx="9373235" cy="12211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04390" y="751840"/>
            <a:ext cx="8817610" cy="57575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rcRect l="1593"/>
          <a:stretch>
            <a:fillRect/>
          </a:stretch>
        </p:blipFill>
        <p:spPr>
          <a:xfrm>
            <a:off x="865505" y="151765"/>
            <a:ext cx="10633710" cy="15392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rcRect b="1860"/>
          <a:stretch>
            <a:fillRect/>
          </a:stretch>
        </p:blipFill>
        <p:spPr>
          <a:xfrm>
            <a:off x="645795" y="1831975"/>
            <a:ext cx="10212070" cy="45243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54405" y="461645"/>
            <a:ext cx="10669270" cy="1133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56740"/>
            <a:ext cx="10363200" cy="43338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365125"/>
            <a:ext cx="10582910" cy="10718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rcRect b="307"/>
          <a:stretch>
            <a:fillRect/>
          </a:stretch>
        </p:blipFill>
        <p:spPr>
          <a:xfrm>
            <a:off x="995680" y="1925320"/>
            <a:ext cx="10267950" cy="45389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79525" y="477520"/>
            <a:ext cx="10298430" cy="11004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525" y="1883410"/>
            <a:ext cx="10220325" cy="45669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54050" y="450850"/>
            <a:ext cx="11267440" cy="12401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95" y="1918335"/>
            <a:ext cx="10911205" cy="44246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WPS Presentation</Application>
  <PresentationFormat>Widescreen</PresentationFormat>
  <Paragraphs>40</Paragraphs>
  <Slides>19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Identity and Access Management (IAM)</dc:title>
  <dc:creator/>
  <cp:lastModifiedBy>Steve Sam</cp:lastModifiedBy>
  <cp:revision>23</cp:revision>
  <dcterms:created xsi:type="dcterms:W3CDTF">2021-08-16T03:01:08Z</dcterms:created>
  <dcterms:modified xsi:type="dcterms:W3CDTF">2021-08-16T03:32:46Z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A272266D099A49658E98645ADE484FF6</vt:lpwstr>
  </property>
  <property fmtid="{D5CDD505-2E9C-101B-9397-08002B2CF9AE}" pid="3" name="KSOProductBuildVer">
    <vt:lpwstr>1033-11.2.0.10258</vt:lpwstr>
  </property>
</Properties>
</file>