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92" r:id="rId30"/>
    <p:sldId id="294" r:id="rId3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68.png"/><Relationship Id="rId6" Type="http://schemas.openxmlformats.org/officeDocument/2006/relationships/image" Target="../media/image67.png"/><Relationship Id="rId5" Type="http://schemas.openxmlformats.org/officeDocument/2006/relationships/image" Target="../media/image24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8" Type="http://schemas.openxmlformats.org/officeDocument/2006/relationships/image" Target="../media/image67.png"/><Relationship Id="rId7" Type="http://schemas.openxmlformats.org/officeDocument/2006/relationships/image" Target="../media/image24.png"/><Relationship Id="rId6" Type="http://schemas.openxmlformats.org/officeDocument/2006/relationships/image" Target="../media/image70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8" Type="http://schemas.openxmlformats.org/officeDocument/2006/relationships/image" Target="../media/image67.png"/><Relationship Id="rId7" Type="http://schemas.openxmlformats.org/officeDocument/2006/relationships/image" Target="../media/image24.png"/><Relationship Id="rId6" Type="http://schemas.openxmlformats.org/officeDocument/2006/relationships/image" Target="../media/image70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71.png"/><Relationship Id="rId1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8" Type="http://schemas.openxmlformats.org/officeDocument/2006/relationships/image" Target="../media/image67.png"/><Relationship Id="rId7" Type="http://schemas.openxmlformats.org/officeDocument/2006/relationships/image" Target="../media/image24.png"/><Relationship Id="rId6" Type="http://schemas.openxmlformats.org/officeDocument/2006/relationships/image" Target="../media/image70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73.png"/><Relationship Id="rId11" Type="http://schemas.openxmlformats.org/officeDocument/2006/relationships/image" Target="../media/image72.png"/><Relationship Id="rId10" Type="http://schemas.openxmlformats.org/officeDocument/2006/relationships/image" Target="../media/image71.png"/><Relationship Id="rId1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24.png"/><Relationship Id="rId7" Type="http://schemas.openxmlformats.org/officeDocument/2006/relationships/image" Target="../media/image70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9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75.png"/><Relationship Id="rId12" Type="http://schemas.openxmlformats.org/officeDocument/2006/relationships/image" Target="../media/image73.png"/><Relationship Id="rId11" Type="http://schemas.openxmlformats.org/officeDocument/2006/relationships/image" Target="../media/image72.png"/><Relationship Id="rId10" Type="http://schemas.openxmlformats.org/officeDocument/2006/relationships/image" Target="../media/image71.png"/><Relationship Id="rId1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0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9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75.png"/><Relationship Id="rId14" Type="http://schemas.openxmlformats.org/officeDocument/2006/relationships/image" Target="../media/image73.png"/><Relationship Id="rId13" Type="http://schemas.openxmlformats.org/officeDocument/2006/relationships/image" Target="../media/image72.png"/><Relationship Id="rId12" Type="http://schemas.openxmlformats.org/officeDocument/2006/relationships/image" Target="../media/image71.png"/><Relationship Id="rId11" Type="http://schemas.openxmlformats.org/officeDocument/2006/relationships/image" Target="../media/image67.png"/><Relationship Id="rId10" Type="http://schemas.openxmlformats.org/officeDocument/2006/relationships/image" Target="../media/image24.png"/><Relationship Id="rId1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0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9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75.png"/><Relationship Id="rId14" Type="http://schemas.openxmlformats.org/officeDocument/2006/relationships/image" Target="../media/image73.png"/><Relationship Id="rId13" Type="http://schemas.openxmlformats.org/officeDocument/2006/relationships/image" Target="../media/image72.png"/><Relationship Id="rId12" Type="http://schemas.openxmlformats.org/officeDocument/2006/relationships/image" Target="../media/image71.png"/><Relationship Id="rId11" Type="http://schemas.openxmlformats.org/officeDocument/2006/relationships/image" Target="../media/image67.png"/><Relationship Id="rId10" Type="http://schemas.openxmlformats.org/officeDocument/2006/relationships/image" Target="../media/image24.png"/><Relationship Id="rId1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0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9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79.png"/><Relationship Id="rId16" Type="http://schemas.openxmlformats.org/officeDocument/2006/relationships/image" Target="../media/image78.jpeg"/><Relationship Id="rId15" Type="http://schemas.openxmlformats.org/officeDocument/2006/relationships/image" Target="../media/image75.png"/><Relationship Id="rId14" Type="http://schemas.openxmlformats.org/officeDocument/2006/relationships/image" Target="../media/image73.png"/><Relationship Id="rId13" Type="http://schemas.openxmlformats.org/officeDocument/2006/relationships/image" Target="../media/image72.png"/><Relationship Id="rId12" Type="http://schemas.openxmlformats.org/officeDocument/2006/relationships/image" Target="../media/image71.png"/><Relationship Id="rId11" Type="http://schemas.openxmlformats.org/officeDocument/2006/relationships/image" Target="../media/image67.png"/><Relationship Id="rId10" Type="http://schemas.openxmlformats.org/officeDocument/2006/relationships/image" Target="../media/image24.png"/><Relationship Id="rId1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0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9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80.png"/><Relationship Id="rId16" Type="http://schemas.openxmlformats.org/officeDocument/2006/relationships/image" Target="../media/image79.png"/><Relationship Id="rId15" Type="http://schemas.openxmlformats.org/officeDocument/2006/relationships/image" Target="../media/image78.jpeg"/><Relationship Id="rId14" Type="http://schemas.openxmlformats.org/officeDocument/2006/relationships/image" Target="../media/image75.png"/><Relationship Id="rId13" Type="http://schemas.openxmlformats.org/officeDocument/2006/relationships/image" Target="../media/image73.png"/><Relationship Id="rId12" Type="http://schemas.openxmlformats.org/officeDocument/2006/relationships/image" Target="../media/image72.png"/><Relationship Id="rId11" Type="http://schemas.openxmlformats.org/officeDocument/2006/relationships/image" Target="../media/image71.png"/><Relationship Id="rId10" Type="http://schemas.openxmlformats.org/officeDocument/2006/relationships/image" Target="../media/image24.png"/><Relationship Id="rId1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0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19" Type="http://schemas.openxmlformats.org/officeDocument/2006/relationships/image" Target="../media/image80.png"/><Relationship Id="rId18" Type="http://schemas.openxmlformats.org/officeDocument/2006/relationships/image" Target="../media/image79.png"/><Relationship Id="rId17" Type="http://schemas.openxmlformats.org/officeDocument/2006/relationships/image" Target="../media/image78.jpeg"/><Relationship Id="rId16" Type="http://schemas.openxmlformats.org/officeDocument/2006/relationships/image" Target="../media/image75.png"/><Relationship Id="rId15" Type="http://schemas.openxmlformats.org/officeDocument/2006/relationships/image" Target="../media/image73.png"/><Relationship Id="rId14" Type="http://schemas.openxmlformats.org/officeDocument/2006/relationships/image" Target="../media/image72.png"/><Relationship Id="rId13" Type="http://schemas.openxmlformats.org/officeDocument/2006/relationships/image" Target="../media/image71.png"/><Relationship Id="rId12" Type="http://schemas.openxmlformats.org/officeDocument/2006/relationships/image" Target="../media/image67.png"/><Relationship Id="rId11" Type="http://schemas.openxmlformats.org/officeDocument/2006/relationships/image" Target="../media/image24.png"/><Relationship Id="rId10" Type="http://schemas.openxmlformats.org/officeDocument/2006/relationships/image" Target="../media/image81.png"/><Relationship Id="rId1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0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9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80.png"/><Relationship Id="rId17" Type="http://schemas.openxmlformats.org/officeDocument/2006/relationships/image" Target="../media/image79.png"/><Relationship Id="rId16" Type="http://schemas.openxmlformats.org/officeDocument/2006/relationships/image" Target="../media/image78.jpeg"/><Relationship Id="rId15" Type="http://schemas.openxmlformats.org/officeDocument/2006/relationships/image" Target="../media/image75.png"/><Relationship Id="rId14" Type="http://schemas.openxmlformats.org/officeDocument/2006/relationships/image" Target="../media/image73.png"/><Relationship Id="rId13" Type="http://schemas.openxmlformats.org/officeDocument/2006/relationships/image" Target="../media/image72.png"/><Relationship Id="rId12" Type="http://schemas.openxmlformats.org/officeDocument/2006/relationships/image" Target="../media/image71.png"/><Relationship Id="rId11" Type="http://schemas.openxmlformats.org/officeDocument/2006/relationships/image" Target="../media/image24.png"/><Relationship Id="rId10" Type="http://schemas.openxmlformats.org/officeDocument/2006/relationships/image" Target="../media/image81.png"/><Relationship Id="rId1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0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80.png"/><Relationship Id="rId2" Type="http://schemas.openxmlformats.org/officeDocument/2006/relationships/image" Target="../media/image69.png"/><Relationship Id="rId19" Type="http://schemas.openxmlformats.org/officeDocument/2006/relationships/image" Target="../media/image79.png"/><Relationship Id="rId18" Type="http://schemas.openxmlformats.org/officeDocument/2006/relationships/image" Target="../media/image78.jpeg"/><Relationship Id="rId17" Type="http://schemas.openxmlformats.org/officeDocument/2006/relationships/image" Target="../media/image74.png"/><Relationship Id="rId16" Type="http://schemas.openxmlformats.org/officeDocument/2006/relationships/image" Target="../media/image75.png"/><Relationship Id="rId15" Type="http://schemas.openxmlformats.org/officeDocument/2006/relationships/image" Target="../media/image83.png"/><Relationship Id="rId14" Type="http://schemas.openxmlformats.org/officeDocument/2006/relationships/image" Target="../media/image73.png"/><Relationship Id="rId13" Type="http://schemas.openxmlformats.org/officeDocument/2006/relationships/image" Target="../media/image72.png"/><Relationship Id="rId12" Type="http://schemas.openxmlformats.org/officeDocument/2006/relationships/image" Target="../media/image71.png"/><Relationship Id="rId11" Type="http://schemas.openxmlformats.org/officeDocument/2006/relationships/image" Target="../media/image24.png"/><Relationship Id="rId10" Type="http://schemas.openxmlformats.org/officeDocument/2006/relationships/image" Target="../media/image81.png"/><Relationship Id="rId1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1.png"/><Relationship Id="rId8" Type="http://schemas.openxmlformats.org/officeDocument/2006/relationships/image" Target="../media/image24.png"/><Relationship Id="rId7" Type="http://schemas.openxmlformats.org/officeDocument/2006/relationships/image" Target="../media/image70.png"/><Relationship Id="rId6" Type="http://schemas.openxmlformats.org/officeDocument/2006/relationships/image" Target="../media/image81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79.png"/><Relationship Id="rId14" Type="http://schemas.openxmlformats.org/officeDocument/2006/relationships/image" Target="../media/image78.jpeg"/><Relationship Id="rId13" Type="http://schemas.openxmlformats.org/officeDocument/2006/relationships/image" Target="../media/image80.png"/><Relationship Id="rId12" Type="http://schemas.openxmlformats.org/officeDocument/2006/relationships/image" Target="../media/image74.png"/><Relationship Id="rId11" Type="http://schemas.openxmlformats.org/officeDocument/2006/relationships/image" Target="../media/image75.png"/><Relationship Id="rId10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3.png"/><Relationship Id="rId8" Type="http://schemas.openxmlformats.org/officeDocument/2006/relationships/image" Target="../media/image24.png"/><Relationship Id="rId7" Type="http://schemas.openxmlformats.org/officeDocument/2006/relationships/image" Target="../media/image70.png"/><Relationship Id="rId6" Type="http://schemas.openxmlformats.org/officeDocument/2006/relationships/image" Target="../media/image81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79.png"/><Relationship Id="rId13" Type="http://schemas.openxmlformats.org/officeDocument/2006/relationships/image" Target="../media/image78.jpeg"/><Relationship Id="rId12" Type="http://schemas.openxmlformats.org/officeDocument/2006/relationships/image" Target="../media/image80.png"/><Relationship Id="rId11" Type="http://schemas.openxmlformats.org/officeDocument/2006/relationships/image" Target="../media/image74.png"/><Relationship Id="rId10" Type="http://schemas.openxmlformats.org/officeDocument/2006/relationships/image" Target="../media/image75.png"/><Relationship Id="rId1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0.png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1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png"/><Relationship Id="rId8" Type="http://schemas.openxmlformats.org/officeDocument/2006/relationships/image" Target="../media/image106.png"/><Relationship Id="rId7" Type="http://schemas.openxmlformats.org/officeDocument/2006/relationships/image" Target="../media/image105.png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08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39.png"/><Relationship Id="rId14" Type="http://schemas.openxmlformats.org/officeDocument/2006/relationships/image" Target="../media/image38.png"/><Relationship Id="rId13" Type="http://schemas.openxmlformats.org/officeDocument/2006/relationships/image" Target="../media/image37.png"/><Relationship Id="rId12" Type="http://schemas.openxmlformats.org/officeDocument/2006/relationships/image" Target="../media/image36.png"/><Relationship Id="rId11" Type="http://schemas.openxmlformats.org/officeDocument/2006/relationships/image" Target="../media/image35.png"/><Relationship Id="rId10" Type="http://schemas.openxmlformats.org/officeDocument/2006/relationships/image" Target="../media/image34.png"/><Relationship Id="rId1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5920866" cy="68610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5" name="object 5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9" name="object 9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44308" y="2624594"/>
            <a:ext cx="564867" cy="639546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6" name="object 6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0" name="object 10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3" name="object 13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44308" y="2624594"/>
            <a:ext cx="564867" cy="639546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6" name="object 6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0" name="object 10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3" name="object 13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44308" y="2624594"/>
            <a:ext cx="564867" cy="63954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6" name="object 6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0" name="object 10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3" name="object 13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44308" y="2624594"/>
            <a:ext cx="564867" cy="63954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4" name="object 14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8" name="object 18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8" name="object 18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8" name="object 18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618748" y="3622830"/>
            <a:ext cx="652290" cy="65695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485934" y="3630414"/>
            <a:ext cx="645570" cy="64263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56138" y="3624317"/>
            <a:ext cx="645570" cy="642635"/>
          </a:xfrm>
          <a:prstGeom prst="rect">
            <a:avLst/>
          </a:prstGeom>
        </p:spPr>
      </p:pic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8" name="object 18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618748" y="3622830"/>
            <a:ext cx="652290" cy="65695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485934" y="3630414"/>
            <a:ext cx="645570" cy="64263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356138" y="3624317"/>
            <a:ext cx="645570" cy="64263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80775" y="3415542"/>
            <a:ext cx="560313" cy="634990"/>
          </a:xfrm>
          <a:prstGeom prst="rect">
            <a:avLst/>
          </a:prstGeom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778752" y="4643628"/>
            <a:ext cx="4727575" cy="1463040"/>
            <a:chOff x="6778752" y="4643628"/>
            <a:chExt cx="4727575" cy="146304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1458" y="4953000"/>
              <a:ext cx="1569466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864858" y="4882134"/>
              <a:ext cx="4622800" cy="1205865"/>
            </a:xfrm>
            <a:custGeom>
              <a:avLst/>
              <a:gdLst/>
              <a:ahLst/>
              <a:cxnLst/>
              <a:rect l="l" t="t" r="r" b="b"/>
              <a:pathLst>
                <a:path w="4622800" h="1205864">
                  <a:moveTo>
                    <a:pt x="0" y="297180"/>
                  </a:moveTo>
                  <a:lnTo>
                    <a:pt x="3887" y="248955"/>
                  </a:lnTo>
                  <a:lnTo>
                    <a:pt x="15142" y="203216"/>
                  </a:lnTo>
                  <a:lnTo>
                    <a:pt x="33155" y="160572"/>
                  </a:lnTo>
                  <a:lnTo>
                    <a:pt x="57314" y="121633"/>
                  </a:lnTo>
                  <a:lnTo>
                    <a:pt x="87010" y="87010"/>
                  </a:lnTo>
                  <a:lnTo>
                    <a:pt x="121633" y="57314"/>
                  </a:lnTo>
                  <a:lnTo>
                    <a:pt x="160572" y="33155"/>
                  </a:lnTo>
                  <a:lnTo>
                    <a:pt x="203216" y="15142"/>
                  </a:lnTo>
                  <a:lnTo>
                    <a:pt x="248955" y="3887"/>
                  </a:lnTo>
                  <a:lnTo>
                    <a:pt x="297180" y="0"/>
                  </a:lnTo>
                  <a:lnTo>
                    <a:pt x="4325112" y="0"/>
                  </a:lnTo>
                  <a:lnTo>
                    <a:pt x="4373336" y="3887"/>
                  </a:lnTo>
                  <a:lnTo>
                    <a:pt x="4419075" y="15142"/>
                  </a:lnTo>
                  <a:lnTo>
                    <a:pt x="4461719" y="33155"/>
                  </a:lnTo>
                  <a:lnTo>
                    <a:pt x="4500658" y="57314"/>
                  </a:lnTo>
                  <a:lnTo>
                    <a:pt x="4535281" y="87010"/>
                  </a:lnTo>
                  <a:lnTo>
                    <a:pt x="4564977" y="121633"/>
                  </a:lnTo>
                  <a:lnTo>
                    <a:pt x="4589136" y="160572"/>
                  </a:lnTo>
                  <a:lnTo>
                    <a:pt x="4607149" y="203216"/>
                  </a:lnTo>
                  <a:lnTo>
                    <a:pt x="4618404" y="248955"/>
                  </a:lnTo>
                  <a:lnTo>
                    <a:pt x="4622292" y="297180"/>
                  </a:lnTo>
                  <a:lnTo>
                    <a:pt x="4622292" y="908354"/>
                  </a:lnTo>
                  <a:lnTo>
                    <a:pt x="4618404" y="956549"/>
                  </a:lnTo>
                  <a:lnTo>
                    <a:pt x="4607149" y="1002269"/>
                  </a:lnTo>
                  <a:lnTo>
                    <a:pt x="4589136" y="1044901"/>
                  </a:lnTo>
                  <a:lnTo>
                    <a:pt x="4564977" y="1083834"/>
                  </a:lnTo>
                  <a:lnTo>
                    <a:pt x="4535281" y="1118455"/>
                  </a:lnTo>
                  <a:lnTo>
                    <a:pt x="4500658" y="1148154"/>
                  </a:lnTo>
                  <a:lnTo>
                    <a:pt x="4461719" y="1172318"/>
                  </a:lnTo>
                  <a:lnTo>
                    <a:pt x="4419075" y="1190335"/>
                  </a:lnTo>
                  <a:lnTo>
                    <a:pt x="4373336" y="1201594"/>
                  </a:lnTo>
                  <a:lnTo>
                    <a:pt x="4325112" y="1205484"/>
                  </a:lnTo>
                  <a:lnTo>
                    <a:pt x="297180" y="1205484"/>
                  </a:lnTo>
                  <a:lnTo>
                    <a:pt x="248955" y="1201594"/>
                  </a:lnTo>
                  <a:lnTo>
                    <a:pt x="203216" y="1190335"/>
                  </a:lnTo>
                  <a:lnTo>
                    <a:pt x="160572" y="1172318"/>
                  </a:lnTo>
                  <a:lnTo>
                    <a:pt x="121633" y="1148154"/>
                  </a:lnTo>
                  <a:lnTo>
                    <a:pt x="87010" y="1118455"/>
                  </a:lnTo>
                  <a:lnTo>
                    <a:pt x="57314" y="1083834"/>
                  </a:lnTo>
                  <a:lnTo>
                    <a:pt x="33155" y="1044901"/>
                  </a:lnTo>
                  <a:lnTo>
                    <a:pt x="15142" y="1002269"/>
                  </a:lnTo>
                  <a:lnTo>
                    <a:pt x="3887" y="956549"/>
                  </a:lnTo>
                  <a:lnTo>
                    <a:pt x="0" y="908354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4643628"/>
              <a:ext cx="618744" cy="66294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22" name="object 22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618748" y="3622830"/>
            <a:ext cx="652290" cy="656958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485934" y="3630414"/>
            <a:ext cx="645570" cy="642635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356138" y="3624317"/>
            <a:ext cx="645570" cy="64263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80775" y="3415542"/>
            <a:ext cx="560313" cy="634990"/>
          </a:xfrm>
          <a:prstGeom prst="rect">
            <a:avLst/>
          </a:prstGeom>
        </p:spPr>
      </p:pic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2211324"/>
            <a:ext cx="4463796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805683"/>
            <a:ext cx="325793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400298"/>
            <a:ext cx="247535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994657"/>
            <a:ext cx="4813300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778752" y="4643628"/>
            <a:ext cx="4727575" cy="1463040"/>
            <a:chOff x="6778752" y="4643628"/>
            <a:chExt cx="4727575" cy="146304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1458" y="4953000"/>
              <a:ext cx="1569466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864858" y="4882134"/>
              <a:ext cx="4622800" cy="1205865"/>
            </a:xfrm>
            <a:custGeom>
              <a:avLst/>
              <a:gdLst/>
              <a:ahLst/>
              <a:cxnLst/>
              <a:rect l="l" t="t" r="r" b="b"/>
              <a:pathLst>
                <a:path w="4622800" h="1205864">
                  <a:moveTo>
                    <a:pt x="0" y="297180"/>
                  </a:moveTo>
                  <a:lnTo>
                    <a:pt x="3887" y="248955"/>
                  </a:lnTo>
                  <a:lnTo>
                    <a:pt x="15142" y="203216"/>
                  </a:lnTo>
                  <a:lnTo>
                    <a:pt x="33155" y="160572"/>
                  </a:lnTo>
                  <a:lnTo>
                    <a:pt x="57314" y="121633"/>
                  </a:lnTo>
                  <a:lnTo>
                    <a:pt x="87010" y="87010"/>
                  </a:lnTo>
                  <a:lnTo>
                    <a:pt x="121633" y="57314"/>
                  </a:lnTo>
                  <a:lnTo>
                    <a:pt x="160572" y="33155"/>
                  </a:lnTo>
                  <a:lnTo>
                    <a:pt x="203216" y="15142"/>
                  </a:lnTo>
                  <a:lnTo>
                    <a:pt x="248955" y="3887"/>
                  </a:lnTo>
                  <a:lnTo>
                    <a:pt x="297180" y="0"/>
                  </a:lnTo>
                  <a:lnTo>
                    <a:pt x="4325112" y="0"/>
                  </a:lnTo>
                  <a:lnTo>
                    <a:pt x="4373336" y="3887"/>
                  </a:lnTo>
                  <a:lnTo>
                    <a:pt x="4419075" y="15142"/>
                  </a:lnTo>
                  <a:lnTo>
                    <a:pt x="4461719" y="33155"/>
                  </a:lnTo>
                  <a:lnTo>
                    <a:pt x="4500658" y="57314"/>
                  </a:lnTo>
                  <a:lnTo>
                    <a:pt x="4535281" y="87010"/>
                  </a:lnTo>
                  <a:lnTo>
                    <a:pt x="4564977" y="121633"/>
                  </a:lnTo>
                  <a:lnTo>
                    <a:pt x="4589136" y="160572"/>
                  </a:lnTo>
                  <a:lnTo>
                    <a:pt x="4607149" y="203216"/>
                  </a:lnTo>
                  <a:lnTo>
                    <a:pt x="4618404" y="248955"/>
                  </a:lnTo>
                  <a:lnTo>
                    <a:pt x="4622292" y="297180"/>
                  </a:lnTo>
                  <a:lnTo>
                    <a:pt x="4622292" y="908354"/>
                  </a:lnTo>
                  <a:lnTo>
                    <a:pt x="4618404" y="956549"/>
                  </a:lnTo>
                  <a:lnTo>
                    <a:pt x="4607149" y="1002269"/>
                  </a:lnTo>
                  <a:lnTo>
                    <a:pt x="4589136" y="1044901"/>
                  </a:lnTo>
                  <a:lnTo>
                    <a:pt x="4564977" y="1083834"/>
                  </a:lnTo>
                  <a:lnTo>
                    <a:pt x="4535281" y="1118455"/>
                  </a:lnTo>
                  <a:lnTo>
                    <a:pt x="4500658" y="1148154"/>
                  </a:lnTo>
                  <a:lnTo>
                    <a:pt x="4461719" y="1172318"/>
                  </a:lnTo>
                  <a:lnTo>
                    <a:pt x="4419075" y="1190335"/>
                  </a:lnTo>
                  <a:lnTo>
                    <a:pt x="4373336" y="1201594"/>
                  </a:lnTo>
                  <a:lnTo>
                    <a:pt x="4325112" y="1205484"/>
                  </a:lnTo>
                  <a:lnTo>
                    <a:pt x="297180" y="1205484"/>
                  </a:lnTo>
                  <a:lnTo>
                    <a:pt x="248955" y="1201594"/>
                  </a:lnTo>
                  <a:lnTo>
                    <a:pt x="203216" y="1190335"/>
                  </a:lnTo>
                  <a:lnTo>
                    <a:pt x="160572" y="1172318"/>
                  </a:lnTo>
                  <a:lnTo>
                    <a:pt x="121633" y="1148154"/>
                  </a:lnTo>
                  <a:lnTo>
                    <a:pt x="87010" y="1118455"/>
                  </a:lnTo>
                  <a:lnTo>
                    <a:pt x="57314" y="1083834"/>
                  </a:lnTo>
                  <a:lnTo>
                    <a:pt x="33155" y="1044901"/>
                  </a:lnTo>
                  <a:lnTo>
                    <a:pt x="15142" y="1002269"/>
                  </a:lnTo>
                  <a:lnTo>
                    <a:pt x="3887" y="956549"/>
                  </a:lnTo>
                  <a:lnTo>
                    <a:pt x="0" y="908354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4643628"/>
              <a:ext cx="618744" cy="66294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22" name="object 22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618748" y="3622830"/>
            <a:ext cx="652290" cy="656958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485934" y="3630414"/>
            <a:ext cx="645570" cy="642635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56138" y="3624317"/>
            <a:ext cx="645570" cy="64263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80775" y="3415542"/>
            <a:ext cx="560313" cy="63499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300731" y="4014474"/>
            <a:ext cx="560313" cy="634990"/>
          </a:xfrm>
          <a:prstGeom prst="rect">
            <a:avLst/>
          </a:prstGeom>
        </p:spPr>
      </p:pic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42422" y="5286973"/>
            <a:ext cx="645570" cy="6411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778752" y="4643628"/>
            <a:ext cx="4727575" cy="1463040"/>
            <a:chOff x="6778752" y="4643628"/>
            <a:chExt cx="4727575" cy="146304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1458" y="4953000"/>
              <a:ext cx="1569466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864858" y="4882134"/>
              <a:ext cx="4622800" cy="1205865"/>
            </a:xfrm>
            <a:custGeom>
              <a:avLst/>
              <a:gdLst/>
              <a:ahLst/>
              <a:cxnLst/>
              <a:rect l="l" t="t" r="r" b="b"/>
              <a:pathLst>
                <a:path w="4622800" h="1205864">
                  <a:moveTo>
                    <a:pt x="0" y="297180"/>
                  </a:moveTo>
                  <a:lnTo>
                    <a:pt x="3887" y="248955"/>
                  </a:lnTo>
                  <a:lnTo>
                    <a:pt x="15142" y="203216"/>
                  </a:lnTo>
                  <a:lnTo>
                    <a:pt x="33155" y="160572"/>
                  </a:lnTo>
                  <a:lnTo>
                    <a:pt x="57314" y="121633"/>
                  </a:lnTo>
                  <a:lnTo>
                    <a:pt x="87010" y="87010"/>
                  </a:lnTo>
                  <a:lnTo>
                    <a:pt x="121633" y="57314"/>
                  </a:lnTo>
                  <a:lnTo>
                    <a:pt x="160572" y="33155"/>
                  </a:lnTo>
                  <a:lnTo>
                    <a:pt x="203216" y="15142"/>
                  </a:lnTo>
                  <a:lnTo>
                    <a:pt x="248955" y="3887"/>
                  </a:lnTo>
                  <a:lnTo>
                    <a:pt x="297180" y="0"/>
                  </a:lnTo>
                  <a:lnTo>
                    <a:pt x="4325112" y="0"/>
                  </a:lnTo>
                  <a:lnTo>
                    <a:pt x="4373336" y="3887"/>
                  </a:lnTo>
                  <a:lnTo>
                    <a:pt x="4419075" y="15142"/>
                  </a:lnTo>
                  <a:lnTo>
                    <a:pt x="4461719" y="33155"/>
                  </a:lnTo>
                  <a:lnTo>
                    <a:pt x="4500658" y="57314"/>
                  </a:lnTo>
                  <a:lnTo>
                    <a:pt x="4535281" y="87010"/>
                  </a:lnTo>
                  <a:lnTo>
                    <a:pt x="4564977" y="121633"/>
                  </a:lnTo>
                  <a:lnTo>
                    <a:pt x="4589136" y="160572"/>
                  </a:lnTo>
                  <a:lnTo>
                    <a:pt x="4607149" y="203216"/>
                  </a:lnTo>
                  <a:lnTo>
                    <a:pt x="4618404" y="248955"/>
                  </a:lnTo>
                  <a:lnTo>
                    <a:pt x="4622292" y="297180"/>
                  </a:lnTo>
                  <a:lnTo>
                    <a:pt x="4622292" y="908354"/>
                  </a:lnTo>
                  <a:lnTo>
                    <a:pt x="4618404" y="956549"/>
                  </a:lnTo>
                  <a:lnTo>
                    <a:pt x="4607149" y="1002269"/>
                  </a:lnTo>
                  <a:lnTo>
                    <a:pt x="4589136" y="1044901"/>
                  </a:lnTo>
                  <a:lnTo>
                    <a:pt x="4564977" y="1083834"/>
                  </a:lnTo>
                  <a:lnTo>
                    <a:pt x="4535281" y="1118455"/>
                  </a:lnTo>
                  <a:lnTo>
                    <a:pt x="4500658" y="1148154"/>
                  </a:lnTo>
                  <a:lnTo>
                    <a:pt x="4461719" y="1172318"/>
                  </a:lnTo>
                  <a:lnTo>
                    <a:pt x="4419075" y="1190335"/>
                  </a:lnTo>
                  <a:lnTo>
                    <a:pt x="4373336" y="1201594"/>
                  </a:lnTo>
                  <a:lnTo>
                    <a:pt x="4325112" y="1205484"/>
                  </a:lnTo>
                  <a:lnTo>
                    <a:pt x="297180" y="1205484"/>
                  </a:lnTo>
                  <a:lnTo>
                    <a:pt x="248955" y="1201594"/>
                  </a:lnTo>
                  <a:lnTo>
                    <a:pt x="203216" y="1190335"/>
                  </a:lnTo>
                  <a:lnTo>
                    <a:pt x="160572" y="1172318"/>
                  </a:lnTo>
                  <a:lnTo>
                    <a:pt x="121633" y="1148154"/>
                  </a:lnTo>
                  <a:lnTo>
                    <a:pt x="87010" y="1118455"/>
                  </a:lnTo>
                  <a:lnTo>
                    <a:pt x="57314" y="1083834"/>
                  </a:lnTo>
                  <a:lnTo>
                    <a:pt x="33155" y="1044901"/>
                  </a:lnTo>
                  <a:lnTo>
                    <a:pt x="15142" y="1002269"/>
                  </a:lnTo>
                  <a:lnTo>
                    <a:pt x="3887" y="956549"/>
                  </a:lnTo>
                  <a:lnTo>
                    <a:pt x="0" y="908354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4643628"/>
              <a:ext cx="618744" cy="66294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22" name="object 22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831848" y="2612135"/>
            <a:ext cx="591312" cy="66446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618748" y="3622830"/>
            <a:ext cx="652290" cy="65695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485934" y="3630414"/>
            <a:ext cx="645570" cy="64263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56138" y="3624317"/>
            <a:ext cx="645570" cy="642635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80775" y="3415542"/>
            <a:ext cx="560313" cy="63499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300731" y="4014474"/>
            <a:ext cx="560313" cy="63499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618748" y="5287064"/>
            <a:ext cx="652290" cy="65835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485934" y="5296146"/>
            <a:ext cx="645570" cy="642635"/>
          </a:xfrm>
          <a:prstGeom prst="rect">
            <a:avLst/>
          </a:prstGeom>
        </p:spPr>
      </p:pic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42422" y="5286973"/>
            <a:ext cx="645570" cy="6411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6" name="object 6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778752" y="4643628"/>
            <a:ext cx="4727575" cy="1463040"/>
            <a:chOff x="6778752" y="4643628"/>
            <a:chExt cx="4727575" cy="146304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1458" y="4953000"/>
              <a:ext cx="1569466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864858" y="4882134"/>
              <a:ext cx="4622800" cy="1205865"/>
            </a:xfrm>
            <a:custGeom>
              <a:avLst/>
              <a:gdLst/>
              <a:ahLst/>
              <a:cxnLst/>
              <a:rect l="l" t="t" r="r" b="b"/>
              <a:pathLst>
                <a:path w="4622800" h="1205864">
                  <a:moveTo>
                    <a:pt x="0" y="297180"/>
                  </a:moveTo>
                  <a:lnTo>
                    <a:pt x="3887" y="248955"/>
                  </a:lnTo>
                  <a:lnTo>
                    <a:pt x="15142" y="203216"/>
                  </a:lnTo>
                  <a:lnTo>
                    <a:pt x="33155" y="160572"/>
                  </a:lnTo>
                  <a:lnTo>
                    <a:pt x="57314" y="121633"/>
                  </a:lnTo>
                  <a:lnTo>
                    <a:pt x="87010" y="87010"/>
                  </a:lnTo>
                  <a:lnTo>
                    <a:pt x="121633" y="57314"/>
                  </a:lnTo>
                  <a:lnTo>
                    <a:pt x="160572" y="33155"/>
                  </a:lnTo>
                  <a:lnTo>
                    <a:pt x="203216" y="15142"/>
                  </a:lnTo>
                  <a:lnTo>
                    <a:pt x="248955" y="3887"/>
                  </a:lnTo>
                  <a:lnTo>
                    <a:pt x="297180" y="0"/>
                  </a:lnTo>
                  <a:lnTo>
                    <a:pt x="4325112" y="0"/>
                  </a:lnTo>
                  <a:lnTo>
                    <a:pt x="4373336" y="3887"/>
                  </a:lnTo>
                  <a:lnTo>
                    <a:pt x="4419075" y="15142"/>
                  </a:lnTo>
                  <a:lnTo>
                    <a:pt x="4461719" y="33155"/>
                  </a:lnTo>
                  <a:lnTo>
                    <a:pt x="4500658" y="57314"/>
                  </a:lnTo>
                  <a:lnTo>
                    <a:pt x="4535281" y="87010"/>
                  </a:lnTo>
                  <a:lnTo>
                    <a:pt x="4564977" y="121633"/>
                  </a:lnTo>
                  <a:lnTo>
                    <a:pt x="4589136" y="160572"/>
                  </a:lnTo>
                  <a:lnTo>
                    <a:pt x="4607149" y="203216"/>
                  </a:lnTo>
                  <a:lnTo>
                    <a:pt x="4618404" y="248955"/>
                  </a:lnTo>
                  <a:lnTo>
                    <a:pt x="4622292" y="297180"/>
                  </a:lnTo>
                  <a:lnTo>
                    <a:pt x="4622292" y="908354"/>
                  </a:lnTo>
                  <a:lnTo>
                    <a:pt x="4618404" y="956549"/>
                  </a:lnTo>
                  <a:lnTo>
                    <a:pt x="4607149" y="1002269"/>
                  </a:lnTo>
                  <a:lnTo>
                    <a:pt x="4589136" y="1044901"/>
                  </a:lnTo>
                  <a:lnTo>
                    <a:pt x="4564977" y="1083834"/>
                  </a:lnTo>
                  <a:lnTo>
                    <a:pt x="4535281" y="1118455"/>
                  </a:lnTo>
                  <a:lnTo>
                    <a:pt x="4500658" y="1148154"/>
                  </a:lnTo>
                  <a:lnTo>
                    <a:pt x="4461719" y="1172318"/>
                  </a:lnTo>
                  <a:lnTo>
                    <a:pt x="4419075" y="1190335"/>
                  </a:lnTo>
                  <a:lnTo>
                    <a:pt x="4373336" y="1201594"/>
                  </a:lnTo>
                  <a:lnTo>
                    <a:pt x="4325112" y="1205484"/>
                  </a:lnTo>
                  <a:lnTo>
                    <a:pt x="297180" y="1205484"/>
                  </a:lnTo>
                  <a:lnTo>
                    <a:pt x="248955" y="1201594"/>
                  </a:lnTo>
                  <a:lnTo>
                    <a:pt x="203216" y="1190335"/>
                  </a:lnTo>
                  <a:lnTo>
                    <a:pt x="160572" y="1172318"/>
                  </a:lnTo>
                  <a:lnTo>
                    <a:pt x="121633" y="1148154"/>
                  </a:lnTo>
                  <a:lnTo>
                    <a:pt x="87010" y="1118455"/>
                  </a:lnTo>
                  <a:lnTo>
                    <a:pt x="57314" y="1083834"/>
                  </a:lnTo>
                  <a:lnTo>
                    <a:pt x="33155" y="1044901"/>
                  </a:lnTo>
                  <a:lnTo>
                    <a:pt x="15142" y="1002269"/>
                  </a:lnTo>
                  <a:lnTo>
                    <a:pt x="3887" y="956549"/>
                  </a:lnTo>
                  <a:lnTo>
                    <a:pt x="0" y="908354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4643628"/>
              <a:ext cx="618744" cy="66294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4" name="object 14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31848" y="2612135"/>
            <a:ext cx="591312" cy="66446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80775" y="3415542"/>
            <a:ext cx="560313" cy="63499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300731" y="4014474"/>
            <a:ext cx="560313" cy="63499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18748" y="5287064"/>
            <a:ext cx="652290" cy="65835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485934" y="5296146"/>
            <a:ext cx="645570" cy="642635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42422" y="5286973"/>
            <a:ext cx="645570" cy="6411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6" name="object 6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778752" y="4643628"/>
            <a:ext cx="4727575" cy="1463040"/>
            <a:chOff x="6778752" y="4643628"/>
            <a:chExt cx="4727575" cy="146304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1458" y="4953000"/>
              <a:ext cx="1569466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864858" y="4882134"/>
              <a:ext cx="4622800" cy="1205865"/>
            </a:xfrm>
            <a:custGeom>
              <a:avLst/>
              <a:gdLst/>
              <a:ahLst/>
              <a:cxnLst/>
              <a:rect l="l" t="t" r="r" b="b"/>
              <a:pathLst>
                <a:path w="4622800" h="1205864">
                  <a:moveTo>
                    <a:pt x="0" y="297180"/>
                  </a:moveTo>
                  <a:lnTo>
                    <a:pt x="3887" y="248955"/>
                  </a:lnTo>
                  <a:lnTo>
                    <a:pt x="15142" y="203216"/>
                  </a:lnTo>
                  <a:lnTo>
                    <a:pt x="33155" y="160572"/>
                  </a:lnTo>
                  <a:lnTo>
                    <a:pt x="57314" y="121633"/>
                  </a:lnTo>
                  <a:lnTo>
                    <a:pt x="87010" y="87010"/>
                  </a:lnTo>
                  <a:lnTo>
                    <a:pt x="121633" y="57314"/>
                  </a:lnTo>
                  <a:lnTo>
                    <a:pt x="160572" y="33155"/>
                  </a:lnTo>
                  <a:lnTo>
                    <a:pt x="203216" y="15142"/>
                  </a:lnTo>
                  <a:lnTo>
                    <a:pt x="248955" y="3887"/>
                  </a:lnTo>
                  <a:lnTo>
                    <a:pt x="297180" y="0"/>
                  </a:lnTo>
                  <a:lnTo>
                    <a:pt x="4325112" y="0"/>
                  </a:lnTo>
                  <a:lnTo>
                    <a:pt x="4373336" y="3887"/>
                  </a:lnTo>
                  <a:lnTo>
                    <a:pt x="4419075" y="15142"/>
                  </a:lnTo>
                  <a:lnTo>
                    <a:pt x="4461719" y="33155"/>
                  </a:lnTo>
                  <a:lnTo>
                    <a:pt x="4500658" y="57314"/>
                  </a:lnTo>
                  <a:lnTo>
                    <a:pt x="4535281" y="87010"/>
                  </a:lnTo>
                  <a:lnTo>
                    <a:pt x="4564977" y="121633"/>
                  </a:lnTo>
                  <a:lnTo>
                    <a:pt x="4589136" y="160572"/>
                  </a:lnTo>
                  <a:lnTo>
                    <a:pt x="4607149" y="203216"/>
                  </a:lnTo>
                  <a:lnTo>
                    <a:pt x="4618404" y="248955"/>
                  </a:lnTo>
                  <a:lnTo>
                    <a:pt x="4622292" y="297180"/>
                  </a:lnTo>
                  <a:lnTo>
                    <a:pt x="4622292" y="908354"/>
                  </a:lnTo>
                  <a:lnTo>
                    <a:pt x="4618404" y="956549"/>
                  </a:lnTo>
                  <a:lnTo>
                    <a:pt x="4607149" y="1002269"/>
                  </a:lnTo>
                  <a:lnTo>
                    <a:pt x="4589136" y="1044901"/>
                  </a:lnTo>
                  <a:lnTo>
                    <a:pt x="4564977" y="1083834"/>
                  </a:lnTo>
                  <a:lnTo>
                    <a:pt x="4535281" y="1118455"/>
                  </a:lnTo>
                  <a:lnTo>
                    <a:pt x="4500658" y="1148154"/>
                  </a:lnTo>
                  <a:lnTo>
                    <a:pt x="4461719" y="1172318"/>
                  </a:lnTo>
                  <a:lnTo>
                    <a:pt x="4419075" y="1190335"/>
                  </a:lnTo>
                  <a:lnTo>
                    <a:pt x="4373336" y="1201594"/>
                  </a:lnTo>
                  <a:lnTo>
                    <a:pt x="4325112" y="1205484"/>
                  </a:lnTo>
                  <a:lnTo>
                    <a:pt x="297180" y="1205484"/>
                  </a:lnTo>
                  <a:lnTo>
                    <a:pt x="248955" y="1201594"/>
                  </a:lnTo>
                  <a:lnTo>
                    <a:pt x="203216" y="1190335"/>
                  </a:lnTo>
                  <a:lnTo>
                    <a:pt x="160572" y="1172318"/>
                  </a:lnTo>
                  <a:lnTo>
                    <a:pt x="121633" y="1148154"/>
                  </a:lnTo>
                  <a:lnTo>
                    <a:pt x="87010" y="1118455"/>
                  </a:lnTo>
                  <a:lnTo>
                    <a:pt x="57314" y="1083834"/>
                  </a:lnTo>
                  <a:lnTo>
                    <a:pt x="33155" y="1044901"/>
                  </a:lnTo>
                  <a:lnTo>
                    <a:pt x="15142" y="1002269"/>
                  </a:lnTo>
                  <a:lnTo>
                    <a:pt x="3887" y="956549"/>
                  </a:lnTo>
                  <a:lnTo>
                    <a:pt x="0" y="908354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4643628"/>
              <a:ext cx="618744" cy="66294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4" name="object 14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31848" y="2612135"/>
            <a:ext cx="591312" cy="66446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80775" y="3415542"/>
            <a:ext cx="560313" cy="63499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300731" y="4014474"/>
            <a:ext cx="560313" cy="63499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618748" y="5287064"/>
            <a:ext cx="652290" cy="65835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85934" y="5296146"/>
            <a:ext cx="645570" cy="642635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76672" y="2133472"/>
            <a:ext cx="3578225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5457" y="2769869"/>
            <a:ext cx="2622550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5000" y="3272485"/>
            <a:ext cx="3205480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6756" y="3776091"/>
            <a:ext cx="3645662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70402" y="549859"/>
            <a:ext cx="5422138" cy="5489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944" y="2729142"/>
            <a:ext cx="2697307" cy="17854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4946" y="544652"/>
            <a:ext cx="281000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417698"/>
            <a:ext cx="541172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012058"/>
            <a:ext cx="4513961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22570" y="3505022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896233"/>
            <a:ext cx="4758055" cy="36576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402077"/>
            <a:ext cx="3375533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844038"/>
            <a:ext cx="2236470" cy="36576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249677"/>
            <a:ext cx="4520564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844038"/>
            <a:ext cx="3378327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438778"/>
            <a:ext cx="4813300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033139"/>
            <a:ext cx="3777996" cy="36576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4800" y="304800"/>
            <a:ext cx="11483975" cy="57200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338072"/>
            <a:ext cx="3257930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932432"/>
            <a:ext cx="4463796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527045"/>
            <a:ext cx="2429382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6715" y="3020314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969005"/>
            <a:ext cx="331139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563061"/>
            <a:ext cx="4869941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158107"/>
            <a:ext cx="3261105" cy="36575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66715" y="4651375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600016"/>
            <a:ext cx="3920617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5042280"/>
            <a:ext cx="2241423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944" y="2729142"/>
            <a:ext cx="2697307" cy="17854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4946" y="544652"/>
            <a:ext cx="281000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493898"/>
            <a:ext cx="405384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088258"/>
            <a:ext cx="1476121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22570" y="3581780"/>
            <a:ext cx="116839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530472"/>
            <a:ext cx="5529833" cy="3657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972433"/>
            <a:ext cx="2745994" cy="36576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01695" y="544652"/>
            <a:ext cx="6534531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975434"/>
            <a:ext cx="3155823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570098"/>
            <a:ext cx="385965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164458"/>
            <a:ext cx="1743455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22570" y="3657980"/>
            <a:ext cx="116839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606672"/>
            <a:ext cx="2663952" cy="3657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048633"/>
            <a:ext cx="2286507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4490669"/>
            <a:ext cx="3503929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4932934"/>
            <a:ext cx="1466469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57883" y="2747772"/>
            <a:ext cx="1775460" cy="1776983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30111" y="4052315"/>
            <a:ext cx="3429000" cy="1644650"/>
            <a:chOff x="6230111" y="4052315"/>
            <a:chExt cx="3429000" cy="1644650"/>
          </a:xfrm>
        </p:grpSpPr>
        <p:sp>
          <p:nvSpPr>
            <p:cNvPr id="3" name="object 3"/>
            <p:cNvSpPr/>
            <p:nvPr/>
          </p:nvSpPr>
          <p:spPr>
            <a:xfrm>
              <a:off x="6230111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8999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8999" y="1644395"/>
                  </a:lnTo>
                  <a:lnTo>
                    <a:pt x="342899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50608" y="4319269"/>
              <a:ext cx="1762505" cy="2590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3675" y="4526229"/>
              <a:ext cx="1380235" cy="2593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1715" y="4968874"/>
              <a:ext cx="2299843" cy="228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77327" y="5151754"/>
              <a:ext cx="830160" cy="2286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555748" y="4052315"/>
            <a:ext cx="3429000" cy="1644650"/>
            <a:chOff x="2555748" y="4052315"/>
            <a:chExt cx="3429000" cy="1644650"/>
          </a:xfrm>
        </p:grpSpPr>
        <p:sp>
          <p:nvSpPr>
            <p:cNvPr id="9" name="object 9"/>
            <p:cNvSpPr/>
            <p:nvPr/>
          </p:nvSpPr>
          <p:spPr>
            <a:xfrm>
              <a:off x="2555748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9000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9000" y="164439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2515" y="4302582"/>
              <a:ext cx="1479677" cy="3355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5562" y="4836286"/>
              <a:ext cx="3049142" cy="57911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051292" y="2174748"/>
            <a:ext cx="3429000" cy="1643380"/>
            <a:chOff x="8051292" y="2174748"/>
            <a:chExt cx="3429000" cy="1643380"/>
          </a:xfrm>
        </p:grpSpPr>
        <p:sp>
          <p:nvSpPr>
            <p:cNvPr id="13" name="object 13"/>
            <p:cNvSpPr/>
            <p:nvPr/>
          </p:nvSpPr>
          <p:spPr>
            <a:xfrm>
              <a:off x="8051292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80220" y="2423795"/>
              <a:ext cx="927201" cy="3352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34146" y="2957195"/>
              <a:ext cx="2666238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26296" y="3231769"/>
              <a:ext cx="1215580" cy="3048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376928" y="2174748"/>
            <a:ext cx="3429000" cy="1643380"/>
            <a:chOff x="4376928" y="2174748"/>
            <a:chExt cx="3429000" cy="1643380"/>
          </a:xfrm>
        </p:grpSpPr>
        <p:sp>
          <p:nvSpPr>
            <p:cNvPr id="18" name="object 18"/>
            <p:cNvSpPr/>
            <p:nvPr/>
          </p:nvSpPr>
          <p:spPr>
            <a:xfrm>
              <a:off x="4376928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0830" y="2423795"/>
              <a:ext cx="1584578" cy="3352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07890" y="2957195"/>
              <a:ext cx="2974720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37886" y="3231769"/>
              <a:ext cx="1437005" cy="30480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707136" y="2174748"/>
            <a:ext cx="3429000" cy="1643380"/>
            <a:chOff x="707136" y="2174748"/>
            <a:chExt cx="3429000" cy="1643380"/>
          </a:xfrm>
        </p:grpSpPr>
        <p:sp>
          <p:nvSpPr>
            <p:cNvPr id="23" name="object 23"/>
            <p:cNvSpPr/>
            <p:nvPr/>
          </p:nvSpPr>
          <p:spPr>
            <a:xfrm>
              <a:off x="707136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36647" y="2531999"/>
              <a:ext cx="759968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11808" y="3126054"/>
              <a:ext cx="1948052" cy="335584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941061" y="549859"/>
            <a:ext cx="2470912" cy="548944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68721" y="544652"/>
            <a:ext cx="182816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119833"/>
            <a:ext cx="2346705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714879"/>
            <a:ext cx="203682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308934"/>
            <a:ext cx="5819902" cy="3660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22570" y="3802760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751453"/>
            <a:ext cx="2234946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193413"/>
            <a:ext cx="3220339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4788153"/>
            <a:ext cx="2258949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78355" y="2772683"/>
            <a:ext cx="1530369" cy="171885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76576" y="1869313"/>
            <a:ext cx="2343966" cy="234975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6873" y="4760036"/>
            <a:ext cx="2223516" cy="3051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7104" y="5141721"/>
            <a:ext cx="1111249" cy="304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5593" y="4760036"/>
            <a:ext cx="1158240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82128" y="5141721"/>
            <a:ext cx="2283332" cy="304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62219" y="1866101"/>
            <a:ext cx="1951961" cy="234996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58082" y="549859"/>
            <a:ext cx="4409059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46702" y="544652"/>
            <a:ext cx="3674999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859658"/>
            <a:ext cx="6194425" cy="365760"/>
            <a:chOff x="5096002" y="2859658"/>
            <a:chExt cx="6194425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2859658"/>
              <a:ext cx="963777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99150" y="2859658"/>
              <a:ext cx="249936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4118" y="2859658"/>
              <a:ext cx="41376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9962" y="2859658"/>
              <a:ext cx="249936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4930" y="2859658"/>
              <a:ext cx="4865370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453714"/>
            <a:ext cx="2024126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4048633"/>
            <a:ext cx="3354704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87069" y="2714474"/>
            <a:ext cx="1712224" cy="1838715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5" name="object 5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9" name="object 9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Presentation</Application>
  <PresentationFormat>On-screen Show (4:3)</PresentationFormat>
  <Paragraphs>76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SimSun</vt:lpstr>
      <vt:lpstr>Wingdings</vt:lpstr>
      <vt:lpstr>Segoe UI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Steve Sam</cp:lastModifiedBy>
  <cp:revision>8</cp:revision>
  <dcterms:created xsi:type="dcterms:W3CDTF">2021-08-19T22:05:00Z</dcterms:created>
  <dcterms:modified xsi:type="dcterms:W3CDTF">2021-09-24T05:25:08Z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2019-06-27T09:00:00Z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2021-08-20T09:00:00Z</vt:filetime>
  </property>
  <property fmtid="{D5CDD505-2E9C-101B-9397-08002B2CF9AE}" pid="5" name="ICV">
    <vt:lpwstr>0F8BF9DC3D1B4F1185D0B7EDC2AD45CB</vt:lpwstr>
  </property>
  <property fmtid="{D5CDD505-2E9C-101B-9397-08002B2CF9AE}" pid="6" name="KSOProductBuildVer">
    <vt:lpwstr>1033-11.2.0.10323</vt:lpwstr>
  </property>
</Properties>
</file>