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9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834" y="296392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174"/>
            <a:ext cx="456692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8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1835" y="1238250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" dirty="0">
                <a:solidFill>
                  <a:srgbClr val="161616"/>
                </a:solidFill>
              </a:rPr>
              <a:t>A</a:t>
            </a:r>
            <a:r>
              <a:rPr sz="4500" spc="335" dirty="0">
                <a:solidFill>
                  <a:srgbClr val="161616"/>
                </a:solidFill>
              </a:rPr>
              <a:t>W</a:t>
            </a:r>
            <a:r>
              <a:rPr sz="4500" spc="-200" dirty="0">
                <a:solidFill>
                  <a:srgbClr val="161616"/>
                </a:solidFill>
              </a:rPr>
              <a:t>S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20" dirty="0">
                <a:solidFill>
                  <a:srgbClr val="161616"/>
                </a:solidFill>
              </a:rPr>
              <a:t>C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204" dirty="0">
                <a:solidFill>
                  <a:srgbClr val="161616"/>
                </a:solidFill>
              </a:rPr>
              <a:t>m</a:t>
            </a:r>
            <a:r>
              <a:rPr sz="4500" spc="-55" dirty="0">
                <a:solidFill>
                  <a:srgbClr val="161616"/>
                </a:solidFill>
              </a:rPr>
              <a:t>pu</a:t>
            </a:r>
            <a:r>
              <a:rPr sz="4500" spc="-155" dirty="0">
                <a:solidFill>
                  <a:srgbClr val="161616"/>
                </a:solidFill>
              </a:rPr>
              <a:t>t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65" dirty="0">
                <a:solidFill>
                  <a:srgbClr val="161616"/>
                </a:solidFill>
              </a:rPr>
              <a:t>D</a:t>
            </a:r>
            <a:r>
              <a:rPr sz="4500" spc="-65" dirty="0">
                <a:solidFill>
                  <a:srgbClr val="161616"/>
                </a:solidFill>
              </a:rPr>
              <a:t>ee</a:t>
            </a:r>
            <a:r>
              <a:rPr sz="4500" spc="50" dirty="0">
                <a:solidFill>
                  <a:srgbClr val="161616"/>
                </a:solidFill>
              </a:rPr>
              <a:t>p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65" dirty="0">
                <a:solidFill>
                  <a:srgbClr val="161616"/>
                </a:solidFill>
              </a:rPr>
              <a:t>D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780415"/>
            <a:ext cx="10799445" cy="52971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02970"/>
            <a:ext cx="10451465" cy="5052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3245" y="974090"/>
            <a:ext cx="11065510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02970"/>
            <a:ext cx="11100435" cy="5453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8410" y="1045845"/>
            <a:ext cx="10273665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960" y="859790"/>
            <a:ext cx="10799445" cy="5496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4840" y="744855"/>
            <a:ext cx="11170920" cy="5611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3280" y="802640"/>
            <a:ext cx="10505440" cy="5253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AWS Compute Deep Dive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9</cp:revision>
  <dcterms:created xsi:type="dcterms:W3CDTF">2021-08-16T17:53:06Z</dcterms:created>
  <dcterms:modified xsi:type="dcterms:W3CDTF">2021-08-16T18:00:16Z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F04E078B4A7A4A2894ECC7611077C38E</vt:lpwstr>
  </property>
  <property fmtid="{D5CDD505-2E9C-101B-9397-08002B2CF9AE}" pid="3" name="KSOProductBuildVer">
    <vt:lpwstr>1033-11.2.0.10258</vt:lpwstr>
  </property>
</Properties>
</file>