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2" r:id="rId30"/>
    <p:sldId id="294" r:id="rId3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24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1.png"/><Relationship Id="rId1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image" Target="../media/image67.png"/><Relationship Id="rId7" Type="http://schemas.openxmlformats.org/officeDocument/2006/relationships/image" Target="../media/image24.png"/><Relationship Id="rId6" Type="http://schemas.openxmlformats.org/officeDocument/2006/relationships/image" Target="../media/image7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75.png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79.png"/><Relationship Id="rId16" Type="http://schemas.openxmlformats.org/officeDocument/2006/relationships/image" Target="../media/image78.jpe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80.png"/><Relationship Id="rId17" Type="http://schemas.openxmlformats.org/officeDocument/2006/relationships/image" Target="../media/image79.png"/><Relationship Id="rId16" Type="http://schemas.openxmlformats.org/officeDocument/2006/relationships/image" Target="../media/image78.jpeg"/><Relationship Id="rId15" Type="http://schemas.openxmlformats.org/officeDocument/2006/relationships/image" Target="../media/image75.png"/><Relationship Id="rId14" Type="http://schemas.openxmlformats.org/officeDocument/2006/relationships/image" Target="../media/image73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67.png"/><Relationship Id="rId10" Type="http://schemas.openxmlformats.org/officeDocument/2006/relationships/image" Target="../media/image24.png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9" Type="http://schemas.openxmlformats.org/officeDocument/2006/relationships/image" Target="../media/image80.png"/><Relationship Id="rId18" Type="http://schemas.openxmlformats.org/officeDocument/2006/relationships/image" Target="../media/image79.png"/><Relationship Id="rId17" Type="http://schemas.openxmlformats.org/officeDocument/2006/relationships/image" Target="../media/image78.jpeg"/><Relationship Id="rId16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19" Type="http://schemas.openxmlformats.org/officeDocument/2006/relationships/image" Target="../media/image80.png"/><Relationship Id="rId18" Type="http://schemas.openxmlformats.org/officeDocument/2006/relationships/image" Target="../media/image79.png"/><Relationship Id="rId17" Type="http://schemas.openxmlformats.org/officeDocument/2006/relationships/image" Target="../media/image78.jpeg"/><Relationship Id="rId16" Type="http://schemas.openxmlformats.org/officeDocument/2006/relationships/image" Target="../media/image75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0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80.png"/><Relationship Id="rId20" Type="http://schemas.openxmlformats.org/officeDocument/2006/relationships/image" Target="../media/image79.png"/><Relationship Id="rId2" Type="http://schemas.openxmlformats.org/officeDocument/2006/relationships/image" Target="../media/image69.png"/><Relationship Id="rId19" Type="http://schemas.openxmlformats.org/officeDocument/2006/relationships/image" Target="../media/image78.jpeg"/><Relationship Id="rId18" Type="http://schemas.openxmlformats.org/officeDocument/2006/relationships/image" Target="../media/image74.png"/><Relationship Id="rId17" Type="http://schemas.openxmlformats.org/officeDocument/2006/relationships/image" Target="../media/image75.png"/><Relationship Id="rId16" Type="http://schemas.openxmlformats.org/officeDocument/2006/relationships/image" Target="../media/image83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67.png"/><Relationship Id="rId11" Type="http://schemas.openxmlformats.org/officeDocument/2006/relationships/image" Target="../media/image24.png"/><Relationship Id="rId10" Type="http://schemas.openxmlformats.org/officeDocument/2006/relationships/image" Target="../media/image81.png"/><Relationship Id="rId1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8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79.png"/><Relationship Id="rId15" Type="http://schemas.openxmlformats.org/officeDocument/2006/relationships/image" Target="../media/image78.jpeg"/><Relationship Id="rId14" Type="http://schemas.openxmlformats.org/officeDocument/2006/relationships/image" Target="../media/image80.png"/><Relationship Id="rId13" Type="http://schemas.openxmlformats.org/officeDocument/2006/relationships/image" Target="../media/image74.png"/><Relationship Id="rId12" Type="http://schemas.openxmlformats.org/officeDocument/2006/relationships/image" Target="../media/image75.png"/><Relationship Id="rId11" Type="http://schemas.openxmlformats.org/officeDocument/2006/relationships/image" Target="../media/image83.png"/><Relationship Id="rId10" Type="http://schemas.openxmlformats.org/officeDocument/2006/relationships/image" Target="../media/image71.png"/><Relationship Id="rId1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24.png"/><Relationship Id="rId7" Type="http://schemas.openxmlformats.org/officeDocument/2006/relationships/image" Target="../media/image70.png"/><Relationship Id="rId6" Type="http://schemas.openxmlformats.org/officeDocument/2006/relationships/image" Target="../media/image8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79.png"/><Relationship Id="rId14" Type="http://schemas.openxmlformats.org/officeDocument/2006/relationships/image" Target="../media/image78.jpeg"/><Relationship Id="rId13" Type="http://schemas.openxmlformats.org/officeDocument/2006/relationships/image" Target="../media/image80.png"/><Relationship Id="rId12" Type="http://schemas.openxmlformats.org/officeDocument/2006/relationships/image" Target="../media/image74.png"/><Relationship Id="rId11" Type="http://schemas.openxmlformats.org/officeDocument/2006/relationships/image" Target="../media/image75.png"/><Relationship Id="rId10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8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9.png"/><Relationship Id="rId14" Type="http://schemas.openxmlformats.org/officeDocument/2006/relationships/image" Target="../media/image38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5920866" cy="68610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0" name="object 10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3" name="object 13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4308" y="2624594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8" name="object 18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211324"/>
            <a:ext cx="446379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805683"/>
            <a:ext cx="325793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3400298"/>
            <a:ext cx="247535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994657"/>
            <a:ext cx="4813300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0395" y="2624636"/>
            <a:ext cx="560313" cy="6333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8890" y="1595882"/>
            <a:ext cx="1507363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7" name="object 7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778752" y="1284732"/>
            <a:ext cx="4727575" cy="1464945"/>
            <a:chOff x="6778752" y="1284732"/>
            <a:chExt cx="4727575" cy="1464945"/>
          </a:xfrm>
        </p:grpSpPr>
        <p:sp>
          <p:nvSpPr>
            <p:cNvPr id="11" name="object 11"/>
            <p:cNvSpPr/>
            <p:nvPr/>
          </p:nvSpPr>
          <p:spPr>
            <a:xfrm>
              <a:off x="6864858" y="1526286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1284732"/>
              <a:ext cx="618744" cy="66293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778752" y="2955035"/>
            <a:ext cx="4727575" cy="1463040"/>
            <a:chOff x="6778752" y="2955035"/>
            <a:chExt cx="4727575" cy="1463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01458" y="3265042"/>
              <a:ext cx="1567815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4858" y="3195065"/>
              <a:ext cx="4622800" cy="1203960"/>
            </a:xfrm>
            <a:custGeom>
              <a:avLst/>
              <a:gdLst/>
              <a:ahLst/>
              <a:cxnLst/>
              <a:rect l="l" t="t" r="r" b="b"/>
              <a:pathLst>
                <a:path w="4622800" h="120396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4325493" y="0"/>
                  </a:lnTo>
                  <a:lnTo>
                    <a:pt x="4373644" y="3883"/>
                  </a:lnTo>
                  <a:lnTo>
                    <a:pt x="4419319" y="15127"/>
                  </a:lnTo>
                  <a:lnTo>
                    <a:pt x="4461906" y="33120"/>
                  </a:lnTo>
                  <a:lnTo>
                    <a:pt x="4500795" y="57253"/>
                  </a:lnTo>
                  <a:lnTo>
                    <a:pt x="4535376" y="86915"/>
                  </a:lnTo>
                  <a:lnTo>
                    <a:pt x="4565038" y="121496"/>
                  </a:lnTo>
                  <a:lnTo>
                    <a:pt x="4589171" y="160385"/>
                  </a:lnTo>
                  <a:lnTo>
                    <a:pt x="4607164" y="202972"/>
                  </a:lnTo>
                  <a:lnTo>
                    <a:pt x="4618408" y="248647"/>
                  </a:lnTo>
                  <a:lnTo>
                    <a:pt x="4622292" y="296799"/>
                  </a:lnTo>
                  <a:lnTo>
                    <a:pt x="4622292" y="907161"/>
                  </a:lnTo>
                  <a:lnTo>
                    <a:pt x="4618408" y="955312"/>
                  </a:lnTo>
                  <a:lnTo>
                    <a:pt x="4607164" y="1000987"/>
                  </a:lnTo>
                  <a:lnTo>
                    <a:pt x="4589171" y="1043574"/>
                  </a:lnTo>
                  <a:lnTo>
                    <a:pt x="4565038" y="1082463"/>
                  </a:lnTo>
                  <a:lnTo>
                    <a:pt x="4535376" y="1117044"/>
                  </a:lnTo>
                  <a:lnTo>
                    <a:pt x="4500795" y="1146706"/>
                  </a:lnTo>
                  <a:lnTo>
                    <a:pt x="4461906" y="1170839"/>
                  </a:lnTo>
                  <a:lnTo>
                    <a:pt x="4419319" y="1188832"/>
                  </a:lnTo>
                  <a:lnTo>
                    <a:pt x="4373644" y="1200076"/>
                  </a:lnTo>
                  <a:lnTo>
                    <a:pt x="4325493" y="1203960"/>
                  </a:lnTo>
                  <a:lnTo>
                    <a:pt x="296799" y="1203960"/>
                  </a:lnTo>
                  <a:lnTo>
                    <a:pt x="248647" y="1200076"/>
                  </a:lnTo>
                  <a:lnTo>
                    <a:pt x="202972" y="1188832"/>
                  </a:lnTo>
                  <a:lnTo>
                    <a:pt x="160385" y="1170839"/>
                  </a:lnTo>
                  <a:lnTo>
                    <a:pt x="121496" y="1146706"/>
                  </a:lnTo>
                  <a:lnTo>
                    <a:pt x="86915" y="1117044"/>
                  </a:lnTo>
                  <a:lnTo>
                    <a:pt x="57253" y="1082463"/>
                  </a:lnTo>
                  <a:lnTo>
                    <a:pt x="33120" y="1043574"/>
                  </a:lnTo>
                  <a:lnTo>
                    <a:pt x="15127" y="1000987"/>
                  </a:lnTo>
                  <a:lnTo>
                    <a:pt x="3883" y="955312"/>
                  </a:lnTo>
                  <a:lnTo>
                    <a:pt x="0" y="907161"/>
                  </a:lnTo>
                  <a:lnTo>
                    <a:pt x="0" y="29679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752" y="2955035"/>
              <a:ext cx="618744" cy="6629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22" name="object 22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98098" y="1958557"/>
            <a:ext cx="644102" cy="64116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05062" y="1967701"/>
            <a:ext cx="645570" cy="6411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18748" y="3622830"/>
            <a:ext cx="652290" cy="65695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85934" y="3630414"/>
            <a:ext cx="645570" cy="6426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56138" y="3624317"/>
            <a:ext cx="645570" cy="64263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5232" y="2468879"/>
            <a:ext cx="1335023" cy="6461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42422" y="5286973"/>
            <a:ext cx="645570" cy="6411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6" name="object 6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778752" y="4643628"/>
            <a:ext cx="4727575" cy="1463040"/>
            <a:chOff x="6778752" y="4643628"/>
            <a:chExt cx="4727575" cy="146304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1458" y="4953000"/>
              <a:ext cx="1569466" cy="304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64858" y="4882134"/>
              <a:ext cx="4622800" cy="1205865"/>
            </a:xfrm>
            <a:custGeom>
              <a:avLst/>
              <a:gdLst/>
              <a:ahLst/>
              <a:cxnLst/>
              <a:rect l="l" t="t" r="r" b="b"/>
              <a:pathLst>
                <a:path w="4622800" h="1205864">
                  <a:moveTo>
                    <a:pt x="0" y="297180"/>
                  </a:moveTo>
                  <a:lnTo>
                    <a:pt x="3887" y="248955"/>
                  </a:lnTo>
                  <a:lnTo>
                    <a:pt x="15142" y="203216"/>
                  </a:lnTo>
                  <a:lnTo>
                    <a:pt x="33155" y="160572"/>
                  </a:lnTo>
                  <a:lnTo>
                    <a:pt x="57314" y="121633"/>
                  </a:lnTo>
                  <a:lnTo>
                    <a:pt x="87010" y="87010"/>
                  </a:lnTo>
                  <a:lnTo>
                    <a:pt x="121633" y="57314"/>
                  </a:lnTo>
                  <a:lnTo>
                    <a:pt x="160572" y="33155"/>
                  </a:lnTo>
                  <a:lnTo>
                    <a:pt x="203216" y="15142"/>
                  </a:lnTo>
                  <a:lnTo>
                    <a:pt x="248955" y="3887"/>
                  </a:lnTo>
                  <a:lnTo>
                    <a:pt x="297180" y="0"/>
                  </a:lnTo>
                  <a:lnTo>
                    <a:pt x="4325112" y="0"/>
                  </a:lnTo>
                  <a:lnTo>
                    <a:pt x="4373336" y="3887"/>
                  </a:lnTo>
                  <a:lnTo>
                    <a:pt x="4419075" y="15142"/>
                  </a:lnTo>
                  <a:lnTo>
                    <a:pt x="4461719" y="33155"/>
                  </a:lnTo>
                  <a:lnTo>
                    <a:pt x="4500658" y="57314"/>
                  </a:lnTo>
                  <a:lnTo>
                    <a:pt x="4535281" y="87010"/>
                  </a:lnTo>
                  <a:lnTo>
                    <a:pt x="4564977" y="121633"/>
                  </a:lnTo>
                  <a:lnTo>
                    <a:pt x="4589136" y="160572"/>
                  </a:lnTo>
                  <a:lnTo>
                    <a:pt x="4607149" y="203216"/>
                  </a:lnTo>
                  <a:lnTo>
                    <a:pt x="4618404" y="248955"/>
                  </a:lnTo>
                  <a:lnTo>
                    <a:pt x="4622292" y="297180"/>
                  </a:lnTo>
                  <a:lnTo>
                    <a:pt x="4622292" y="908354"/>
                  </a:lnTo>
                  <a:lnTo>
                    <a:pt x="4618404" y="956549"/>
                  </a:lnTo>
                  <a:lnTo>
                    <a:pt x="4607149" y="1002269"/>
                  </a:lnTo>
                  <a:lnTo>
                    <a:pt x="4589136" y="1044901"/>
                  </a:lnTo>
                  <a:lnTo>
                    <a:pt x="4564977" y="1083834"/>
                  </a:lnTo>
                  <a:lnTo>
                    <a:pt x="4535281" y="1118455"/>
                  </a:lnTo>
                  <a:lnTo>
                    <a:pt x="4500658" y="1148154"/>
                  </a:lnTo>
                  <a:lnTo>
                    <a:pt x="4461719" y="1172318"/>
                  </a:lnTo>
                  <a:lnTo>
                    <a:pt x="4419075" y="1190335"/>
                  </a:lnTo>
                  <a:lnTo>
                    <a:pt x="4373336" y="1201594"/>
                  </a:lnTo>
                  <a:lnTo>
                    <a:pt x="4325112" y="1205484"/>
                  </a:lnTo>
                  <a:lnTo>
                    <a:pt x="297180" y="1205484"/>
                  </a:lnTo>
                  <a:lnTo>
                    <a:pt x="248955" y="1201594"/>
                  </a:lnTo>
                  <a:lnTo>
                    <a:pt x="203216" y="1190335"/>
                  </a:lnTo>
                  <a:lnTo>
                    <a:pt x="160572" y="1172318"/>
                  </a:lnTo>
                  <a:lnTo>
                    <a:pt x="121633" y="1148154"/>
                  </a:lnTo>
                  <a:lnTo>
                    <a:pt x="87010" y="1118455"/>
                  </a:lnTo>
                  <a:lnTo>
                    <a:pt x="57314" y="1083834"/>
                  </a:lnTo>
                  <a:lnTo>
                    <a:pt x="33155" y="1044901"/>
                  </a:lnTo>
                  <a:lnTo>
                    <a:pt x="15142" y="1002269"/>
                  </a:lnTo>
                  <a:lnTo>
                    <a:pt x="3887" y="956549"/>
                  </a:lnTo>
                  <a:lnTo>
                    <a:pt x="0" y="908354"/>
                  </a:lnTo>
                  <a:lnTo>
                    <a:pt x="0" y="297180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8752" y="4643628"/>
              <a:ext cx="618744" cy="66294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14" name="object 14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6212" y="2630690"/>
            <a:ext cx="564867" cy="6395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31848" y="2612135"/>
            <a:ext cx="591312" cy="6644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13919" y="2639826"/>
            <a:ext cx="560313" cy="6349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00731" y="3276908"/>
            <a:ext cx="560313" cy="63336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59683" y="3275334"/>
            <a:ext cx="560313" cy="6349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80775" y="3415542"/>
            <a:ext cx="560313" cy="6349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00731" y="4014474"/>
            <a:ext cx="560313" cy="634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18748" y="5287064"/>
            <a:ext cx="652290" cy="65835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85934" y="5296146"/>
            <a:ext cx="645570" cy="642635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76672" y="2133472"/>
            <a:ext cx="3578225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457" y="2769869"/>
            <a:ext cx="262255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5000" y="3272485"/>
            <a:ext cx="320548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756" y="3776091"/>
            <a:ext cx="364566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402" y="549859"/>
            <a:ext cx="5422138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17698"/>
            <a:ext cx="541172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12058"/>
            <a:ext cx="451396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05022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896233"/>
            <a:ext cx="4758055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402077"/>
            <a:ext cx="337553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844038"/>
            <a:ext cx="2236470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249677"/>
            <a:ext cx="452056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844038"/>
            <a:ext cx="337832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481330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033139"/>
            <a:ext cx="3777996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304800"/>
            <a:ext cx="11483975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38072"/>
            <a:ext cx="325793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32432"/>
            <a:ext cx="446379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27045"/>
            <a:ext cx="2429382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3020314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969005"/>
            <a:ext cx="331139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563061"/>
            <a:ext cx="4869941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158107"/>
            <a:ext cx="3261105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651375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600016"/>
            <a:ext cx="3920617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042280"/>
            <a:ext cx="2241423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1944" y="2729142"/>
            <a:ext cx="2697307" cy="17854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946" y="544652"/>
            <a:ext cx="281000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93898"/>
            <a:ext cx="405384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88258"/>
            <a:ext cx="1476121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58178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30472"/>
            <a:ext cx="5529833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972433"/>
            <a:ext cx="2745994" cy="36576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01695" y="544652"/>
            <a:ext cx="653453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975434"/>
            <a:ext cx="3155823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70098"/>
            <a:ext cx="385965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64458"/>
            <a:ext cx="1743455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657980"/>
            <a:ext cx="116839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06672"/>
            <a:ext cx="2663952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048633"/>
            <a:ext cx="228650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490669"/>
            <a:ext cx="350392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932934"/>
            <a:ext cx="1466469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57883" y="2747772"/>
            <a:ext cx="1775460" cy="177698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0111" y="4052315"/>
            <a:ext cx="3429000" cy="1644650"/>
            <a:chOff x="6230111" y="4052315"/>
            <a:chExt cx="3429000" cy="1644650"/>
          </a:xfrm>
        </p:grpSpPr>
        <p:sp>
          <p:nvSpPr>
            <p:cNvPr id="3" name="object 3"/>
            <p:cNvSpPr/>
            <p:nvPr/>
          </p:nvSpPr>
          <p:spPr>
            <a:xfrm>
              <a:off x="6230111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8999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8999" y="1644395"/>
                  </a:lnTo>
                  <a:lnTo>
                    <a:pt x="342899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50608" y="4319269"/>
              <a:ext cx="1762505" cy="259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3675" y="4526229"/>
              <a:ext cx="1380235" cy="259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1715" y="4968874"/>
              <a:ext cx="2299843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327" y="5151754"/>
              <a:ext cx="830160" cy="2286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555748" y="4052315"/>
            <a:ext cx="3429000" cy="1644650"/>
            <a:chOff x="2555748" y="4052315"/>
            <a:chExt cx="3429000" cy="1644650"/>
          </a:xfrm>
        </p:grpSpPr>
        <p:sp>
          <p:nvSpPr>
            <p:cNvPr id="9" name="object 9"/>
            <p:cNvSpPr/>
            <p:nvPr/>
          </p:nvSpPr>
          <p:spPr>
            <a:xfrm>
              <a:off x="2555748" y="4052315"/>
              <a:ext cx="3429000" cy="1644650"/>
            </a:xfrm>
            <a:custGeom>
              <a:avLst/>
              <a:gdLst/>
              <a:ahLst/>
              <a:cxnLst/>
              <a:rect l="l" t="t" r="r" b="b"/>
              <a:pathLst>
                <a:path w="3429000" h="1644650">
                  <a:moveTo>
                    <a:pt x="3429000" y="0"/>
                  </a:moveTo>
                  <a:lnTo>
                    <a:pt x="0" y="0"/>
                  </a:lnTo>
                  <a:lnTo>
                    <a:pt x="0" y="1644395"/>
                  </a:lnTo>
                  <a:lnTo>
                    <a:pt x="3429000" y="164439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2515" y="4302582"/>
              <a:ext cx="1479677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5562" y="4836286"/>
              <a:ext cx="3049142" cy="57911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051292" y="2174748"/>
            <a:ext cx="3429000" cy="1643380"/>
            <a:chOff x="8051292" y="2174748"/>
            <a:chExt cx="3429000" cy="1643380"/>
          </a:xfrm>
        </p:grpSpPr>
        <p:sp>
          <p:nvSpPr>
            <p:cNvPr id="13" name="object 13"/>
            <p:cNvSpPr/>
            <p:nvPr/>
          </p:nvSpPr>
          <p:spPr>
            <a:xfrm>
              <a:off x="8051292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0220" y="2423795"/>
              <a:ext cx="927201" cy="3352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4146" y="2957195"/>
              <a:ext cx="266623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6296" y="3231769"/>
              <a:ext cx="1215580" cy="3048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76928" y="2174748"/>
            <a:ext cx="3429000" cy="1643380"/>
            <a:chOff x="4376928" y="2174748"/>
            <a:chExt cx="3429000" cy="1643380"/>
          </a:xfrm>
        </p:grpSpPr>
        <p:sp>
          <p:nvSpPr>
            <p:cNvPr id="18" name="object 18"/>
            <p:cNvSpPr/>
            <p:nvPr/>
          </p:nvSpPr>
          <p:spPr>
            <a:xfrm>
              <a:off x="4376928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0830" y="2423795"/>
              <a:ext cx="1584578" cy="33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7890" y="2957195"/>
              <a:ext cx="2974720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7886" y="3231769"/>
              <a:ext cx="1437005" cy="30480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07136" y="2174748"/>
            <a:ext cx="3429000" cy="1643380"/>
            <a:chOff x="707136" y="2174748"/>
            <a:chExt cx="3429000" cy="1643380"/>
          </a:xfrm>
        </p:grpSpPr>
        <p:sp>
          <p:nvSpPr>
            <p:cNvPr id="23" name="object 23"/>
            <p:cNvSpPr/>
            <p:nvPr/>
          </p:nvSpPr>
          <p:spPr>
            <a:xfrm>
              <a:off x="707136" y="2174748"/>
              <a:ext cx="3429000" cy="1643380"/>
            </a:xfrm>
            <a:custGeom>
              <a:avLst/>
              <a:gdLst/>
              <a:ahLst/>
              <a:cxnLst/>
              <a:rect l="l" t="t" r="r" b="b"/>
              <a:pathLst>
                <a:path w="3429000" h="1643379">
                  <a:moveTo>
                    <a:pt x="3429000" y="0"/>
                  </a:moveTo>
                  <a:lnTo>
                    <a:pt x="0" y="0"/>
                  </a:lnTo>
                  <a:lnTo>
                    <a:pt x="0" y="1642871"/>
                  </a:lnTo>
                  <a:lnTo>
                    <a:pt x="3429000" y="1642871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36647" y="2531999"/>
              <a:ext cx="759968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1808" y="3126054"/>
              <a:ext cx="1948052" cy="33558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41061" y="549859"/>
            <a:ext cx="2470912" cy="548944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68721" y="544652"/>
            <a:ext cx="18281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19833"/>
            <a:ext cx="2346705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714879"/>
            <a:ext cx="203682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308934"/>
            <a:ext cx="5819902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2570" y="38027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751453"/>
            <a:ext cx="22349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93413"/>
            <a:ext cx="322033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788153"/>
            <a:ext cx="2258949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8355" y="2772683"/>
            <a:ext cx="1530369" cy="171885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76576" y="1869313"/>
            <a:ext cx="2343966" cy="23497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873" y="4760036"/>
            <a:ext cx="2223516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7104" y="5141721"/>
            <a:ext cx="1111249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5593" y="4760036"/>
            <a:ext cx="1158240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2128" y="5141721"/>
            <a:ext cx="2283332" cy="30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2219" y="1866101"/>
            <a:ext cx="1951961" cy="23499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58082" y="549859"/>
            <a:ext cx="4409059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46702" y="544652"/>
            <a:ext cx="367499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859658"/>
            <a:ext cx="6194425" cy="365760"/>
            <a:chOff x="5096002" y="2859658"/>
            <a:chExt cx="619442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859658"/>
              <a:ext cx="96377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9150" y="2859658"/>
              <a:ext cx="24993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4118" y="2859658"/>
              <a:ext cx="41376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9962" y="2859658"/>
              <a:ext cx="24993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4930" y="2859658"/>
              <a:ext cx="4865370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453714"/>
            <a:ext cx="2024126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048633"/>
            <a:ext cx="3354704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7069" y="2714474"/>
            <a:ext cx="1712224" cy="183871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03573" y="549859"/>
            <a:ext cx="4944872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76" y="5324551"/>
            <a:ext cx="171691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7387" y="2333244"/>
            <a:ext cx="3602990" cy="2941320"/>
            <a:chOff x="437387" y="2333244"/>
            <a:chExt cx="3602990" cy="2941320"/>
          </a:xfrm>
        </p:grpSpPr>
        <p:sp>
          <p:nvSpPr>
            <p:cNvPr id="5" name="object 5"/>
            <p:cNvSpPr/>
            <p:nvPr/>
          </p:nvSpPr>
          <p:spPr>
            <a:xfrm>
              <a:off x="627125" y="2352294"/>
              <a:ext cx="3394075" cy="2581910"/>
            </a:xfrm>
            <a:custGeom>
              <a:avLst/>
              <a:gdLst/>
              <a:ahLst/>
              <a:cxnLst/>
              <a:rect l="l" t="t" r="r" b="b"/>
              <a:pathLst>
                <a:path w="3394075" h="2581910">
                  <a:moveTo>
                    <a:pt x="0" y="636269"/>
                  </a:moveTo>
                  <a:lnTo>
                    <a:pt x="1745" y="588783"/>
                  </a:lnTo>
                  <a:lnTo>
                    <a:pt x="6899" y="542245"/>
                  </a:lnTo>
                  <a:lnTo>
                    <a:pt x="15338" y="496777"/>
                  </a:lnTo>
                  <a:lnTo>
                    <a:pt x="26940" y="452504"/>
                  </a:lnTo>
                  <a:lnTo>
                    <a:pt x="41582" y="409547"/>
                  </a:lnTo>
                  <a:lnTo>
                    <a:pt x="59140" y="368031"/>
                  </a:lnTo>
                  <a:lnTo>
                    <a:pt x="79492" y="328078"/>
                  </a:lnTo>
                  <a:lnTo>
                    <a:pt x="102514" y="289811"/>
                  </a:lnTo>
                  <a:lnTo>
                    <a:pt x="128083" y="253353"/>
                  </a:lnTo>
                  <a:lnTo>
                    <a:pt x="156077" y="218827"/>
                  </a:lnTo>
                  <a:lnTo>
                    <a:pt x="186372" y="186356"/>
                  </a:lnTo>
                  <a:lnTo>
                    <a:pt x="218845" y="156064"/>
                  </a:lnTo>
                  <a:lnTo>
                    <a:pt x="253374" y="128072"/>
                  </a:lnTo>
                  <a:lnTo>
                    <a:pt x="289835" y="102505"/>
                  </a:lnTo>
                  <a:lnTo>
                    <a:pt x="328105" y="79485"/>
                  </a:lnTo>
                  <a:lnTo>
                    <a:pt x="368062" y="59135"/>
                  </a:lnTo>
                  <a:lnTo>
                    <a:pt x="409581" y="41578"/>
                  </a:lnTo>
                  <a:lnTo>
                    <a:pt x="452541" y="26938"/>
                  </a:lnTo>
                  <a:lnTo>
                    <a:pt x="496818" y="15337"/>
                  </a:lnTo>
                  <a:lnTo>
                    <a:pt x="542289" y="6898"/>
                  </a:lnTo>
                  <a:lnTo>
                    <a:pt x="588830" y="1745"/>
                  </a:lnTo>
                  <a:lnTo>
                    <a:pt x="636320" y="0"/>
                  </a:lnTo>
                  <a:lnTo>
                    <a:pt x="2757678" y="0"/>
                  </a:lnTo>
                  <a:lnTo>
                    <a:pt x="2805164" y="1745"/>
                  </a:lnTo>
                  <a:lnTo>
                    <a:pt x="2851702" y="6898"/>
                  </a:lnTo>
                  <a:lnTo>
                    <a:pt x="2897170" y="15337"/>
                  </a:lnTo>
                  <a:lnTo>
                    <a:pt x="2941443" y="26938"/>
                  </a:lnTo>
                  <a:lnTo>
                    <a:pt x="2984400" y="41578"/>
                  </a:lnTo>
                  <a:lnTo>
                    <a:pt x="3025916" y="59135"/>
                  </a:lnTo>
                  <a:lnTo>
                    <a:pt x="3065869" y="79485"/>
                  </a:lnTo>
                  <a:lnTo>
                    <a:pt x="3104136" y="102505"/>
                  </a:lnTo>
                  <a:lnTo>
                    <a:pt x="3140594" y="128072"/>
                  </a:lnTo>
                  <a:lnTo>
                    <a:pt x="3175120" y="156064"/>
                  </a:lnTo>
                  <a:lnTo>
                    <a:pt x="3207591" y="186356"/>
                  </a:lnTo>
                  <a:lnTo>
                    <a:pt x="3237883" y="218827"/>
                  </a:lnTo>
                  <a:lnTo>
                    <a:pt x="3265875" y="253353"/>
                  </a:lnTo>
                  <a:lnTo>
                    <a:pt x="3291442" y="289811"/>
                  </a:lnTo>
                  <a:lnTo>
                    <a:pt x="3314462" y="328078"/>
                  </a:lnTo>
                  <a:lnTo>
                    <a:pt x="3334812" y="368031"/>
                  </a:lnTo>
                  <a:lnTo>
                    <a:pt x="3352369" y="409547"/>
                  </a:lnTo>
                  <a:lnTo>
                    <a:pt x="3367009" y="452504"/>
                  </a:lnTo>
                  <a:lnTo>
                    <a:pt x="3378610" y="496777"/>
                  </a:lnTo>
                  <a:lnTo>
                    <a:pt x="3387049" y="542245"/>
                  </a:lnTo>
                  <a:lnTo>
                    <a:pt x="3392202" y="588783"/>
                  </a:lnTo>
                  <a:lnTo>
                    <a:pt x="3393948" y="636269"/>
                  </a:lnTo>
                  <a:lnTo>
                    <a:pt x="3393948" y="1945385"/>
                  </a:lnTo>
                  <a:lnTo>
                    <a:pt x="3392202" y="1992872"/>
                  </a:lnTo>
                  <a:lnTo>
                    <a:pt x="3387049" y="2039410"/>
                  </a:lnTo>
                  <a:lnTo>
                    <a:pt x="3378610" y="2084878"/>
                  </a:lnTo>
                  <a:lnTo>
                    <a:pt x="3367009" y="2129151"/>
                  </a:lnTo>
                  <a:lnTo>
                    <a:pt x="3352369" y="2172108"/>
                  </a:lnTo>
                  <a:lnTo>
                    <a:pt x="3334812" y="2213624"/>
                  </a:lnTo>
                  <a:lnTo>
                    <a:pt x="3314462" y="2253577"/>
                  </a:lnTo>
                  <a:lnTo>
                    <a:pt x="3291442" y="2291844"/>
                  </a:lnTo>
                  <a:lnTo>
                    <a:pt x="3265875" y="2328302"/>
                  </a:lnTo>
                  <a:lnTo>
                    <a:pt x="3237883" y="2362828"/>
                  </a:lnTo>
                  <a:lnTo>
                    <a:pt x="3207591" y="2395299"/>
                  </a:lnTo>
                  <a:lnTo>
                    <a:pt x="3175120" y="2425591"/>
                  </a:lnTo>
                  <a:lnTo>
                    <a:pt x="3140594" y="2453583"/>
                  </a:lnTo>
                  <a:lnTo>
                    <a:pt x="3104136" y="2479150"/>
                  </a:lnTo>
                  <a:lnTo>
                    <a:pt x="3065869" y="2502170"/>
                  </a:lnTo>
                  <a:lnTo>
                    <a:pt x="3025916" y="2522520"/>
                  </a:lnTo>
                  <a:lnTo>
                    <a:pt x="2984400" y="2540077"/>
                  </a:lnTo>
                  <a:lnTo>
                    <a:pt x="2941443" y="2554717"/>
                  </a:lnTo>
                  <a:lnTo>
                    <a:pt x="2897170" y="2566318"/>
                  </a:lnTo>
                  <a:lnTo>
                    <a:pt x="2851702" y="2574757"/>
                  </a:lnTo>
                  <a:lnTo>
                    <a:pt x="2805164" y="2579910"/>
                  </a:lnTo>
                  <a:lnTo>
                    <a:pt x="2757678" y="2581655"/>
                  </a:lnTo>
                  <a:lnTo>
                    <a:pt x="636320" y="2581655"/>
                  </a:lnTo>
                  <a:lnTo>
                    <a:pt x="588830" y="2579910"/>
                  </a:lnTo>
                  <a:lnTo>
                    <a:pt x="542289" y="2574757"/>
                  </a:lnTo>
                  <a:lnTo>
                    <a:pt x="496818" y="2566318"/>
                  </a:lnTo>
                  <a:lnTo>
                    <a:pt x="452541" y="2554717"/>
                  </a:lnTo>
                  <a:lnTo>
                    <a:pt x="409581" y="2540077"/>
                  </a:lnTo>
                  <a:lnTo>
                    <a:pt x="368062" y="2522520"/>
                  </a:lnTo>
                  <a:lnTo>
                    <a:pt x="328105" y="2502170"/>
                  </a:lnTo>
                  <a:lnTo>
                    <a:pt x="289835" y="2479150"/>
                  </a:lnTo>
                  <a:lnTo>
                    <a:pt x="253374" y="2453583"/>
                  </a:lnTo>
                  <a:lnTo>
                    <a:pt x="218845" y="2425591"/>
                  </a:lnTo>
                  <a:lnTo>
                    <a:pt x="186372" y="2395299"/>
                  </a:lnTo>
                  <a:lnTo>
                    <a:pt x="156077" y="2362828"/>
                  </a:lnTo>
                  <a:lnTo>
                    <a:pt x="128083" y="2328302"/>
                  </a:lnTo>
                  <a:lnTo>
                    <a:pt x="102514" y="2291844"/>
                  </a:lnTo>
                  <a:lnTo>
                    <a:pt x="79492" y="2253577"/>
                  </a:lnTo>
                  <a:lnTo>
                    <a:pt x="59140" y="2213624"/>
                  </a:lnTo>
                  <a:lnTo>
                    <a:pt x="41582" y="2172108"/>
                  </a:lnTo>
                  <a:lnTo>
                    <a:pt x="26940" y="2129151"/>
                  </a:lnTo>
                  <a:lnTo>
                    <a:pt x="15338" y="2084878"/>
                  </a:lnTo>
                  <a:lnTo>
                    <a:pt x="6899" y="2039410"/>
                  </a:lnTo>
                  <a:lnTo>
                    <a:pt x="1745" y="1992872"/>
                  </a:lnTo>
                  <a:lnTo>
                    <a:pt x="0" y="1945385"/>
                  </a:lnTo>
                  <a:lnTo>
                    <a:pt x="0" y="636269"/>
                  </a:lnTo>
                  <a:close/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4279392"/>
              <a:ext cx="995172" cy="9951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2538" y="6108801"/>
            <a:ext cx="480060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77511" y="1376933"/>
            <a:ext cx="998219" cy="4684395"/>
            <a:chOff x="4477511" y="1376933"/>
            <a:chExt cx="998219" cy="4684395"/>
          </a:xfrm>
        </p:grpSpPr>
        <p:sp>
          <p:nvSpPr>
            <p:cNvPr id="9" name="object 9"/>
            <p:cNvSpPr/>
            <p:nvPr/>
          </p:nvSpPr>
          <p:spPr>
            <a:xfrm>
              <a:off x="4967477" y="1376933"/>
              <a:ext cx="0" cy="4185285"/>
            </a:xfrm>
            <a:custGeom>
              <a:avLst/>
              <a:gdLst/>
              <a:ahLst/>
              <a:cxnLst/>
              <a:rect l="l" t="t" r="r" b="b"/>
              <a:pathLst>
                <a:path h="4185285">
                  <a:moveTo>
                    <a:pt x="0" y="0"/>
                  </a:moveTo>
                  <a:lnTo>
                    <a:pt x="0" y="4184777"/>
                  </a:lnTo>
                </a:path>
              </a:pathLst>
            </a:custGeom>
            <a:ln w="38100">
              <a:solidFill>
                <a:srgbClr val="40404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5062727"/>
              <a:ext cx="998219" cy="99821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On-screen Show (4:3)</PresentationFormat>
  <Paragraphs>76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Steve Sam</cp:lastModifiedBy>
  <cp:revision>7</cp:revision>
  <dcterms:created xsi:type="dcterms:W3CDTF">2021-08-19T22:05:00Z</dcterms:created>
  <dcterms:modified xsi:type="dcterms:W3CDTF">2021-09-02T13:59:50Z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2019-06-27T03:30:00Z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2021-08-20T03:30:00Z</vt:filetime>
  </property>
  <property fmtid="{D5CDD505-2E9C-101B-9397-08002B2CF9AE}" pid="5" name="ICV">
    <vt:lpwstr>0F8BF9DC3D1B4F1185D0B7EDC2AD45CB</vt:lpwstr>
  </property>
  <property fmtid="{D5CDD505-2E9C-101B-9397-08002B2CF9AE}" pid="6" name="KSOProductBuildVer">
    <vt:lpwstr>1033-11.2.0.10265</vt:lpwstr>
  </property>
</Properties>
</file>