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1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5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0.png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80.png"/><Relationship Id="rId20" Type="http://schemas.openxmlformats.org/officeDocument/2006/relationships/image" Target="../media/image79.png"/><Relationship Id="rId2" Type="http://schemas.openxmlformats.org/officeDocument/2006/relationships/image" Target="../media/image69.png"/><Relationship Id="rId19" Type="http://schemas.openxmlformats.org/officeDocument/2006/relationships/image" Target="../media/image78.jpeg"/><Relationship Id="rId18" Type="http://schemas.openxmlformats.org/officeDocument/2006/relationships/image" Target="../media/image74.png"/><Relationship Id="rId17" Type="http://schemas.openxmlformats.org/officeDocument/2006/relationships/image" Target="../media/image75.png"/><Relationship Id="rId16" Type="http://schemas.openxmlformats.org/officeDocument/2006/relationships/image" Target="../media/image83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9.png"/><Relationship Id="rId15" Type="http://schemas.openxmlformats.org/officeDocument/2006/relationships/image" Target="../media/image78.jpeg"/><Relationship Id="rId14" Type="http://schemas.openxmlformats.org/officeDocument/2006/relationships/image" Target="../media/image80.png"/><Relationship Id="rId13" Type="http://schemas.openxmlformats.org/officeDocument/2006/relationships/image" Target="../media/image74.png"/><Relationship Id="rId12" Type="http://schemas.openxmlformats.org/officeDocument/2006/relationships/image" Target="../media/image75.png"/><Relationship Id="rId11" Type="http://schemas.openxmlformats.org/officeDocument/2006/relationships/image" Target="../media/image83.png"/><Relationship Id="rId10" Type="http://schemas.openxmlformats.org/officeDocument/2006/relationships/image" Target="../media/image71.png"/><Relationship Id="rId1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9.png"/><Relationship Id="rId14" Type="http://schemas.openxmlformats.org/officeDocument/2006/relationships/image" Target="../media/image78.jpeg"/><Relationship Id="rId13" Type="http://schemas.openxmlformats.org/officeDocument/2006/relationships/image" Target="../media/image80.png"/><Relationship Id="rId12" Type="http://schemas.openxmlformats.org/officeDocument/2006/relationships/image" Target="../media/image74.png"/><Relationship Id="rId11" Type="http://schemas.openxmlformats.org/officeDocument/2006/relationships/image" Target="../media/image75.png"/><Relationship Id="rId10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20866" cy="6861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211324"/>
            <a:ext cx="446379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05683"/>
            <a:ext cx="325793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400298"/>
            <a:ext cx="24753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994657"/>
            <a:ext cx="481330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6672" y="2133472"/>
            <a:ext cx="357822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457" y="2769869"/>
            <a:ext cx="262255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000" y="3272485"/>
            <a:ext cx="320548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756" y="3776091"/>
            <a:ext cx="364566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402" y="549859"/>
            <a:ext cx="5422138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541172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451396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0502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96233"/>
            <a:ext cx="4758055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402077"/>
            <a:ext cx="3375533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895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4038"/>
            <a:ext cx="223647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6378"/>
            <a:ext cx="1527809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52056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37832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8133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3777996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23872"/>
            <a:ext cx="32579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18232"/>
            <a:ext cx="446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212845"/>
            <a:ext cx="24293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706114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654805"/>
            <a:ext cx="331139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248861"/>
            <a:ext cx="4869941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898"/>
            <a:ext cx="405384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88258"/>
            <a:ext cx="147612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8178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30472"/>
            <a:ext cx="5529833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972433"/>
            <a:ext cx="2745994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1695" y="544652"/>
            <a:ext cx="653453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434"/>
            <a:ext cx="3155823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70098"/>
            <a:ext cx="38596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64458"/>
            <a:ext cx="17434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657980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06672"/>
            <a:ext cx="2663952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633"/>
            <a:ext cx="228650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669"/>
            <a:ext cx="350392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932934"/>
            <a:ext cx="146646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7883" y="2747772"/>
            <a:ext cx="1775460" cy="177698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50608" y="4319269"/>
              <a:ext cx="1762505" cy="259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3675" y="4526229"/>
              <a:ext cx="1380235" cy="259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1715" y="4968874"/>
              <a:ext cx="2299843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7" y="5151754"/>
              <a:ext cx="830160" cy="228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2515" y="4302582"/>
              <a:ext cx="1479677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562" y="4836286"/>
              <a:ext cx="3049142" cy="57911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220" y="2423795"/>
              <a:ext cx="927201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4146" y="2957195"/>
              <a:ext cx="266623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6296" y="3231769"/>
              <a:ext cx="1215580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0830" y="2423795"/>
              <a:ext cx="1584578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7890" y="2957195"/>
              <a:ext cx="297472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886" y="3231769"/>
              <a:ext cx="143700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3" name="object 23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6647" y="2531999"/>
              <a:ext cx="75996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1808" y="3126054"/>
              <a:ext cx="1948052" cy="33558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41061" y="549859"/>
            <a:ext cx="2470912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68721" y="544652"/>
            <a:ext cx="18281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19833"/>
            <a:ext cx="234670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879"/>
            <a:ext cx="2036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308934"/>
            <a:ext cx="5819902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8027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751453"/>
            <a:ext cx="22349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3413"/>
            <a:ext cx="322033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88153"/>
            <a:ext cx="225894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8355" y="2772683"/>
            <a:ext cx="1530369" cy="171885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6576" y="1869313"/>
            <a:ext cx="2343966" cy="23497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4760036"/>
            <a:ext cx="2223516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4" y="5141721"/>
            <a:ext cx="11112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593" y="4760036"/>
            <a:ext cx="115824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2128" y="5141721"/>
            <a:ext cx="2283332" cy="30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219" y="1866101"/>
            <a:ext cx="1951961" cy="2349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46702" y="544652"/>
            <a:ext cx="367499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859658"/>
            <a:ext cx="6194425" cy="365760"/>
            <a:chOff x="5096002" y="2859658"/>
            <a:chExt cx="619442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859658"/>
              <a:ext cx="96377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9150" y="2859658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4118" y="2859658"/>
              <a:ext cx="41376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962" y="2859658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4930" y="2859658"/>
              <a:ext cx="4865370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3714"/>
            <a:ext cx="202412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633"/>
            <a:ext cx="335470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7069" y="2714474"/>
            <a:ext cx="1712224" cy="183871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On-screen Show (4:3)</PresentationFormat>
  <Paragraphs>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steve</cp:lastModifiedBy>
  <cp:revision>5</cp:revision>
  <dcterms:created xsi:type="dcterms:W3CDTF">2021-08-19T22:05:00Z</dcterms:created>
  <dcterms:modified xsi:type="dcterms:W3CDTF">2021-08-21T06:52:13Z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2019-06-26T16:30:00Z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2021-08-19T16:30:00Z</vt:filetime>
  </property>
  <property fmtid="{D5CDD505-2E9C-101B-9397-08002B2CF9AE}" pid="5" name="ICV">
    <vt:lpwstr>0F8BF9DC3D1B4F1185D0B7EDC2AD45CB</vt:lpwstr>
  </property>
  <property fmtid="{D5CDD505-2E9C-101B-9397-08002B2CF9AE}" pid="6" name="KSOProductBuildVer">
    <vt:lpwstr>1033-11.2.0.10258</vt:lpwstr>
  </property>
</Properties>
</file>