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3175" y="3510280"/>
            <a:ext cx="3113405" cy="165544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822960"/>
            <a:ext cx="11731625" cy="37750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88415" y="3891280"/>
            <a:ext cx="2750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Overview</a:t>
            </a:r>
            <a:endParaRPr 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838200" y="1045210"/>
          <a:ext cx="10140315" cy="531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0239375" imgH="5362575" progId="Paint.Picture">
                  <p:embed/>
                </p:oleObj>
              </mc:Choice>
              <mc:Fallback>
                <p:oleObj name="" r:id="rId1" imgW="10239375" imgH="53625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045210"/>
                        <a:ext cx="10140315" cy="531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5380" y="1010285"/>
            <a:ext cx="10095230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632460" y="365125"/>
          <a:ext cx="10351135" cy="619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86825" imgH="5314950" progId="Paint.Picture">
                  <p:embed/>
                </p:oleObj>
              </mc:Choice>
              <mc:Fallback>
                <p:oleObj name="" r:id="rId1" imgW="8886825" imgH="53149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2460" y="365125"/>
                        <a:ext cx="10351135" cy="619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705485" y="781050"/>
          <a:ext cx="1078103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839450" imgH="5324475" progId="Paint.Picture">
                  <p:embed/>
                </p:oleObj>
              </mc:Choice>
              <mc:Fallback>
                <p:oleObj name="" r:id="rId1" imgW="10839450" imgH="53244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5485" y="781050"/>
                        <a:ext cx="1078103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Presentation</Application>
  <PresentationFormat>Widescreen</PresentationFormat>
  <Paragraphs>12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8</cp:revision>
  <dcterms:created xsi:type="dcterms:W3CDTF">2021-08-15T13:31:00Z</dcterms:created>
  <dcterms:modified xsi:type="dcterms:W3CDTF">2021-08-30T05:41:51Z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ACAC4F8102AC4C5393EF8685567756CA</vt:lpwstr>
  </property>
  <property fmtid="{D5CDD505-2E9C-101B-9397-08002B2CF9AE}" pid="3" name="KSOProductBuildVer">
    <vt:lpwstr>1033-11.2.0.10265</vt:lpwstr>
  </property>
</Properties>
</file>