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92" r:id="rId3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50.png"/><Relationship Id="rId7" Type="http://schemas.openxmlformats.org/officeDocument/2006/relationships/image" Target="../media/image63.png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2.png"/><Relationship Id="rId8" Type="http://schemas.openxmlformats.org/officeDocument/2006/relationships/image" Target="../media/image71.png"/><Relationship Id="rId7" Type="http://schemas.openxmlformats.org/officeDocument/2006/relationships/image" Target="../media/image70.png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1.png"/><Relationship Id="rId8" Type="http://schemas.openxmlformats.org/officeDocument/2006/relationships/image" Target="../media/image80.png"/><Relationship Id="rId7" Type="http://schemas.openxmlformats.org/officeDocument/2006/relationships/image" Target="../media/image79.png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86.png"/><Relationship Id="rId13" Type="http://schemas.openxmlformats.org/officeDocument/2006/relationships/image" Target="../media/image85.png"/><Relationship Id="rId12" Type="http://schemas.openxmlformats.org/officeDocument/2006/relationships/image" Target="../media/image84.png"/><Relationship Id="rId11" Type="http://schemas.openxmlformats.org/officeDocument/2006/relationships/image" Target="../media/image83.png"/><Relationship Id="rId10" Type="http://schemas.openxmlformats.org/officeDocument/2006/relationships/image" Target="../media/image82.png"/><Relationship Id="rId1" Type="http://schemas.openxmlformats.org/officeDocument/2006/relationships/image" Target="../media/image73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image" Target="../media/image87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6.png"/><Relationship Id="rId8" Type="http://schemas.openxmlformats.org/officeDocument/2006/relationships/image" Target="../media/image96.png"/><Relationship Id="rId7" Type="http://schemas.openxmlformats.org/officeDocument/2006/relationships/image" Target="../media/image95.png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32" Type="http://schemas.openxmlformats.org/officeDocument/2006/relationships/slideLayout" Target="../slideLayouts/slideLayout5.xml"/><Relationship Id="rId31" Type="http://schemas.openxmlformats.org/officeDocument/2006/relationships/image" Target="../media/image109.png"/><Relationship Id="rId30" Type="http://schemas.openxmlformats.org/officeDocument/2006/relationships/image" Target="../media/image108.png"/><Relationship Id="rId3" Type="http://schemas.openxmlformats.org/officeDocument/2006/relationships/image" Target="../media/image75.png"/><Relationship Id="rId29" Type="http://schemas.openxmlformats.org/officeDocument/2006/relationships/image" Target="../media/image107.png"/><Relationship Id="rId28" Type="http://schemas.openxmlformats.org/officeDocument/2006/relationships/image" Target="../media/image106.png"/><Relationship Id="rId27" Type="http://schemas.openxmlformats.org/officeDocument/2006/relationships/image" Target="../media/image105.png"/><Relationship Id="rId26" Type="http://schemas.openxmlformats.org/officeDocument/2006/relationships/image" Target="../media/image104.png"/><Relationship Id="rId25" Type="http://schemas.openxmlformats.org/officeDocument/2006/relationships/image" Target="../media/image103.png"/><Relationship Id="rId24" Type="http://schemas.openxmlformats.org/officeDocument/2006/relationships/image" Target="../media/image102.png"/><Relationship Id="rId23" Type="http://schemas.openxmlformats.org/officeDocument/2006/relationships/image" Target="../media/image101.png"/><Relationship Id="rId22" Type="http://schemas.openxmlformats.org/officeDocument/2006/relationships/image" Target="../media/image100.png"/><Relationship Id="rId21" Type="http://schemas.openxmlformats.org/officeDocument/2006/relationships/image" Target="../media/image99.png"/><Relationship Id="rId20" Type="http://schemas.openxmlformats.org/officeDocument/2006/relationships/image" Target="../media/image86.png"/><Relationship Id="rId2" Type="http://schemas.openxmlformats.org/officeDocument/2006/relationships/image" Target="../media/image74.png"/><Relationship Id="rId19" Type="http://schemas.openxmlformats.org/officeDocument/2006/relationships/image" Target="../media/image85.png"/><Relationship Id="rId18" Type="http://schemas.openxmlformats.org/officeDocument/2006/relationships/image" Target="../media/image98.png"/><Relationship Id="rId17" Type="http://schemas.openxmlformats.org/officeDocument/2006/relationships/image" Target="../media/image97.png"/><Relationship Id="rId16" Type="http://schemas.openxmlformats.org/officeDocument/2006/relationships/image" Target="../media/image83.png"/><Relationship Id="rId15" Type="http://schemas.openxmlformats.org/officeDocument/2006/relationships/image" Target="../media/image82.png"/><Relationship Id="rId14" Type="http://schemas.openxmlformats.org/officeDocument/2006/relationships/image" Target="../media/image81.png"/><Relationship Id="rId13" Type="http://schemas.openxmlformats.org/officeDocument/2006/relationships/image" Target="../media/image80.png"/><Relationship Id="rId12" Type="http://schemas.openxmlformats.org/officeDocument/2006/relationships/image" Target="../media/image79.png"/><Relationship Id="rId11" Type="http://schemas.openxmlformats.org/officeDocument/2006/relationships/image" Target="../media/image78.png"/><Relationship Id="rId10" Type="http://schemas.openxmlformats.org/officeDocument/2006/relationships/image" Target="../media/image77.png"/><Relationship Id="rId1" Type="http://schemas.openxmlformats.org/officeDocument/2006/relationships/image" Target="../media/image7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16.png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9.png"/><Relationship Id="rId8" Type="http://schemas.openxmlformats.org/officeDocument/2006/relationships/image" Target="../media/image118.png"/><Relationship Id="rId7" Type="http://schemas.openxmlformats.org/officeDocument/2006/relationships/image" Target="../media/image91.png"/><Relationship Id="rId6" Type="http://schemas.openxmlformats.org/officeDocument/2006/relationships/image" Target="../media/image117.png"/><Relationship Id="rId5" Type="http://schemas.openxmlformats.org/officeDocument/2006/relationships/image" Target="../media/image76.png"/><Relationship Id="rId4" Type="http://schemas.openxmlformats.org/officeDocument/2006/relationships/image" Target="../media/image96.png"/><Relationship Id="rId3" Type="http://schemas.openxmlformats.org/officeDocument/2006/relationships/image" Target="../media/image92.png"/><Relationship Id="rId2" Type="http://schemas.openxmlformats.org/officeDocument/2006/relationships/image" Target="../media/image74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20.png"/><Relationship Id="rId1" Type="http://schemas.openxmlformats.org/officeDocument/2006/relationships/image" Target="../media/image73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6.png"/><Relationship Id="rId8" Type="http://schemas.openxmlformats.org/officeDocument/2006/relationships/image" Target="../media/image96.png"/><Relationship Id="rId7" Type="http://schemas.openxmlformats.org/officeDocument/2006/relationships/image" Target="../media/image95.png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32" Type="http://schemas.openxmlformats.org/officeDocument/2006/relationships/slideLayout" Target="../slideLayouts/slideLayout5.xml"/><Relationship Id="rId31" Type="http://schemas.openxmlformats.org/officeDocument/2006/relationships/image" Target="../media/image109.png"/><Relationship Id="rId30" Type="http://schemas.openxmlformats.org/officeDocument/2006/relationships/image" Target="../media/image108.png"/><Relationship Id="rId3" Type="http://schemas.openxmlformats.org/officeDocument/2006/relationships/image" Target="../media/image75.png"/><Relationship Id="rId29" Type="http://schemas.openxmlformats.org/officeDocument/2006/relationships/image" Target="../media/image107.png"/><Relationship Id="rId28" Type="http://schemas.openxmlformats.org/officeDocument/2006/relationships/image" Target="../media/image106.png"/><Relationship Id="rId27" Type="http://schemas.openxmlformats.org/officeDocument/2006/relationships/image" Target="../media/image105.png"/><Relationship Id="rId26" Type="http://schemas.openxmlformats.org/officeDocument/2006/relationships/image" Target="../media/image104.png"/><Relationship Id="rId25" Type="http://schemas.openxmlformats.org/officeDocument/2006/relationships/image" Target="../media/image103.png"/><Relationship Id="rId24" Type="http://schemas.openxmlformats.org/officeDocument/2006/relationships/image" Target="../media/image102.png"/><Relationship Id="rId23" Type="http://schemas.openxmlformats.org/officeDocument/2006/relationships/image" Target="../media/image101.png"/><Relationship Id="rId22" Type="http://schemas.openxmlformats.org/officeDocument/2006/relationships/image" Target="../media/image100.png"/><Relationship Id="rId21" Type="http://schemas.openxmlformats.org/officeDocument/2006/relationships/image" Target="../media/image99.png"/><Relationship Id="rId20" Type="http://schemas.openxmlformats.org/officeDocument/2006/relationships/image" Target="../media/image86.png"/><Relationship Id="rId2" Type="http://schemas.openxmlformats.org/officeDocument/2006/relationships/image" Target="../media/image74.png"/><Relationship Id="rId19" Type="http://schemas.openxmlformats.org/officeDocument/2006/relationships/image" Target="../media/image85.png"/><Relationship Id="rId18" Type="http://schemas.openxmlformats.org/officeDocument/2006/relationships/image" Target="../media/image98.png"/><Relationship Id="rId17" Type="http://schemas.openxmlformats.org/officeDocument/2006/relationships/image" Target="../media/image97.png"/><Relationship Id="rId16" Type="http://schemas.openxmlformats.org/officeDocument/2006/relationships/image" Target="../media/image83.png"/><Relationship Id="rId15" Type="http://schemas.openxmlformats.org/officeDocument/2006/relationships/image" Target="../media/image82.png"/><Relationship Id="rId14" Type="http://schemas.openxmlformats.org/officeDocument/2006/relationships/image" Target="../media/image81.png"/><Relationship Id="rId13" Type="http://schemas.openxmlformats.org/officeDocument/2006/relationships/image" Target="../media/image80.png"/><Relationship Id="rId12" Type="http://schemas.openxmlformats.org/officeDocument/2006/relationships/image" Target="../media/image79.png"/><Relationship Id="rId11" Type="http://schemas.openxmlformats.org/officeDocument/2006/relationships/image" Target="../media/image78.png"/><Relationship Id="rId10" Type="http://schemas.openxmlformats.org/officeDocument/2006/relationships/image" Target="../media/image77.png"/><Relationship Id="rId1" Type="http://schemas.openxmlformats.org/officeDocument/2006/relationships/image" Target="../media/image73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8" Type="http://schemas.openxmlformats.org/officeDocument/2006/relationships/image" Target="../media/image128.png"/><Relationship Id="rId7" Type="http://schemas.openxmlformats.org/officeDocument/2006/relationships/image" Target="../media/image127.png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2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4.png"/><Relationship Id="rId8" Type="http://schemas.openxmlformats.org/officeDocument/2006/relationships/image" Target="../media/image103.png"/><Relationship Id="rId7" Type="http://schemas.openxmlformats.org/officeDocument/2006/relationships/image" Target="../media/image102.png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Relationship Id="rId3" Type="http://schemas.openxmlformats.org/officeDocument/2006/relationships/image" Target="../media/image129.png"/><Relationship Id="rId2" Type="http://schemas.openxmlformats.org/officeDocument/2006/relationships/image" Target="../media/image96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09.png"/><Relationship Id="rId12" Type="http://schemas.openxmlformats.org/officeDocument/2006/relationships/image" Target="../media/image108.png"/><Relationship Id="rId11" Type="http://schemas.openxmlformats.org/officeDocument/2006/relationships/image" Target="../media/image130.png"/><Relationship Id="rId10" Type="http://schemas.openxmlformats.org/officeDocument/2006/relationships/image" Target="../media/image105.png"/><Relationship Id="rId1" Type="http://schemas.openxmlformats.org/officeDocument/2006/relationships/image" Target="../media/image9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7.png"/><Relationship Id="rId8" Type="http://schemas.openxmlformats.org/officeDocument/2006/relationships/image" Target="../media/image136.png"/><Relationship Id="rId7" Type="http://schemas.openxmlformats.org/officeDocument/2006/relationships/image" Target="../media/image135.png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Relationship Id="rId3" Type="http://schemas.openxmlformats.org/officeDocument/2006/relationships/image" Target="../media/image131.png"/><Relationship Id="rId2" Type="http://schemas.openxmlformats.org/officeDocument/2006/relationships/image" Target="../media/image108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99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6.png"/><Relationship Id="rId8" Type="http://schemas.openxmlformats.org/officeDocument/2006/relationships/image" Target="../media/image145.png"/><Relationship Id="rId7" Type="http://schemas.openxmlformats.org/officeDocument/2006/relationships/image" Target="../media/image144.png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153.png"/><Relationship Id="rId15" Type="http://schemas.openxmlformats.org/officeDocument/2006/relationships/image" Target="../media/image152.png"/><Relationship Id="rId14" Type="http://schemas.openxmlformats.org/officeDocument/2006/relationships/image" Target="../media/image151.png"/><Relationship Id="rId13" Type="http://schemas.openxmlformats.org/officeDocument/2006/relationships/image" Target="../media/image150.png"/><Relationship Id="rId12" Type="http://schemas.openxmlformats.org/officeDocument/2006/relationships/image" Target="../media/image149.png"/><Relationship Id="rId11" Type="http://schemas.openxmlformats.org/officeDocument/2006/relationships/image" Target="../media/image148.png"/><Relationship Id="rId10" Type="http://schemas.openxmlformats.org/officeDocument/2006/relationships/image" Target="../media/image147.png"/><Relationship Id="rId1" Type="http://schemas.openxmlformats.org/officeDocument/2006/relationships/image" Target="../media/image1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58.png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Relationship Id="rId3" Type="http://schemas.openxmlformats.org/officeDocument/2006/relationships/image" Target="../media/image154.png"/><Relationship Id="rId2" Type="http://schemas.openxmlformats.org/officeDocument/2006/relationships/image" Target="../media/image109.png"/><Relationship Id="rId1" Type="http://schemas.openxmlformats.org/officeDocument/2006/relationships/image" Target="../media/image10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63.png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Relationship Id="rId3" Type="http://schemas.openxmlformats.org/officeDocument/2006/relationships/image" Target="../media/image159.png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8.png"/><Relationship Id="rId8" Type="http://schemas.openxmlformats.org/officeDocument/2006/relationships/image" Target="../media/image167.png"/><Relationship Id="rId7" Type="http://schemas.openxmlformats.org/officeDocument/2006/relationships/image" Target="../media/image166.png"/><Relationship Id="rId6" Type="http://schemas.openxmlformats.org/officeDocument/2006/relationships/image" Target="../media/image16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3" Type="http://schemas.openxmlformats.org/officeDocument/2006/relationships/image" Target="../media/image77.png"/><Relationship Id="rId2" Type="http://schemas.openxmlformats.org/officeDocument/2006/relationships/image" Target="../media/image164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78.png"/><Relationship Id="rId10" Type="http://schemas.openxmlformats.org/officeDocument/2006/relationships/image" Target="../media/image86.png"/><Relationship Id="rId1" Type="http://schemas.openxmlformats.org/officeDocument/2006/relationships/image" Target="../media/image79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5.png"/><Relationship Id="rId8" Type="http://schemas.openxmlformats.org/officeDocument/2006/relationships/image" Target="../media/image174.png"/><Relationship Id="rId7" Type="http://schemas.openxmlformats.org/officeDocument/2006/relationships/image" Target="../media/image173.png"/><Relationship Id="rId6" Type="http://schemas.openxmlformats.org/officeDocument/2006/relationships/image" Target="../media/image172.png"/><Relationship Id="rId5" Type="http://schemas.openxmlformats.org/officeDocument/2006/relationships/image" Target="../media/image171.png"/><Relationship Id="rId4" Type="http://schemas.openxmlformats.org/officeDocument/2006/relationships/image" Target="../media/image170.png"/><Relationship Id="rId3" Type="http://schemas.openxmlformats.org/officeDocument/2006/relationships/image" Target="../media/image169.png"/><Relationship Id="rId2" Type="http://schemas.openxmlformats.org/officeDocument/2006/relationships/image" Target="../media/image78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79.png"/><Relationship Id="rId12" Type="http://schemas.openxmlformats.org/officeDocument/2006/relationships/image" Target="../media/image178.png"/><Relationship Id="rId11" Type="http://schemas.openxmlformats.org/officeDocument/2006/relationships/image" Target="../media/image177.png"/><Relationship Id="rId10" Type="http://schemas.openxmlformats.org/officeDocument/2006/relationships/image" Target="../media/image176.png"/><Relationship Id="rId1" Type="http://schemas.openxmlformats.org/officeDocument/2006/relationships/image" Target="../media/image77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4.png"/><Relationship Id="rId8" Type="http://schemas.openxmlformats.org/officeDocument/2006/relationships/image" Target="../media/image183.png"/><Relationship Id="rId7" Type="http://schemas.openxmlformats.org/officeDocument/2006/relationships/image" Target="../media/image174.png"/><Relationship Id="rId6" Type="http://schemas.openxmlformats.org/officeDocument/2006/relationships/image" Target="../media/image172.png"/><Relationship Id="rId5" Type="http://schemas.openxmlformats.org/officeDocument/2006/relationships/image" Target="../media/image182.png"/><Relationship Id="rId4" Type="http://schemas.openxmlformats.org/officeDocument/2006/relationships/image" Target="../media/image178.png"/><Relationship Id="rId3" Type="http://schemas.openxmlformats.org/officeDocument/2006/relationships/image" Target="../media/image177.png"/><Relationship Id="rId2" Type="http://schemas.openxmlformats.org/officeDocument/2006/relationships/image" Target="../media/image181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85.png"/><Relationship Id="rId10" Type="http://schemas.openxmlformats.org/officeDocument/2006/relationships/image" Target="../media/image79.png"/><Relationship Id="rId1" Type="http://schemas.openxmlformats.org/officeDocument/2006/relationships/image" Target="../media/image180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87.png"/><Relationship Id="rId5" Type="http://schemas.openxmlformats.org/officeDocument/2006/relationships/image" Target="../media/image186.png"/><Relationship Id="rId4" Type="http://schemas.openxmlformats.org/officeDocument/2006/relationships/image" Target="../media/image162.png"/><Relationship Id="rId3" Type="http://schemas.openxmlformats.org/officeDocument/2006/relationships/image" Target="../media/image161.png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93.png"/><Relationship Id="rId5" Type="http://schemas.openxmlformats.org/officeDocument/2006/relationships/image" Target="../media/image192.png"/><Relationship Id="rId4" Type="http://schemas.openxmlformats.org/officeDocument/2006/relationships/image" Target="../media/image191.png"/><Relationship Id="rId3" Type="http://schemas.openxmlformats.org/officeDocument/2006/relationships/image" Target="../media/image190.png"/><Relationship Id="rId2" Type="http://schemas.openxmlformats.org/officeDocument/2006/relationships/image" Target="../media/image189.png"/><Relationship Id="rId1" Type="http://schemas.openxmlformats.org/officeDocument/2006/relationships/image" Target="../media/image188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1.png"/><Relationship Id="rId8" Type="http://schemas.openxmlformats.org/officeDocument/2006/relationships/image" Target="../media/image200.png"/><Relationship Id="rId7" Type="http://schemas.openxmlformats.org/officeDocument/2006/relationships/image" Target="../media/image199.png"/><Relationship Id="rId6" Type="http://schemas.openxmlformats.org/officeDocument/2006/relationships/image" Target="../media/image198.png"/><Relationship Id="rId5" Type="http://schemas.openxmlformats.org/officeDocument/2006/relationships/image" Target="../media/image197.png"/><Relationship Id="rId4" Type="http://schemas.openxmlformats.org/officeDocument/2006/relationships/image" Target="../media/image196.png"/><Relationship Id="rId3" Type="http://schemas.openxmlformats.org/officeDocument/2006/relationships/image" Target="../media/image195.png"/><Relationship Id="rId2" Type="http://schemas.openxmlformats.org/officeDocument/2006/relationships/image" Target="../media/image194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204.png"/><Relationship Id="rId11" Type="http://schemas.openxmlformats.org/officeDocument/2006/relationships/image" Target="../media/image203.png"/><Relationship Id="rId10" Type="http://schemas.openxmlformats.org/officeDocument/2006/relationships/image" Target="../media/image202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9.png"/><Relationship Id="rId1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png"/><Relationship Id="rId8" Type="http://schemas.openxmlformats.org/officeDocument/2006/relationships/image" Target="../media/image45.png"/><Relationship Id="rId7" Type="http://schemas.openxmlformats.org/officeDocument/2006/relationships/image" Target="../media/image44.png"/><Relationship Id="rId6" Type="http://schemas.openxmlformats.org/officeDocument/2006/relationships/image" Target="../media/image43.png"/><Relationship Id="rId5" Type="http://schemas.openxmlformats.org/officeDocument/2006/relationships/image" Target="../media/image22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png"/><Relationship Id="rId8" Type="http://schemas.openxmlformats.org/officeDocument/2006/relationships/image" Target="../media/image54.png"/><Relationship Id="rId7" Type="http://schemas.openxmlformats.org/officeDocument/2006/relationships/image" Target="../media/image53.png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56.png"/><Relationship Id="rId1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8946642" cy="68610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76576" y="1869313"/>
            <a:ext cx="2343966" cy="234975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6873" y="4760036"/>
            <a:ext cx="2223516" cy="3051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53283" y="5141721"/>
            <a:ext cx="1280159" cy="3047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35593" y="4760036"/>
            <a:ext cx="1158240" cy="30510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914385" y="5141721"/>
            <a:ext cx="2210435" cy="304800"/>
            <a:chOff x="7914385" y="5141721"/>
            <a:chExt cx="2210435" cy="30480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4385" y="5141721"/>
              <a:ext cx="751636" cy="3047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40749" y="5141721"/>
              <a:ext cx="1583944" cy="30479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62219" y="1866101"/>
            <a:ext cx="1951961" cy="234996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58082" y="549859"/>
            <a:ext cx="4409059" cy="54894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944" y="2729142"/>
            <a:ext cx="2697307" cy="17854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4946" y="544652"/>
            <a:ext cx="281000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822957"/>
            <a:ext cx="411327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2417698"/>
            <a:ext cx="2318384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012058"/>
            <a:ext cx="4506213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3606672"/>
            <a:ext cx="3027553" cy="36575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22570" y="4099941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4048633"/>
            <a:ext cx="1501902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4490669"/>
            <a:ext cx="1837689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96002" y="5085334"/>
            <a:ext cx="3383407" cy="365760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84685" y="1405723"/>
            <a:ext cx="1292556" cy="158824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9466" y="3073654"/>
            <a:ext cx="790447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3854" y="3454653"/>
            <a:ext cx="2136394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44365" y="549859"/>
            <a:ext cx="4479544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331394" y="3948109"/>
            <a:ext cx="1169670" cy="1435735"/>
            <a:chOff x="1331394" y="3948109"/>
            <a:chExt cx="1169670" cy="143573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1394" y="3948109"/>
              <a:ext cx="1169248" cy="143558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9804" y="4107179"/>
              <a:ext cx="867156" cy="515112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3770376" y="3922776"/>
            <a:ext cx="1686560" cy="1490980"/>
            <a:chOff x="3770376" y="3922776"/>
            <a:chExt cx="1686560" cy="149098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74303" y="4080715"/>
              <a:ext cx="1182541" cy="108052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70376" y="3922776"/>
              <a:ext cx="1229868" cy="1490472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745614" y="5415076"/>
            <a:ext cx="443230" cy="305435"/>
            <a:chOff x="1745614" y="5415076"/>
            <a:chExt cx="443230" cy="30543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45614" y="5415076"/>
              <a:ext cx="249936" cy="30510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70836" y="5415076"/>
              <a:ext cx="317754" cy="305104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54277" y="5796686"/>
            <a:ext cx="1739392" cy="3048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35049" y="6177686"/>
            <a:ext cx="1507362" cy="30479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195826" y="5415076"/>
            <a:ext cx="506374" cy="30510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750817" y="5796686"/>
            <a:ext cx="1428496" cy="304800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23129" y="544652"/>
            <a:ext cx="2925699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859658"/>
            <a:ext cx="2959734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3453714"/>
            <a:ext cx="2667254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4048633"/>
            <a:ext cx="2650108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11319" y="2654362"/>
            <a:ext cx="1923680" cy="173156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84685" y="1405723"/>
            <a:ext cx="1292556" cy="158824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9466" y="3073654"/>
            <a:ext cx="790447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3854" y="3454653"/>
            <a:ext cx="2136394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69452" y="3073654"/>
            <a:ext cx="696976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048243" y="3454653"/>
            <a:ext cx="1780539" cy="304800"/>
            <a:chOff x="8048243" y="3454653"/>
            <a:chExt cx="1780539" cy="30480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48243" y="3454653"/>
              <a:ext cx="1378457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73539" y="3454653"/>
              <a:ext cx="243840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95459" y="3454653"/>
              <a:ext cx="432816" cy="3048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82356" y="1377696"/>
            <a:ext cx="1295400" cy="164896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44365" y="549859"/>
            <a:ext cx="4479544" cy="548944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1331394" y="3948109"/>
            <a:ext cx="1169670" cy="1435735"/>
            <a:chOff x="1331394" y="3948109"/>
            <a:chExt cx="1169670" cy="143573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31394" y="3948109"/>
              <a:ext cx="1169248" cy="143558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9804" y="4107179"/>
              <a:ext cx="867156" cy="515112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3770376" y="3922776"/>
            <a:ext cx="1686560" cy="1490980"/>
            <a:chOff x="3770376" y="3922776"/>
            <a:chExt cx="1686560" cy="149098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74303" y="4080715"/>
              <a:ext cx="1182541" cy="108052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70376" y="3922776"/>
              <a:ext cx="1229868" cy="1490472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1745614" y="5415076"/>
            <a:ext cx="443230" cy="305435"/>
            <a:chOff x="1745614" y="5415076"/>
            <a:chExt cx="443230" cy="305435"/>
          </a:xfrm>
        </p:grpSpPr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45614" y="5415076"/>
              <a:ext cx="249936" cy="30510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70836" y="5415076"/>
              <a:ext cx="317754" cy="305104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54277" y="5796686"/>
            <a:ext cx="1739392" cy="304800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1259433" y="6177686"/>
            <a:ext cx="1452245" cy="304800"/>
            <a:chOff x="1259433" y="6177686"/>
            <a:chExt cx="1452245" cy="304800"/>
          </a:xfrm>
        </p:grpSpPr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59433" y="6177686"/>
              <a:ext cx="338328" cy="3047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28622" y="6177686"/>
              <a:ext cx="1282827" cy="304799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195826" y="5415076"/>
            <a:ext cx="506374" cy="30510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750817" y="5796686"/>
            <a:ext cx="1428496" cy="30480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004304" y="3922776"/>
            <a:ext cx="1171955" cy="149047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9468611" y="3922776"/>
            <a:ext cx="1171955" cy="1490472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338314" y="5415076"/>
            <a:ext cx="670966" cy="305104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6522973" y="5796686"/>
            <a:ext cx="2282825" cy="304800"/>
            <a:chOff x="6522973" y="5796686"/>
            <a:chExt cx="2282825" cy="304800"/>
          </a:xfrm>
        </p:grpSpPr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522973" y="5796686"/>
              <a:ext cx="1205293" cy="3048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594726" y="5796686"/>
              <a:ext cx="344424" cy="3048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766938" y="5796686"/>
              <a:ext cx="1038351" cy="304800"/>
            </a:xfrm>
            <a:prstGeom prst="rect">
              <a:avLst/>
            </a:prstGeom>
          </p:spPr>
        </p:pic>
      </p:grpSp>
      <p:pic>
        <p:nvPicPr>
          <p:cNvPr id="34" name="object 34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9879838" y="5446166"/>
            <a:ext cx="469392" cy="30480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9293097" y="5827166"/>
            <a:ext cx="1662938" cy="30480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9738106" y="6208166"/>
            <a:ext cx="794384" cy="30480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158228" y="4082796"/>
            <a:ext cx="865631" cy="681227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9604247" y="4082796"/>
            <a:ext cx="915924" cy="544068"/>
          </a:xfrm>
          <a:prstGeom prst="rect">
            <a:avLst/>
          </a:prstGeom>
        </p:spPr>
      </p:pic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97321" y="544652"/>
            <a:ext cx="1389126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417698"/>
            <a:ext cx="5662549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3012058"/>
            <a:ext cx="817245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606672"/>
            <a:ext cx="2101723" cy="365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22570" y="4099941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4048633"/>
            <a:ext cx="2665603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4490669"/>
            <a:ext cx="2799969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98711" y="2646777"/>
            <a:ext cx="1747818" cy="1747818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46129" y="1544381"/>
            <a:ext cx="1292556" cy="158677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0401" y="3211322"/>
            <a:ext cx="790448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93172" y="3211322"/>
            <a:ext cx="696976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99092" y="1516380"/>
            <a:ext cx="1296924" cy="16474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44365" y="549859"/>
            <a:ext cx="4479544" cy="5489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28192" y="3711084"/>
            <a:ext cx="1297049" cy="12970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53983" y="3778896"/>
            <a:ext cx="1290662" cy="116109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37105" y="5157165"/>
            <a:ext cx="1671700" cy="30510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831069" y="5141976"/>
            <a:ext cx="794384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473575" y="3164713"/>
            <a:ext cx="3858640" cy="30480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84685" y="1405723"/>
            <a:ext cx="1292556" cy="158824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9466" y="3073654"/>
            <a:ext cx="790447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3854" y="3454653"/>
            <a:ext cx="2136394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69452" y="3073654"/>
            <a:ext cx="696976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048243" y="3454653"/>
            <a:ext cx="1780539" cy="304800"/>
            <a:chOff x="8048243" y="3454653"/>
            <a:chExt cx="1780539" cy="30480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48243" y="3454653"/>
              <a:ext cx="1378457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73539" y="3454653"/>
              <a:ext cx="243840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95459" y="3454653"/>
              <a:ext cx="432816" cy="3048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82356" y="1377696"/>
            <a:ext cx="1295400" cy="164896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44365" y="549859"/>
            <a:ext cx="4479544" cy="548944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1331394" y="3948109"/>
            <a:ext cx="1169670" cy="1435735"/>
            <a:chOff x="1331394" y="3948109"/>
            <a:chExt cx="1169670" cy="143573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31394" y="3948109"/>
              <a:ext cx="1169248" cy="143558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9804" y="4107179"/>
              <a:ext cx="867156" cy="515112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3770376" y="3922776"/>
            <a:ext cx="1686560" cy="1490980"/>
            <a:chOff x="3770376" y="3922776"/>
            <a:chExt cx="1686560" cy="149098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74303" y="4080715"/>
              <a:ext cx="1182541" cy="108052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70376" y="3922776"/>
              <a:ext cx="1229868" cy="1490472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1745614" y="5415076"/>
            <a:ext cx="443230" cy="305435"/>
            <a:chOff x="1745614" y="5415076"/>
            <a:chExt cx="443230" cy="305435"/>
          </a:xfrm>
        </p:grpSpPr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45614" y="5415076"/>
              <a:ext cx="249936" cy="30510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70836" y="5415076"/>
              <a:ext cx="317754" cy="305104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54277" y="5796686"/>
            <a:ext cx="1739392" cy="304800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1259433" y="6177686"/>
            <a:ext cx="1452245" cy="304800"/>
            <a:chOff x="1259433" y="6177686"/>
            <a:chExt cx="1452245" cy="304800"/>
          </a:xfrm>
        </p:grpSpPr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59433" y="6177686"/>
              <a:ext cx="338328" cy="3047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28622" y="6177686"/>
              <a:ext cx="1282827" cy="304799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195826" y="5415076"/>
            <a:ext cx="506374" cy="30510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750817" y="5796686"/>
            <a:ext cx="1428496" cy="30480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004304" y="3922776"/>
            <a:ext cx="1171955" cy="149047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9468611" y="3922776"/>
            <a:ext cx="1171955" cy="1490472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338314" y="5415076"/>
            <a:ext cx="670966" cy="305104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6522973" y="5796686"/>
            <a:ext cx="2282825" cy="304800"/>
            <a:chOff x="6522973" y="5796686"/>
            <a:chExt cx="2282825" cy="304800"/>
          </a:xfrm>
        </p:grpSpPr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522973" y="5796686"/>
              <a:ext cx="1205293" cy="3048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594726" y="5796686"/>
              <a:ext cx="344424" cy="3048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766938" y="5796686"/>
              <a:ext cx="1038351" cy="304800"/>
            </a:xfrm>
            <a:prstGeom prst="rect">
              <a:avLst/>
            </a:prstGeom>
          </p:spPr>
        </p:pic>
      </p:grpSp>
      <p:pic>
        <p:nvPicPr>
          <p:cNvPr id="34" name="object 34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9879838" y="5446166"/>
            <a:ext cx="469392" cy="30480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9293097" y="5827166"/>
            <a:ext cx="1662938" cy="30480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9738106" y="6208166"/>
            <a:ext cx="794384" cy="30480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158228" y="4082796"/>
            <a:ext cx="865631" cy="681227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9604247" y="4082796"/>
            <a:ext cx="915924" cy="544068"/>
          </a:xfrm>
          <a:prstGeom prst="rect">
            <a:avLst/>
          </a:prstGeom>
        </p:spPr>
      </p:pic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68650" y="549859"/>
            <a:ext cx="5998083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4617" y="2303017"/>
            <a:ext cx="4631055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4617" y="3732225"/>
            <a:ext cx="4775200" cy="3051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4617" y="5162422"/>
            <a:ext cx="6330187" cy="3047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6302" y="1937217"/>
            <a:ext cx="600410" cy="59545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5162" y="4933866"/>
            <a:ext cx="520603" cy="47302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58239" y="2346960"/>
            <a:ext cx="658368" cy="6568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83867" y="3619957"/>
            <a:ext cx="533860" cy="53400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50619" y="5228844"/>
            <a:ext cx="588263" cy="58978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58239" y="3921252"/>
            <a:ext cx="589787" cy="588263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94020" y="3352800"/>
            <a:ext cx="697382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6923" y="1658111"/>
            <a:ext cx="1295400" cy="1647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07917" y="549859"/>
            <a:ext cx="5553328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05911" y="3953255"/>
            <a:ext cx="1171956" cy="14904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32547" y="3953255"/>
            <a:ext cx="1171955" cy="14904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39414" y="5446471"/>
            <a:ext cx="670560" cy="30480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624073" y="5827471"/>
            <a:ext cx="2282190" cy="304800"/>
            <a:chOff x="2624073" y="5827471"/>
            <a:chExt cx="2282190" cy="30480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24073" y="5827471"/>
              <a:ext cx="1205293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95445" y="5827471"/>
              <a:ext cx="344424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67657" y="5827471"/>
              <a:ext cx="1038351" cy="30480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843139" y="5476951"/>
            <a:ext cx="469392" cy="304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902831" y="5857951"/>
            <a:ext cx="2370963" cy="3048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259835" y="4113276"/>
            <a:ext cx="865632" cy="68275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566659" y="4113276"/>
            <a:ext cx="917448" cy="545592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771144"/>
            <a:ext cx="2712593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264411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213103"/>
            <a:ext cx="2237358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1655013"/>
            <a:ext cx="2412111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097277"/>
            <a:ext cx="1920494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286378"/>
            <a:ext cx="3996054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466715" y="3779646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3728339"/>
            <a:ext cx="2245741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0146" y="4917313"/>
            <a:ext cx="3817747" cy="3657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18032" y="2196083"/>
            <a:ext cx="2266315" cy="2880360"/>
            <a:chOff x="1018032" y="2196083"/>
            <a:chExt cx="2266315" cy="288036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18032" y="2196083"/>
              <a:ext cx="2266188" cy="28803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4920" y="2496311"/>
              <a:ext cx="1670304" cy="131978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89858" y="544652"/>
            <a:ext cx="4973701" cy="5489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2265298"/>
            <a:ext cx="2367915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2859658"/>
            <a:ext cx="5112384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3453714"/>
            <a:ext cx="5200142" cy="36606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096002" y="4048633"/>
            <a:ext cx="3989704" cy="365760"/>
            <a:chOff x="5096002" y="4048633"/>
            <a:chExt cx="3989704" cy="36576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4048633"/>
              <a:ext cx="1830451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73926" y="4048633"/>
              <a:ext cx="2311527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96002" y="4642688"/>
            <a:ext cx="2109978" cy="36606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30111" y="4052315"/>
            <a:ext cx="3429000" cy="1644650"/>
            <a:chOff x="6230111" y="4052315"/>
            <a:chExt cx="3429000" cy="1644650"/>
          </a:xfrm>
        </p:grpSpPr>
        <p:sp>
          <p:nvSpPr>
            <p:cNvPr id="3" name="object 3"/>
            <p:cNvSpPr/>
            <p:nvPr/>
          </p:nvSpPr>
          <p:spPr>
            <a:xfrm>
              <a:off x="6230111" y="4052315"/>
              <a:ext cx="3429000" cy="1644650"/>
            </a:xfrm>
            <a:custGeom>
              <a:avLst/>
              <a:gdLst/>
              <a:ahLst/>
              <a:cxnLst/>
              <a:rect l="l" t="t" r="r" b="b"/>
              <a:pathLst>
                <a:path w="3429000" h="1644650">
                  <a:moveTo>
                    <a:pt x="3428999" y="0"/>
                  </a:moveTo>
                  <a:lnTo>
                    <a:pt x="0" y="0"/>
                  </a:lnTo>
                  <a:lnTo>
                    <a:pt x="0" y="1644395"/>
                  </a:lnTo>
                  <a:lnTo>
                    <a:pt x="3428999" y="1644395"/>
                  </a:lnTo>
                  <a:lnTo>
                    <a:pt x="3428999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864095" y="4304106"/>
              <a:ext cx="2407157" cy="3355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6975" y="4571949"/>
              <a:ext cx="1960499" cy="3355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7475" y="5075554"/>
              <a:ext cx="1575180" cy="3048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2555748" y="4052315"/>
            <a:ext cx="3429000" cy="1644650"/>
            <a:chOff x="2555748" y="4052315"/>
            <a:chExt cx="3429000" cy="1644650"/>
          </a:xfrm>
        </p:grpSpPr>
        <p:sp>
          <p:nvSpPr>
            <p:cNvPr id="8" name="object 8"/>
            <p:cNvSpPr/>
            <p:nvPr/>
          </p:nvSpPr>
          <p:spPr>
            <a:xfrm>
              <a:off x="2555748" y="4052315"/>
              <a:ext cx="3429000" cy="1644650"/>
            </a:xfrm>
            <a:custGeom>
              <a:avLst/>
              <a:gdLst/>
              <a:ahLst/>
              <a:cxnLst/>
              <a:rect l="l" t="t" r="r" b="b"/>
              <a:pathLst>
                <a:path w="3429000" h="1644650">
                  <a:moveTo>
                    <a:pt x="3429000" y="0"/>
                  </a:moveTo>
                  <a:lnTo>
                    <a:pt x="0" y="0"/>
                  </a:lnTo>
                  <a:lnTo>
                    <a:pt x="0" y="1644395"/>
                  </a:lnTo>
                  <a:lnTo>
                    <a:pt x="3429000" y="164439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45231" y="4380229"/>
              <a:ext cx="2171954" cy="2895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91663" y="4846954"/>
              <a:ext cx="2928112" cy="2590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41243" y="5054218"/>
              <a:ext cx="2026919" cy="25908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051292" y="2174748"/>
            <a:ext cx="3429000" cy="1643380"/>
            <a:chOff x="8051292" y="2174748"/>
            <a:chExt cx="3429000" cy="1643380"/>
          </a:xfrm>
        </p:grpSpPr>
        <p:sp>
          <p:nvSpPr>
            <p:cNvPr id="13" name="object 13"/>
            <p:cNvSpPr/>
            <p:nvPr/>
          </p:nvSpPr>
          <p:spPr>
            <a:xfrm>
              <a:off x="8051292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32038" y="2423795"/>
              <a:ext cx="2810891" cy="3352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38134" y="2957195"/>
              <a:ext cx="2857119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36254" y="3231769"/>
              <a:ext cx="2385949" cy="30480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4376928" y="2174748"/>
            <a:ext cx="3429000" cy="1643380"/>
            <a:chOff x="4376928" y="2174748"/>
            <a:chExt cx="3429000" cy="1643380"/>
          </a:xfrm>
        </p:grpSpPr>
        <p:sp>
          <p:nvSpPr>
            <p:cNvPr id="18" name="object 18"/>
            <p:cNvSpPr/>
            <p:nvPr/>
          </p:nvSpPr>
          <p:spPr>
            <a:xfrm>
              <a:off x="4376928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222" y="2454275"/>
              <a:ext cx="2927096" cy="3048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35322" y="2958719"/>
              <a:ext cx="2908935" cy="2895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58510" y="3219018"/>
              <a:ext cx="581406" cy="289864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707136" y="2174748"/>
            <a:ext cx="3429000" cy="1643380"/>
            <a:chOff x="707136" y="2174748"/>
            <a:chExt cx="3429000" cy="1643380"/>
          </a:xfrm>
        </p:grpSpPr>
        <p:sp>
          <p:nvSpPr>
            <p:cNvPr id="23" name="object 23"/>
            <p:cNvSpPr/>
            <p:nvPr/>
          </p:nvSpPr>
          <p:spPr>
            <a:xfrm>
              <a:off x="707136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30096" y="2423795"/>
              <a:ext cx="1931669" cy="33527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26871" y="2957195"/>
              <a:ext cx="3005454" cy="3048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31443" y="3231769"/>
              <a:ext cx="2900933" cy="304800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848353" y="549859"/>
            <a:ext cx="4654550" cy="548944"/>
          </a:xfrm>
          <a:prstGeom prst="rect">
            <a:avLst/>
          </a:prstGeom>
        </p:spPr>
      </p:pic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24127" y="2196083"/>
            <a:ext cx="2260600" cy="2874645"/>
            <a:chOff x="1024127" y="2196083"/>
            <a:chExt cx="2260600" cy="287464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24127" y="2196083"/>
              <a:ext cx="2260092" cy="28742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6443" y="2604515"/>
              <a:ext cx="1767839" cy="105156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0629" y="544652"/>
            <a:ext cx="4791583" cy="5489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2562479"/>
            <a:ext cx="4574032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156839"/>
            <a:ext cx="5092700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3751453"/>
            <a:ext cx="3763772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4345813"/>
            <a:ext cx="5705602" cy="36576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944" y="2729142"/>
            <a:ext cx="2697307" cy="17854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4946" y="544652"/>
            <a:ext cx="281000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417698"/>
            <a:ext cx="2877438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22570" y="2910966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859658"/>
            <a:ext cx="5352541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453714"/>
            <a:ext cx="3216782" cy="36606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22570" y="3947541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896233"/>
            <a:ext cx="5248275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4490669"/>
            <a:ext cx="3224783" cy="36606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46264" y="3954779"/>
            <a:ext cx="1686560" cy="1490980"/>
            <a:chOff x="7446264" y="3954779"/>
            <a:chExt cx="1686560" cy="149098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48693" y="4112719"/>
              <a:ext cx="1184008" cy="10805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264" y="3954779"/>
              <a:ext cx="1228344" cy="1490472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31238" y="3993829"/>
            <a:ext cx="1169248" cy="143558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04441" y="1716593"/>
            <a:ext cx="1292556" cy="158677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58967" y="3352800"/>
            <a:ext cx="790854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45434" y="549859"/>
            <a:ext cx="5684520" cy="5489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23234" y="5446471"/>
            <a:ext cx="449072" cy="304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15642" y="5827471"/>
            <a:ext cx="3098292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71714" y="5466283"/>
            <a:ext cx="505968" cy="30510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426706" y="5847892"/>
            <a:ext cx="1428242" cy="304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279647" y="4152900"/>
            <a:ext cx="867155" cy="516636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10270" y="2246207"/>
            <a:ext cx="2315845" cy="2840355"/>
            <a:chOff x="1010270" y="2246207"/>
            <a:chExt cx="2315845" cy="284035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10270" y="2246207"/>
              <a:ext cx="2315285" cy="284033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9115" y="2555748"/>
              <a:ext cx="1716024" cy="1019555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30550" y="544652"/>
            <a:ext cx="6088634" cy="5489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1380997"/>
            <a:ext cx="2788666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1975434"/>
            <a:ext cx="6266434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2570098"/>
            <a:ext cx="3174238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22570" y="3063366"/>
            <a:ext cx="11747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3012058"/>
            <a:ext cx="6160135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3453714"/>
            <a:ext cx="3602735" cy="36606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3896233"/>
            <a:ext cx="4978527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24829" y="4338192"/>
            <a:ext cx="5469508" cy="365760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5096002" y="4932934"/>
            <a:ext cx="4792980" cy="365760"/>
            <a:chOff x="5096002" y="4932934"/>
            <a:chExt cx="4792980" cy="365760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96002" y="4932934"/>
              <a:ext cx="3674363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610600" y="4932934"/>
              <a:ext cx="1277874" cy="365760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096002" y="5527243"/>
            <a:ext cx="6843776" cy="365759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43297" y="544652"/>
            <a:ext cx="3271011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899157"/>
            <a:ext cx="5668899" cy="3657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2493898"/>
            <a:ext cx="4792980" cy="365760"/>
            <a:chOff x="5096002" y="2493898"/>
            <a:chExt cx="4792980" cy="3657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493898"/>
              <a:ext cx="3674363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10600" y="2493898"/>
              <a:ext cx="1277874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088258"/>
            <a:ext cx="6776593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3682872"/>
            <a:ext cx="3174238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22570" y="4176141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4124833"/>
            <a:ext cx="3602735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4566488"/>
            <a:ext cx="6025514" cy="36606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5009134"/>
            <a:ext cx="4942332" cy="36576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960119" y="2196083"/>
            <a:ext cx="3357245" cy="2948940"/>
            <a:chOff x="960119" y="2196083"/>
            <a:chExt cx="3357245" cy="2948940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76679" y="2598352"/>
              <a:ext cx="2340140" cy="213618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60119" y="2196083"/>
              <a:ext cx="2432304" cy="2948940"/>
            </a:xfrm>
            <a:prstGeom prst="rect">
              <a:avLst/>
            </a:prstGeom>
          </p:spPr>
        </p:pic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944" y="2729142"/>
            <a:ext cx="2697307" cy="17854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4946" y="544652"/>
            <a:ext cx="281000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714879"/>
            <a:ext cx="3216782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22570" y="3208146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3156839"/>
            <a:ext cx="5248275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599053"/>
            <a:ext cx="5291201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4193413"/>
            <a:ext cx="6131306" cy="36576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546857"/>
            <a:ext cx="2947416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140913"/>
            <a:ext cx="4245610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735959"/>
            <a:ext cx="3417316" cy="36576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240146" y="324307"/>
            <a:ext cx="5426710" cy="732155"/>
            <a:chOff x="5240146" y="324307"/>
            <a:chExt cx="5426710" cy="7321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0146" y="324307"/>
              <a:ext cx="5426456" cy="3660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0146" y="690371"/>
              <a:ext cx="3575685" cy="36576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1284732"/>
            <a:ext cx="4005453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1879345"/>
            <a:ext cx="2350007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2473705"/>
            <a:ext cx="3027553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66715" y="2966669"/>
            <a:ext cx="117475" cy="162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2915361"/>
            <a:ext cx="4572888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3358007"/>
            <a:ext cx="4472305" cy="36575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3799966"/>
            <a:ext cx="5408549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68975" y="4241622"/>
            <a:ext cx="3511169" cy="36606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240146" y="4836540"/>
            <a:ext cx="2261997" cy="365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447285" y="549859"/>
            <a:ext cx="3456813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4617" y="2303017"/>
            <a:ext cx="1933702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4617" y="3732225"/>
            <a:ext cx="2080641" cy="3051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4617" y="5162422"/>
            <a:ext cx="1674495" cy="3047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3944" y="2108362"/>
            <a:ext cx="550114" cy="60521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5435" y="3523767"/>
            <a:ext cx="562993" cy="6319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1889" y="4967401"/>
            <a:ext cx="714225" cy="59798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476241" y="544652"/>
            <a:ext cx="3394456" cy="5489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119833"/>
            <a:ext cx="2779395" cy="366395"/>
            <a:chOff x="5096002" y="2119833"/>
            <a:chExt cx="2779395" cy="3663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2119833"/>
              <a:ext cx="878204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98566" y="2119833"/>
              <a:ext cx="249936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23534" y="2119833"/>
              <a:ext cx="1951863" cy="36606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2714879"/>
            <a:ext cx="3959605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3308934"/>
            <a:ext cx="2278379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3903853"/>
            <a:ext cx="4528184" cy="3657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22570" y="4397120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4345813"/>
            <a:ext cx="3953255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4788153"/>
            <a:ext cx="2317369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85441" y="2693043"/>
            <a:ext cx="1716409" cy="1882501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345178" y="544652"/>
            <a:ext cx="3657980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822957"/>
            <a:ext cx="2307590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417698"/>
            <a:ext cx="2249804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012058"/>
            <a:ext cx="1788668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606672"/>
            <a:ext cx="1743455" cy="36575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4099941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4048633"/>
            <a:ext cx="3613404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4490669"/>
            <a:ext cx="2879089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96002" y="5085334"/>
            <a:ext cx="4463542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17201" y="2700414"/>
            <a:ext cx="1651835" cy="1866708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04841" y="544652"/>
            <a:ext cx="2919348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265298"/>
            <a:ext cx="2952242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859658"/>
            <a:ext cx="4322445" cy="3657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096002" y="3453714"/>
            <a:ext cx="2787650" cy="366395"/>
            <a:chOff x="5096002" y="3453714"/>
            <a:chExt cx="2787650" cy="3663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3453714"/>
              <a:ext cx="697229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53786" y="3453714"/>
              <a:ext cx="249936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78754" y="3453714"/>
              <a:ext cx="2104390" cy="36606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4048633"/>
            <a:ext cx="3972179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96002" y="4642688"/>
            <a:ext cx="822960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12260" y="2942348"/>
            <a:ext cx="1662423" cy="1383548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447285" y="549859"/>
            <a:ext cx="3456813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4617" y="2303017"/>
            <a:ext cx="1933702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4617" y="3732225"/>
            <a:ext cx="2080641" cy="3051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4617" y="5162422"/>
            <a:ext cx="1674495" cy="3047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3944" y="2108362"/>
            <a:ext cx="550114" cy="60521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5435" y="3523767"/>
            <a:ext cx="562993" cy="6319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1889" y="4967401"/>
            <a:ext cx="714225" cy="59798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5612" y="2491739"/>
            <a:ext cx="1927860" cy="2952115"/>
            <a:chOff x="705612" y="2491739"/>
            <a:chExt cx="1927860" cy="295211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53668" y="3211067"/>
              <a:ext cx="996695" cy="9966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24662" y="2510789"/>
              <a:ext cx="1889760" cy="2581910"/>
            </a:xfrm>
            <a:custGeom>
              <a:avLst/>
              <a:gdLst/>
              <a:ahLst/>
              <a:cxnLst/>
              <a:rect l="l" t="t" r="r" b="b"/>
              <a:pathLst>
                <a:path w="1889760" h="2581910">
                  <a:moveTo>
                    <a:pt x="0" y="465836"/>
                  </a:moveTo>
                  <a:lnTo>
                    <a:pt x="2404" y="418202"/>
                  </a:lnTo>
                  <a:lnTo>
                    <a:pt x="9463" y="371945"/>
                  </a:lnTo>
                  <a:lnTo>
                    <a:pt x="20941" y="327300"/>
                  </a:lnTo>
                  <a:lnTo>
                    <a:pt x="36604" y="284499"/>
                  </a:lnTo>
                  <a:lnTo>
                    <a:pt x="56219" y="243778"/>
                  </a:lnTo>
                  <a:lnTo>
                    <a:pt x="79550" y="205370"/>
                  </a:lnTo>
                  <a:lnTo>
                    <a:pt x="106365" y="169509"/>
                  </a:lnTo>
                  <a:lnTo>
                    <a:pt x="136428" y="136429"/>
                  </a:lnTo>
                  <a:lnTo>
                    <a:pt x="169505" y="106365"/>
                  </a:lnTo>
                  <a:lnTo>
                    <a:pt x="205363" y="79550"/>
                  </a:lnTo>
                  <a:lnTo>
                    <a:pt x="243767" y="56218"/>
                  </a:lnTo>
                  <a:lnTo>
                    <a:pt x="284483" y="36603"/>
                  </a:lnTo>
                  <a:lnTo>
                    <a:pt x="327277" y="20940"/>
                  </a:lnTo>
                  <a:lnTo>
                    <a:pt x="371915" y="9462"/>
                  </a:lnTo>
                  <a:lnTo>
                    <a:pt x="418162" y="2404"/>
                  </a:lnTo>
                  <a:lnTo>
                    <a:pt x="465785" y="0"/>
                  </a:lnTo>
                  <a:lnTo>
                    <a:pt x="1423924" y="0"/>
                  </a:lnTo>
                  <a:lnTo>
                    <a:pt x="1471557" y="2404"/>
                  </a:lnTo>
                  <a:lnTo>
                    <a:pt x="1517814" y="9462"/>
                  </a:lnTo>
                  <a:lnTo>
                    <a:pt x="1562459" y="20940"/>
                  </a:lnTo>
                  <a:lnTo>
                    <a:pt x="1605260" y="36603"/>
                  </a:lnTo>
                  <a:lnTo>
                    <a:pt x="1645981" y="56218"/>
                  </a:lnTo>
                  <a:lnTo>
                    <a:pt x="1684389" y="79550"/>
                  </a:lnTo>
                  <a:lnTo>
                    <a:pt x="1720250" y="106365"/>
                  </a:lnTo>
                  <a:lnTo>
                    <a:pt x="1753330" y="136429"/>
                  </a:lnTo>
                  <a:lnTo>
                    <a:pt x="1783394" y="169509"/>
                  </a:lnTo>
                  <a:lnTo>
                    <a:pt x="1810209" y="205370"/>
                  </a:lnTo>
                  <a:lnTo>
                    <a:pt x="1833541" y="243778"/>
                  </a:lnTo>
                  <a:lnTo>
                    <a:pt x="1853156" y="284499"/>
                  </a:lnTo>
                  <a:lnTo>
                    <a:pt x="1868819" y="327300"/>
                  </a:lnTo>
                  <a:lnTo>
                    <a:pt x="1880297" y="371945"/>
                  </a:lnTo>
                  <a:lnTo>
                    <a:pt x="1887355" y="418202"/>
                  </a:lnTo>
                  <a:lnTo>
                    <a:pt x="1889760" y="465836"/>
                  </a:lnTo>
                  <a:lnTo>
                    <a:pt x="1889760" y="2115820"/>
                  </a:lnTo>
                  <a:lnTo>
                    <a:pt x="1887355" y="2163453"/>
                  </a:lnTo>
                  <a:lnTo>
                    <a:pt x="1880297" y="2209710"/>
                  </a:lnTo>
                  <a:lnTo>
                    <a:pt x="1868819" y="2254355"/>
                  </a:lnTo>
                  <a:lnTo>
                    <a:pt x="1853156" y="2297156"/>
                  </a:lnTo>
                  <a:lnTo>
                    <a:pt x="1833541" y="2337877"/>
                  </a:lnTo>
                  <a:lnTo>
                    <a:pt x="1810209" y="2376285"/>
                  </a:lnTo>
                  <a:lnTo>
                    <a:pt x="1783394" y="2412146"/>
                  </a:lnTo>
                  <a:lnTo>
                    <a:pt x="1753330" y="2445226"/>
                  </a:lnTo>
                  <a:lnTo>
                    <a:pt x="1720250" y="2475290"/>
                  </a:lnTo>
                  <a:lnTo>
                    <a:pt x="1684389" y="2502105"/>
                  </a:lnTo>
                  <a:lnTo>
                    <a:pt x="1645981" y="2525437"/>
                  </a:lnTo>
                  <a:lnTo>
                    <a:pt x="1605260" y="2545052"/>
                  </a:lnTo>
                  <a:lnTo>
                    <a:pt x="1562459" y="2560715"/>
                  </a:lnTo>
                  <a:lnTo>
                    <a:pt x="1517814" y="2572193"/>
                  </a:lnTo>
                  <a:lnTo>
                    <a:pt x="1471557" y="2579251"/>
                  </a:lnTo>
                  <a:lnTo>
                    <a:pt x="1423924" y="2581656"/>
                  </a:lnTo>
                  <a:lnTo>
                    <a:pt x="465785" y="2581656"/>
                  </a:lnTo>
                  <a:lnTo>
                    <a:pt x="418162" y="2579251"/>
                  </a:lnTo>
                  <a:lnTo>
                    <a:pt x="371915" y="2572193"/>
                  </a:lnTo>
                  <a:lnTo>
                    <a:pt x="327277" y="2560715"/>
                  </a:lnTo>
                  <a:lnTo>
                    <a:pt x="284483" y="2545052"/>
                  </a:lnTo>
                  <a:lnTo>
                    <a:pt x="243767" y="2525437"/>
                  </a:lnTo>
                  <a:lnTo>
                    <a:pt x="205363" y="2502105"/>
                  </a:lnTo>
                  <a:lnTo>
                    <a:pt x="169505" y="2475290"/>
                  </a:lnTo>
                  <a:lnTo>
                    <a:pt x="136428" y="2445226"/>
                  </a:lnTo>
                  <a:lnTo>
                    <a:pt x="106365" y="2412146"/>
                  </a:lnTo>
                  <a:lnTo>
                    <a:pt x="79550" y="2376285"/>
                  </a:lnTo>
                  <a:lnTo>
                    <a:pt x="56219" y="2337877"/>
                  </a:lnTo>
                  <a:lnTo>
                    <a:pt x="36604" y="2297156"/>
                  </a:lnTo>
                  <a:lnTo>
                    <a:pt x="20941" y="2254355"/>
                  </a:lnTo>
                  <a:lnTo>
                    <a:pt x="9463" y="2209710"/>
                  </a:lnTo>
                  <a:lnTo>
                    <a:pt x="2404" y="2163453"/>
                  </a:lnTo>
                  <a:lnTo>
                    <a:pt x="0" y="2115820"/>
                  </a:lnTo>
                  <a:lnTo>
                    <a:pt x="0" y="465836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3759" y="5138927"/>
              <a:ext cx="737235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4206" y="4254119"/>
              <a:ext cx="684783" cy="3048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58082" y="549859"/>
            <a:ext cx="4409059" cy="54894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419216" y="3210941"/>
            <a:ext cx="996950" cy="996950"/>
            <a:chOff x="5419216" y="3210941"/>
            <a:chExt cx="996950" cy="99695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30011" y="3221736"/>
              <a:ext cx="243712" cy="2438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420105" y="3211830"/>
              <a:ext cx="995680" cy="995680"/>
            </a:xfrm>
            <a:custGeom>
              <a:avLst/>
              <a:gdLst/>
              <a:ahLst/>
              <a:cxnLst/>
              <a:rect l="l" t="t" r="r" b="b"/>
              <a:pathLst>
                <a:path w="995679" h="995679">
                  <a:moveTo>
                    <a:pt x="0" y="0"/>
                  </a:moveTo>
                  <a:lnTo>
                    <a:pt x="995172" y="0"/>
                  </a:lnTo>
                </a:path>
                <a:path w="995679" h="995679">
                  <a:moveTo>
                    <a:pt x="0" y="0"/>
                  </a:moveTo>
                  <a:lnTo>
                    <a:pt x="0" y="995172"/>
                  </a:lnTo>
                </a:path>
                <a:path w="995679" h="995679">
                  <a:moveTo>
                    <a:pt x="0" y="995172"/>
                  </a:moveTo>
                  <a:lnTo>
                    <a:pt x="995172" y="995172"/>
                  </a:lnTo>
                </a:path>
                <a:path w="995679" h="995679">
                  <a:moveTo>
                    <a:pt x="995172" y="995172"/>
                  </a:moveTo>
                  <a:lnTo>
                    <a:pt x="99517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59501" y="4254119"/>
            <a:ext cx="690879" cy="304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2926842" y="3684142"/>
            <a:ext cx="2065655" cy="124460"/>
          </a:xfrm>
          <a:custGeom>
            <a:avLst/>
            <a:gdLst/>
            <a:ahLst/>
            <a:cxnLst/>
            <a:rect l="l" t="t" r="r" b="b"/>
            <a:pathLst>
              <a:path w="2065654" h="124460">
                <a:moveTo>
                  <a:pt x="114553" y="0"/>
                </a:moveTo>
                <a:lnTo>
                  <a:pt x="0" y="56514"/>
                </a:lnTo>
                <a:lnTo>
                  <a:pt x="114045" y="114299"/>
                </a:lnTo>
                <a:lnTo>
                  <a:pt x="114215" y="76072"/>
                </a:lnTo>
                <a:lnTo>
                  <a:pt x="95122" y="76072"/>
                </a:lnTo>
                <a:lnTo>
                  <a:pt x="87719" y="74558"/>
                </a:lnTo>
                <a:lnTo>
                  <a:pt x="81708" y="70437"/>
                </a:lnTo>
                <a:lnTo>
                  <a:pt x="77674" y="64339"/>
                </a:lnTo>
                <a:lnTo>
                  <a:pt x="76250" y="57150"/>
                </a:lnTo>
                <a:lnTo>
                  <a:pt x="76277" y="56514"/>
                </a:lnTo>
                <a:lnTo>
                  <a:pt x="77714" y="49492"/>
                </a:lnTo>
                <a:lnTo>
                  <a:pt x="81835" y="43481"/>
                </a:lnTo>
                <a:lnTo>
                  <a:pt x="87933" y="39447"/>
                </a:lnTo>
                <a:lnTo>
                  <a:pt x="95376" y="37972"/>
                </a:lnTo>
                <a:lnTo>
                  <a:pt x="114385" y="37972"/>
                </a:lnTo>
                <a:lnTo>
                  <a:pt x="114553" y="0"/>
                </a:lnTo>
                <a:close/>
              </a:path>
              <a:path w="2065654" h="124460">
                <a:moveTo>
                  <a:pt x="95376" y="37972"/>
                </a:moveTo>
                <a:lnTo>
                  <a:pt x="76250" y="57150"/>
                </a:lnTo>
                <a:lnTo>
                  <a:pt x="77674" y="64339"/>
                </a:lnTo>
                <a:lnTo>
                  <a:pt x="81708" y="70437"/>
                </a:lnTo>
                <a:lnTo>
                  <a:pt x="87719" y="74558"/>
                </a:lnTo>
                <a:lnTo>
                  <a:pt x="95122" y="76072"/>
                </a:lnTo>
                <a:lnTo>
                  <a:pt x="102566" y="74652"/>
                </a:lnTo>
                <a:lnTo>
                  <a:pt x="108664" y="70611"/>
                </a:lnTo>
                <a:lnTo>
                  <a:pt x="112785" y="64571"/>
                </a:lnTo>
                <a:lnTo>
                  <a:pt x="114299" y="57150"/>
                </a:lnTo>
                <a:lnTo>
                  <a:pt x="112879" y="49724"/>
                </a:lnTo>
                <a:lnTo>
                  <a:pt x="108838" y="43656"/>
                </a:lnTo>
                <a:lnTo>
                  <a:pt x="102798" y="39540"/>
                </a:lnTo>
                <a:lnTo>
                  <a:pt x="95376" y="37972"/>
                </a:lnTo>
                <a:close/>
              </a:path>
              <a:path w="2065654" h="124460">
                <a:moveTo>
                  <a:pt x="114299" y="57150"/>
                </a:moveTo>
                <a:lnTo>
                  <a:pt x="112785" y="64571"/>
                </a:lnTo>
                <a:lnTo>
                  <a:pt x="108664" y="70611"/>
                </a:lnTo>
                <a:lnTo>
                  <a:pt x="102566" y="74652"/>
                </a:lnTo>
                <a:lnTo>
                  <a:pt x="95122" y="76072"/>
                </a:lnTo>
                <a:lnTo>
                  <a:pt x="114215" y="76072"/>
                </a:lnTo>
                <a:lnTo>
                  <a:pt x="114299" y="57150"/>
                </a:lnTo>
                <a:close/>
              </a:path>
              <a:path w="2065654" h="124460">
                <a:moveTo>
                  <a:pt x="114385" y="37972"/>
                </a:moveTo>
                <a:lnTo>
                  <a:pt x="95376" y="37972"/>
                </a:lnTo>
                <a:lnTo>
                  <a:pt x="102798" y="39540"/>
                </a:lnTo>
                <a:lnTo>
                  <a:pt x="108838" y="43656"/>
                </a:lnTo>
                <a:lnTo>
                  <a:pt x="112879" y="49724"/>
                </a:lnTo>
                <a:lnTo>
                  <a:pt x="114300" y="57150"/>
                </a:lnTo>
                <a:lnTo>
                  <a:pt x="114385" y="37972"/>
                </a:lnTo>
                <a:close/>
              </a:path>
              <a:path w="2065654" h="124460">
                <a:moveTo>
                  <a:pt x="171576" y="38353"/>
                </a:moveTo>
                <a:lnTo>
                  <a:pt x="164151" y="39848"/>
                </a:lnTo>
                <a:lnTo>
                  <a:pt x="158083" y="43926"/>
                </a:lnTo>
                <a:lnTo>
                  <a:pt x="153967" y="49980"/>
                </a:lnTo>
                <a:lnTo>
                  <a:pt x="152400" y="57403"/>
                </a:lnTo>
                <a:lnTo>
                  <a:pt x="153892" y="64773"/>
                </a:lnTo>
                <a:lnTo>
                  <a:pt x="157956" y="70834"/>
                </a:lnTo>
                <a:lnTo>
                  <a:pt x="163972" y="74941"/>
                </a:lnTo>
                <a:lnTo>
                  <a:pt x="171322" y="76453"/>
                </a:lnTo>
                <a:lnTo>
                  <a:pt x="171450" y="76453"/>
                </a:lnTo>
                <a:lnTo>
                  <a:pt x="178875" y="75033"/>
                </a:lnTo>
                <a:lnTo>
                  <a:pt x="184943" y="70992"/>
                </a:lnTo>
                <a:lnTo>
                  <a:pt x="189059" y="64952"/>
                </a:lnTo>
                <a:lnTo>
                  <a:pt x="190626" y="57530"/>
                </a:lnTo>
                <a:lnTo>
                  <a:pt x="189132" y="50105"/>
                </a:lnTo>
                <a:lnTo>
                  <a:pt x="185054" y="44037"/>
                </a:lnTo>
                <a:lnTo>
                  <a:pt x="179000" y="39921"/>
                </a:lnTo>
                <a:lnTo>
                  <a:pt x="171576" y="38353"/>
                </a:lnTo>
                <a:close/>
              </a:path>
              <a:path w="2065654" h="124460">
                <a:moveTo>
                  <a:pt x="247903" y="38861"/>
                </a:moveTo>
                <a:lnTo>
                  <a:pt x="240407" y="40282"/>
                </a:lnTo>
                <a:lnTo>
                  <a:pt x="234346" y="44322"/>
                </a:lnTo>
                <a:lnTo>
                  <a:pt x="230239" y="50363"/>
                </a:lnTo>
                <a:lnTo>
                  <a:pt x="228726" y="57784"/>
                </a:lnTo>
                <a:lnTo>
                  <a:pt x="230147" y="65210"/>
                </a:lnTo>
                <a:lnTo>
                  <a:pt x="234187" y="71278"/>
                </a:lnTo>
                <a:lnTo>
                  <a:pt x="240228" y="75394"/>
                </a:lnTo>
                <a:lnTo>
                  <a:pt x="247650" y="76961"/>
                </a:lnTo>
                <a:lnTo>
                  <a:pt x="255075" y="75467"/>
                </a:lnTo>
                <a:lnTo>
                  <a:pt x="261143" y="71389"/>
                </a:lnTo>
                <a:lnTo>
                  <a:pt x="265259" y="65335"/>
                </a:lnTo>
                <a:lnTo>
                  <a:pt x="266826" y="57911"/>
                </a:lnTo>
                <a:lnTo>
                  <a:pt x="265352" y="50542"/>
                </a:lnTo>
                <a:lnTo>
                  <a:pt x="261318" y="44481"/>
                </a:lnTo>
                <a:lnTo>
                  <a:pt x="255307" y="40374"/>
                </a:lnTo>
                <a:lnTo>
                  <a:pt x="247903" y="38861"/>
                </a:lnTo>
                <a:close/>
              </a:path>
              <a:path w="2065654" h="124460">
                <a:moveTo>
                  <a:pt x="324103" y="39242"/>
                </a:moveTo>
                <a:lnTo>
                  <a:pt x="316660" y="40663"/>
                </a:lnTo>
                <a:lnTo>
                  <a:pt x="310562" y="44703"/>
                </a:lnTo>
                <a:lnTo>
                  <a:pt x="306441" y="50744"/>
                </a:lnTo>
                <a:lnTo>
                  <a:pt x="304926" y="58165"/>
                </a:lnTo>
                <a:lnTo>
                  <a:pt x="306347" y="65591"/>
                </a:lnTo>
                <a:lnTo>
                  <a:pt x="310388" y="71659"/>
                </a:lnTo>
                <a:lnTo>
                  <a:pt x="316428" y="75775"/>
                </a:lnTo>
                <a:lnTo>
                  <a:pt x="323850" y="77342"/>
                </a:lnTo>
                <a:lnTo>
                  <a:pt x="331293" y="75868"/>
                </a:lnTo>
                <a:lnTo>
                  <a:pt x="337391" y="71834"/>
                </a:lnTo>
                <a:lnTo>
                  <a:pt x="341512" y="65823"/>
                </a:lnTo>
                <a:lnTo>
                  <a:pt x="343027" y="58419"/>
                </a:lnTo>
                <a:lnTo>
                  <a:pt x="341606" y="50976"/>
                </a:lnTo>
                <a:lnTo>
                  <a:pt x="337566" y="44878"/>
                </a:lnTo>
                <a:lnTo>
                  <a:pt x="331525" y="40757"/>
                </a:lnTo>
                <a:lnTo>
                  <a:pt x="324103" y="39242"/>
                </a:lnTo>
                <a:close/>
              </a:path>
              <a:path w="2065654" h="124460">
                <a:moveTo>
                  <a:pt x="400304" y="39623"/>
                </a:moveTo>
                <a:lnTo>
                  <a:pt x="392878" y="41116"/>
                </a:lnTo>
                <a:lnTo>
                  <a:pt x="386810" y="45180"/>
                </a:lnTo>
                <a:lnTo>
                  <a:pt x="382694" y="51196"/>
                </a:lnTo>
                <a:lnTo>
                  <a:pt x="381127" y="58546"/>
                </a:lnTo>
                <a:lnTo>
                  <a:pt x="382601" y="65990"/>
                </a:lnTo>
                <a:lnTo>
                  <a:pt x="386635" y="72088"/>
                </a:lnTo>
                <a:lnTo>
                  <a:pt x="392646" y="76209"/>
                </a:lnTo>
                <a:lnTo>
                  <a:pt x="400049" y="77723"/>
                </a:lnTo>
                <a:lnTo>
                  <a:pt x="400177" y="77723"/>
                </a:lnTo>
                <a:lnTo>
                  <a:pt x="407546" y="76303"/>
                </a:lnTo>
                <a:lnTo>
                  <a:pt x="413607" y="72262"/>
                </a:lnTo>
                <a:lnTo>
                  <a:pt x="417714" y="66222"/>
                </a:lnTo>
                <a:lnTo>
                  <a:pt x="419227" y="58800"/>
                </a:lnTo>
                <a:lnTo>
                  <a:pt x="417806" y="51375"/>
                </a:lnTo>
                <a:lnTo>
                  <a:pt x="413765" y="45307"/>
                </a:lnTo>
                <a:lnTo>
                  <a:pt x="407725" y="41191"/>
                </a:lnTo>
                <a:lnTo>
                  <a:pt x="400304" y="39623"/>
                </a:lnTo>
                <a:close/>
              </a:path>
              <a:path w="2065654" h="124460">
                <a:moveTo>
                  <a:pt x="476631" y="40004"/>
                </a:moveTo>
                <a:lnTo>
                  <a:pt x="469078" y="41499"/>
                </a:lnTo>
                <a:lnTo>
                  <a:pt x="463010" y="45577"/>
                </a:lnTo>
                <a:lnTo>
                  <a:pt x="458894" y="51631"/>
                </a:lnTo>
                <a:lnTo>
                  <a:pt x="457327" y="59054"/>
                </a:lnTo>
                <a:lnTo>
                  <a:pt x="458821" y="66478"/>
                </a:lnTo>
                <a:lnTo>
                  <a:pt x="462899" y="72532"/>
                </a:lnTo>
                <a:lnTo>
                  <a:pt x="468953" y="76610"/>
                </a:lnTo>
                <a:lnTo>
                  <a:pt x="476377" y="78104"/>
                </a:lnTo>
                <a:lnTo>
                  <a:pt x="483802" y="76684"/>
                </a:lnTo>
                <a:lnTo>
                  <a:pt x="489870" y="72643"/>
                </a:lnTo>
                <a:lnTo>
                  <a:pt x="493986" y="66603"/>
                </a:lnTo>
                <a:lnTo>
                  <a:pt x="495554" y="59181"/>
                </a:lnTo>
                <a:lnTo>
                  <a:pt x="494061" y="51756"/>
                </a:lnTo>
                <a:lnTo>
                  <a:pt x="489997" y="45688"/>
                </a:lnTo>
                <a:lnTo>
                  <a:pt x="483981" y="41572"/>
                </a:lnTo>
                <a:lnTo>
                  <a:pt x="476631" y="40004"/>
                </a:lnTo>
                <a:close/>
              </a:path>
              <a:path w="2065654" h="124460">
                <a:moveTo>
                  <a:pt x="552831" y="40512"/>
                </a:moveTo>
                <a:lnTo>
                  <a:pt x="545387" y="41933"/>
                </a:lnTo>
                <a:lnTo>
                  <a:pt x="539289" y="45973"/>
                </a:lnTo>
                <a:lnTo>
                  <a:pt x="535168" y="52014"/>
                </a:lnTo>
                <a:lnTo>
                  <a:pt x="533654" y="59435"/>
                </a:lnTo>
                <a:lnTo>
                  <a:pt x="535074" y="66861"/>
                </a:lnTo>
                <a:lnTo>
                  <a:pt x="539115" y="72929"/>
                </a:lnTo>
                <a:lnTo>
                  <a:pt x="545155" y="77045"/>
                </a:lnTo>
                <a:lnTo>
                  <a:pt x="552577" y="78612"/>
                </a:lnTo>
                <a:lnTo>
                  <a:pt x="560020" y="77120"/>
                </a:lnTo>
                <a:lnTo>
                  <a:pt x="566118" y="73056"/>
                </a:lnTo>
                <a:lnTo>
                  <a:pt x="570239" y="67040"/>
                </a:lnTo>
                <a:lnTo>
                  <a:pt x="571754" y="59689"/>
                </a:lnTo>
                <a:lnTo>
                  <a:pt x="570279" y="52246"/>
                </a:lnTo>
                <a:lnTo>
                  <a:pt x="566245" y="46148"/>
                </a:lnTo>
                <a:lnTo>
                  <a:pt x="560234" y="42027"/>
                </a:lnTo>
                <a:lnTo>
                  <a:pt x="552831" y="40512"/>
                </a:lnTo>
                <a:close/>
              </a:path>
              <a:path w="2065654" h="124460">
                <a:moveTo>
                  <a:pt x="629031" y="40893"/>
                </a:moveTo>
                <a:lnTo>
                  <a:pt x="621587" y="42368"/>
                </a:lnTo>
                <a:lnTo>
                  <a:pt x="615489" y="46402"/>
                </a:lnTo>
                <a:lnTo>
                  <a:pt x="611368" y="52413"/>
                </a:lnTo>
                <a:lnTo>
                  <a:pt x="609854" y="59816"/>
                </a:lnTo>
                <a:lnTo>
                  <a:pt x="611328" y="67260"/>
                </a:lnTo>
                <a:lnTo>
                  <a:pt x="615362" y="73358"/>
                </a:lnTo>
                <a:lnTo>
                  <a:pt x="621373" y="77479"/>
                </a:lnTo>
                <a:lnTo>
                  <a:pt x="628777" y="78993"/>
                </a:lnTo>
                <a:lnTo>
                  <a:pt x="636220" y="77519"/>
                </a:lnTo>
                <a:lnTo>
                  <a:pt x="642318" y="73485"/>
                </a:lnTo>
                <a:lnTo>
                  <a:pt x="646439" y="67474"/>
                </a:lnTo>
                <a:lnTo>
                  <a:pt x="647954" y="60070"/>
                </a:lnTo>
                <a:lnTo>
                  <a:pt x="646533" y="52645"/>
                </a:lnTo>
                <a:lnTo>
                  <a:pt x="642492" y="46577"/>
                </a:lnTo>
                <a:lnTo>
                  <a:pt x="636452" y="42461"/>
                </a:lnTo>
                <a:lnTo>
                  <a:pt x="629031" y="40893"/>
                </a:lnTo>
                <a:close/>
              </a:path>
              <a:path w="2065654" h="124460">
                <a:moveTo>
                  <a:pt x="705231" y="41274"/>
                </a:moveTo>
                <a:lnTo>
                  <a:pt x="697805" y="42769"/>
                </a:lnTo>
                <a:lnTo>
                  <a:pt x="691737" y="46847"/>
                </a:lnTo>
                <a:lnTo>
                  <a:pt x="687621" y="52901"/>
                </a:lnTo>
                <a:lnTo>
                  <a:pt x="686054" y="60324"/>
                </a:lnTo>
                <a:lnTo>
                  <a:pt x="687546" y="67694"/>
                </a:lnTo>
                <a:lnTo>
                  <a:pt x="691610" y="73755"/>
                </a:lnTo>
                <a:lnTo>
                  <a:pt x="697626" y="77862"/>
                </a:lnTo>
                <a:lnTo>
                  <a:pt x="704977" y="79374"/>
                </a:lnTo>
                <a:lnTo>
                  <a:pt x="712529" y="77954"/>
                </a:lnTo>
                <a:lnTo>
                  <a:pt x="718597" y="73913"/>
                </a:lnTo>
                <a:lnTo>
                  <a:pt x="722713" y="67873"/>
                </a:lnTo>
                <a:lnTo>
                  <a:pt x="724281" y="60451"/>
                </a:lnTo>
                <a:lnTo>
                  <a:pt x="722786" y="53026"/>
                </a:lnTo>
                <a:lnTo>
                  <a:pt x="718708" y="46958"/>
                </a:lnTo>
                <a:lnTo>
                  <a:pt x="712654" y="42842"/>
                </a:lnTo>
                <a:lnTo>
                  <a:pt x="705231" y="41274"/>
                </a:lnTo>
                <a:close/>
              </a:path>
              <a:path w="2065654" h="124460">
                <a:moveTo>
                  <a:pt x="781557" y="41782"/>
                </a:moveTo>
                <a:lnTo>
                  <a:pt x="774061" y="43203"/>
                </a:lnTo>
                <a:lnTo>
                  <a:pt x="768000" y="47243"/>
                </a:lnTo>
                <a:lnTo>
                  <a:pt x="763893" y="53284"/>
                </a:lnTo>
                <a:lnTo>
                  <a:pt x="762381" y="60705"/>
                </a:lnTo>
                <a:lnTo>
                  <a:pt x="763801" y="68131"/>
                </a:lnTo>
                <a:lnTo>
                  <a:pt x="767842" y="74199"/>
                </a:lnTo>
                <a:lnTo>
                  <a:pt x="773882" y="78315"/>
                </a:lnTo>
                <a:lnTo>
                  <a:pt x="781304" y="79882"/>
                </a:lnTo>
                <a:lnTo>
                  <a:pt x="788729" y="78388"/>
                </a:lnTo>
                <a:lnTo>
                  <a:pt x="794797" y="74310"/>
                </a:lnTo>
                <a:lnTo>
                  <a:pt x="798913" y="68256"/>
                </a:lnTo>
                <a:lnTo>
                  <a:pt x="800481" y="60832"/>
                </a:lnTo>
                <a:lnTo>
                  <a:pt x="799006" y="53463"/>
                </a:lnTo>
                <a:lnTo>
                  <a:pt x="794972" y="47402"/>
                </a:lnTo>
                <a:lnTo>
                  <a:pt x="788961" y="43295"/>
                </a:lnTo>
                <a:lnTo>
                  <a:pt x="781557" y="41782"/>
                </a:lnTo>
                <a:close/>
              </a:path>
              <a:path w="2065654" h="124460">
                <a:moveTo>
                  <a:pt x="857757" y="42163"/>
                </a:moveTo>
                <a:lnTo>
                  <a:pt x="850314" y="43584"/>
                </a:lnTo>
                <a:lnTo>
                  <a:pt x="844216" y="47624"/>
                </a:lnTo>
                <a:lnTo>
                  <a:pt x="840095" y="53665"/>
                </a:lnTo>
                <a:lnTo>
                  <a:pt x="838581" y="61086"/>
                </a:lnTo>
                <a:lnTo>
                  <a:pt x="840001" y="68512"/>
                </a:lnTo>
                <a:lnTo>
                  <a:pt x="844042" y="74580"/>
                </a:lnTo>
                <a:lnTo>
                  <a:pt x="850082" y="78696"/>
                </a:lnTo>
                <a:lnTo>
                  <a:pt x="857504" y="80263"/>
                </a:lnTo>
                <a:lnTo>
                  <a:pt x="864947" y="78789"/>
                </a:lnTo>
                <a:lnTo>
                  <a:pt x="871045" y="74755"/>
                </a:lnTo>
                <a:lnTo>
                  <a:pt x="875166" y="68744"/>
                </a:lnTo>
                <a:lnTo>
                  <a:pt x="876681" y="61340"/>
                </a:lnTo>
                <a:lnTo>
                  <a:pt x="875260" y="53897"/>
                </a:lnTo>
                <a:lnTo>
                  <a:pt x="871219" y="47799"/>
                </a:lnTo>
                <a:lnTo>
                  <a:pt x="865179" y="43678"/>
                </a:lnTo>
                <a:lnTo>
                  <a:pt x="857757" y="42163"/>
                </a:lnTo>
                <a:close/>
              </a:path>
              <a:path w="2065654" h="124460">
                <a:moveTo>
                  <a:pt x="933957" y="42544"/>
                </a:moveTo>
                <a:lnTo>
                  <a:pt x="926532" y="44037"/>
                </a:lnTo>
                <a:lnTo>
                  <a:pt x="920464" y="48101"/>
                </a:lnTo>
                <a:lnTo>
                  <a:pt x="916348" y="54117"/>
                </a:lnTo>
                <a:lnTo>
                  <a:pt x="914781" y="61467"/>
                </a:lnTo>
                <a:lnTo>
                  <a:pt x="916273" y="68911"/>
                </a:lnTo>
                <a:lnTo>
                  <a:pt x="920337" y="75009"/>
                </a:lnTo>
                <a:lnTo>
                  <a:pt x="926353" y="79130"/>
                </a:lnTo>
                <a:lnTo>
                  <a:pt x="933704" y="80644"/>
                </a:lnTo>
                <a:lnTo>
                  <a:pt x="941200" y="79224"/>
                </a:lnTo>
                <a:lnTo>
                  <a:pt x="947261" y="75183"/>
                </a:lnTo>
                <a:lnTo>
                  <a:pt x="951368" y="69143"/>
                </a:lnTo>
                <a:lnTo>
                  <a:pt x="952881" y="61721"/>
                </a:lnTo>
                <a:lnTo>
                  <a:pt x="951460" y="54296"/>
                </a:lnTo>
                <a:lnTo>
                  <a:pt x="947419" y="48228"/>
                </a:lnTo>
                <a:lnTo>
                  <a:pt x="941379" y="44112"/>
                </a:lnTo>
                <a:lnTo>
                  <a:pt x="933957" y="42544"/>
                </a:lnTo>
                <a:close/>
              </a:path>
              <a:path w="2065654" h="124460">
                <a:moveTo>
                  <a:pt x="1010284" y="42925"/>
                </a:moveTo>
                <a:lnTo>
                  <a:pt x="1002732" y="44420"/>
                </a:lnTo>
                <a:lnTo>
                  <a:pt x="996664" y="48498"/>
                </a:lnTo>
                <a:lnTo>
                  <a:pt x="992548" y="54552"/>
                </a:lnTo>
                <a:lnTo>
                  <a:pt x="990981" y="61975"/>
                </a:lnTo>
                <a:lnTo>
                  <a:pt x="992475" y="69345"/>
                </a:lnTo>
                <a:lnTo>
                  <a:pt x="996553" y="75406"/>
                </a:lnTo>
                <a:lnTo>
                  <a:pt x="1002607" y="79513"/>
                </a:lnTo>
                <a:lnTo>
                  <a:pt x="1010031" y="81025"/>
                </a:lnTo>
                <a:lnTo>
                  <a:pt x="1017456" y="79605"/>
                </a:lnTo>
                <a:lnTo>
                  <a:pt x="1023524" y="75564"/>
                </a:lnTo>
                <a:lnTo>
                  <a:pt x="1027640" y="69524"/>
                </a:lnTo>
                <a:lnTo>
                  <a:pt x="1029207" y="62102"/>
                </a:lnTo>
                <a:lnTo>
                  <a:pt x="1027715" y="54677"/>
                </a:lnTo>
                <a:lnTo>
                  <a:pt x="1023651" y="48609"/>
                </a:lnTo>
                <a:lnTo>
                  <a:pt x="1017635" y="44493"/>
                </a:lnTo>
                <a:lnTo>
                  <a:pt x="1010284" y="42925"/>
                </a:lnTo>
                <a:close/>
              </a:path>
              <a:path w="2065654" h="124460">
                <a:moveTo>
                  <a:pt x="1086484" y="43433"/>
                </a:moveTo>
                <a:lnTo>
                  <a:pt x="1079041" y="44854"/>
                </a:lnTo>
                <a:lnTo>
                  <a:pt x="1072943" y="48894"/>
                </a:lnTo>
                <a:lnTo>
                  <a:pt x="1068822" y="54935"/>
                </a:lnTo>
                <a:lnTo>
                  <a:pt x="1067308" y="62356"/>
                </a:lnTo>
                <a:lnTo>
                  <a:pt x="1068728" y="69782"/>
                </a:lnTo>
                <a:lnTo>
                  <a:pt x="1072769" y="75850"/>
                </a:lnTo>
                <a:lnTo>
                  <a:pt x="1078809" y="79966"/>
                </a:lnTo>
                <a:lnTo>
                  <a:pt x="1086231" y="81533"/>
                </a:lnTo>
                <a:lnTo>
                  <a:pt x="1093674" y="80041"/>
                </a:lnTo>
                <a:lnTo>
                  <a:pt x="1099772" y="75977"/>
                </a:lnTo>
                <a:lnTo>
                  <a:pt x="1103893" y="69961"/>
                </a:lnTo>
                <a:lnTo>
                  <a:pt x="1105408" y="62610"/>
                </a:lnTo>
                <a:lnTo>
                  <a:pt x="1103987" y="55167"/>
                </a:lnTo>
                <a:lnTo>
                  <a:pt x="1099946" y="49069"/>
                </a:lnTo>
                <a:lnTo>
                  <a:pt x="1093906" y="44948"/>
                </a:lnTo>
                <a:lnTo>
                  <a:pt x="1086484" y="43433"/>
                </a:lnTo>
                <a:close/>
              </a:path>
              <a:path w="2065654" h="124460">
                <a:moveTo>
                  <a:pt x="1162684" y="43814"/>
                </a:moveTo>
                <a:lnTo>
                  <a:pt x="1155241" y="45289"/>
                </a:lnTo>
                <a:lnTo>
                  <a:pt x="1149143" y="49323"/>
                </a:lnTo>
                <a:lnTo>
                  <a:pt x="1145022" y="55334"/>
                </a:lnTo>
                <a:lnTo>
                  <a:pt x="1143508" y="62737"/>
                </a:lnTo>
                <a:lnTo>
                  <a:pt x="1144982" y="70181"/>
                </a:lnTo>
                <a:lnTo>
                  <a:pt x="1149016" y="76279"/>
                </a:lnTo>
                <a:lnTo>
                  <a:pt x="1155027" y="80400"/>
                </a:lnTo>
                <a:lnTo>
                  <a:pt x="1162431" y="81914"/>
                </a:lnTo>
                <a:lnTo>
                  <a:pt x="1169927" y="80440"/>
                </a:lnTo>
                <a:lnTo>
                  <a:pt x="1175988" y="76406"/>
                </a:lnTo>
                <a:lnTo>
                  <a:pt x="1180095" y="70395"/>
                </a:lnTo>
                <a:lnTo>
                  <a:pt x="1181608" y="62991"/>
                </a:lnTo>
                <a:lnTo>
                  <a:pt x="1180187" y="55548"/>
                </a:lnTo>
                <a:lnTo>
                  <a:pt x="1176146" y="49450"/>
                </a:lnTo>
                <a:lnTo>
                  <a:pt x="1170106" y="45329"/>
                </a:lnTo>
                <a:lnTo>
                  <a:pt x="1162684" y="43814"/>
                </a:lnTo>
                <a:close/>
              </a:path>
              <a:path w="2065654" h="124460">
                <a:moveTo>
                  <a:pt x="1238884" y="44195"/>
                </a:moveTo>
                <a:lnTo>
                  <a:pt x="1231459" y="45688"/>
                </a:lnTo>
                <a:lnTo>
                  <a:pt x="1225391" y="49752"/>
                </a:lnTo>
                <a:lnTo>
                  <a:pt x="1221275" y="55768"/>
                </a:lnTo>
                <a:lnTo>
                  <a:pt x="1219708" y="63118"/>
                </a:lnTo>
                <a:lnTo>
                  <a:pt x="1221202" y="70562"/>
                </a:lnTo>
                <a:lnTo>
                  <a:pt x="1225280" y="76660"/>
                </a:lnTo>
                <a:lnTo>
                  <a:pt x="1231334" y="80781"/>
                </a:lnTo>
                <a:lnTo>
                  <a:pt x="1238758" y="82295"/>
                </a:lnTo>
                <a:lnTo>
                  <a:pt x="1246183" y="80875"/>
                </a:lnTo>
                <a:lnTo>
                  <a:pt x="1252251" y="76834"/>
                </a:lnTo>
                <a:lnTo>
                  <a:pt x="1256367" y="70794"/>
                </a:lnTo>
                <a:lnTo>
                  <a:pt x="1257934" y="63372"/>
                </a:lnTo>
                <a:lnTo>
                  <a:pt x="1256440" y="55947"/>
                </a:lnTo>
                <a:lnTo>
                  <a:pt x="1252362" y="49879"/>
                </a:lnTo>
                <a:lnTo>
                  <a:pt x="1246308" y="45763"/>
                </a:lnTo>
                <a:lnTo>
                  <a:pt x="1238884" y="44195"/>
                </a:lnTo>
                <a:close/>
              </a:path>
              <a:path w="2065654" h="124460">
                <a:moveTo>
                  <a:pt x="1315211" y="44703"/>
                </a:moveTo>
                <a:lnTo>
                  <a:pt x="1307715" y="46124"/>
                </a:lnTo>
                <a:lnTo>
                  <a:pt x="1301654" y="50164"/>
                </a:lnTo>
                <a:lnTo>
                  <a:pt x="1297547" y="56205"/>
                </a:lnTo>
                <a:lnTo>
                  <a:pt x="1296034" y="63626"/>
                </a:lnTo>
                <a:lnTo>
                  <a:pt x="1297455" y="71052"/>
                </a:lnTo>
                <a:lnTo>
                  <a:pt x="1301496" y="77120"/>
                </a:lnTo>
                <a:lnTo>
                  <a:pt x="1307536" y="81236"/>
                </a:lnTo>
                <a:lnTo>
                  <a:pt x="1314958" y="82803"/>
                </a:lnTo>
                <a:lnTo>
                  <a:pt x="1322383" y="81309"/>
                </a:lnTo>
                <a:lnTo>
                  <a:pt x="1328451" y="77231"/>
                </a:lnTo>
                <a:lnTo>
                  <a:pt x="1332567" y="71177"/>
                </a:lnTo>
                <a:lnTo>
                  <a:pt x="1334134" y="63753"/>
                </a:lnTo>
                <a:lnTo>
                  <a:pt x="1332660" y="56384"/>
                </a:lnTo>
                <a:lnTo>
                  <a:pt x="1328626" y="50323"/>
                </a:lnTo>
                <a:lnTo>
                  <a:pt x="1322615" y="46216"/>
                </a:lnTo>
                <a:lnTo>
                  <a:pt x="1315211" y="44703"/>
                </a:lnTo>
                <a:close/>
              </a:path>
              <a:path w="2065654" h="124460">
                <a:moveTo>
                  <a:pt x="1391411" y="45084"/>
                </a:moveTo>
                <a:lnTo>
                  <a:pt x="1383968" y="46505"/>
                </a:lnTo>
                <a:lnTo>
                  <a:pt x="1377870" y="50545"/>
                </a:lnTo>
                <a:lnTo>
                  <a:pt x="1373749" y="56586"/>
                </a:lnTo>
                <a:lnTo>
                  <a:pt x="1372234" y="64007"/>
                </a:lnTo>
                <a:lnTo>
                  <a:pt x="1373655" y="71433"/>
                </a:lnTo>
                <a:lnTo>
                  <a:pt x="1377696" y="77501"/>
                </a:lnTo>
                <a:lnTo>
                  <a:pt x="1383736" y="81617"/>
                </a:lnTo>
                <a:lnTo>
                  <a:pt x="1391158" y="83184"/>
                </a:lnTo>
                <a:lnTo>
                  <a:pt x="1398601" y="81710"/>
                </a:lnTo>
                <a:lnTo>
                  <a:pt x="1404699" y="77676"/>
                </a:lnTo>
                <a:lnTo>
                  <a:pt x="1408820" y="71665"/>
                </a:lnTo>
                <a:lnTo>
                  <a:pt x="1410334" y="64261"/>
                </a:lnTo>
                <a:lnTo>
                  <a:pt x="1408914" y="56818"/>
                </a:lnTo>
                <a:lnTo>
                  <a:pt x="1404873" y="50720"/>
                </a:lnTo>
                <a:lnTo>
                  <a:pt x="1398833" y="46599"/>
                </a:lnTo>
                <a:lnTo>
                  <a:pt x="1391411" y="45084"/>
                </a:lnTo>
                <a:close/>
              </a:path>
              <a:path w="2065654" h="124460">
                <a:moveTo>
                  <a:pt x="1467611" y="45465"/>
                </a:moveTo>
                <a:lnTo>
                  <a:pt x="1460186" y="46940"/>
                </a:lnTo>
                <a:lnTo>
                  <a:pt x="1454118" y="50974"/>
                </a:lnTo>
                <a:lnTo>
                  <a:pt x="1450002" y="56985"/>
                </a:lnTo>
                <a:lnTo>
                  <a:pt x="1448434" y="64388"/>
                </a:lnTo>
                <a:lnTo>
                  <a:pt x="1449927" y="71832"/>
                </a:lnTo>
                <a:lnTo>
                  <a:pt x="1453991" y="77930"/>
                </a:lnTo>
                <a:lnTo>
                  <a:pt x="1460007" y="82051"/>
                </a:lnTo>
                <a:lnTo>
                  <a:pt x="1467358" y="83565"/>
                </a:lnTo>
                <a:lnTo>
                  <a:pt x="1474910" y="82145"/>
                </a:lnTo>
                <a:lnTo>
                  <a:pt x="1480978" y="78104"/>
                </a:lnTo>
                <a:lnTo>
                  <a:pt x="1485094" y="72064"/>
                </a:lnTo>
                <a:lnTo>
                  <a:pt x="1486661" y="64642"/>
                </a:lnTo>
                <a:lnTo>
                  <a:pt x="1485167" y="57217"/>
                </a:lnTo>
                <a:lnTo>
                  <a:pt x="1481089" y="51149"/>
                </a:lnTo>
                <a:lnTo>
                  <a:pt x="1475035" y="47033"/>
                </a:lnTo>
                <a:lnTo>
                  <a:pt x="1467611" y="45465"/>
                </a:lnTo>
                <a:close/>
              </a:path>
              <a:path w="2065654" h="124460">
                <a:moveTo>
                  <a:pt x="1543938" y="45846"/>
                </a:moveTo>
                <a:lnTo>
                  <a:pt x="1536386" y="47341"/>
                </a:lnTo>
                <a:lnTo>
                  <a:pt x="1530318" y="51419"/>
                </a:lnTo>
                <a:lnTo>
                  <a:pt x="1526202" y="57473"/>
                </a:lnTo>
                <a:lnTo>
                  <a:pt x="1524634" y="64896"/>
                </a:lnTo>
                <a:lnTo>
                  <a:pt x="1526129" y="72266"/>
                </a:lnTo>
                <a:lnTo>
                  <a:pt x="1530207" y="78327"/>
                </a:lnTo>
                <a:lnTo>
                  <a:pt x="1536261" y="82434"/>
                </a:lnTo>
                <a:lnTo>
                  <a:pt x="1543684" y="83946"/>
                </a:lnTo>
                <a:lnTo>
                  <a:pt x="1551110" y="82526"/>
                </a:lnTo>
                <a:lnTo>
                  <a:pt x="1557178" y="78485"/>
                </a:lnTo>
                <a:lnTo>
                  <a:pt x="1561294" y="72445"/>
                </a:lnTo>
                <a:lnTo>
                  <a:pt x="1562861" y="65023"/>
                </a:lnTo>
                <a:lnTo>
                  <a:pt x="1561369" y="57598"/>
                </a:lnTo>
                <a:lnTo>
                  <a:pt x="1557305" y="51530"/>
                </a:lnTo>
                <a:lnTo>
                  <a:pt x="1551289" y="47414"/>
                </a:lnTo>
                <a:lnTo>
                  <a:pt x="1543938" y="45846"/>
                </a:lnTo>
                <a:close/>
              </a:path>
              <a:path w="2065654" h="124460">
                <a:moveTo>
                  <a:pt x="1620138" y="46354"/>
                </a:moveTo>
                <a:lnTo>
                  <a:pt x="1612695" y="47775"/>
                </a:lnTo>
                <a:lnTo>
                  <a:pt x="1606597" y="51815"/>
                </a:lnTo>
                <a:lnTo>
                  <a:pt x="1602476" y="57856"/>
                </a:lnTo>
                <a:lnTo>
                  <a:pt x="1600961" y="65277"/>
                </a:lnTo>
                <a:lnTo>
                  <a:pt x="1602382" y="72703"/>
                </a:lnTo>
                <a:lnTo>
                  <a:pt x="1606423" y="78771"/>
                </a:lnTo>
                <a:lnTo>
                  <a:pt x="1612463" y="82887"/>
                </a:lnTo>
                <a:lnTo>
                  <a:pt x="1619884" y="84454"/>
                </a:lnTo>
                <a:lnTo>
                  <a:pt x="1627328" y="82962"/>
                </a:lnTo>
                <a:lnTo>
                  <a:pt x="1633426" y="78898"/>
                </a:lnTo>
                <a:lnTo>
                  <a:pt x="1637547" y="72882"/>
                </a:lnTo>
                <a:lnTo>
                  <a:pt x="1639061" y="65531"/>
                </a:lnTo>
                <a:lnTo>
                  <a:pt x="1637641" y="58088"/>
                </a:lnTo>
                <a:lnTo>
                  <a:pt x="1633600" y="51990"/>
                </a:lnTo>
                <a:lnTo>
                  <a:pt x="1627560" y="47869"/>
                </a:lnTo>
                <a:lnTo>
                  <a:pt x="1620138" y="46354"/>
                </a:lnTo>
                <a:close/>
              </a:path>
              <a:path w="2065654" h="124460">
                <a:moveTo>
                  <a:pt x="1696338" y="46735"/>
                </a:moveTo>
                <a:lnTo>
                  <a:pt x="1688913" y="48210"/>
                </a:lnTo>
                <a:lnTo>
                  <a:pt x="1682845" y="52244"/>
                </a:lnTo>
                <a:lnTo>
                  <a:pt x="1678729" y="58255"/>
                </a:lnTo>
                <a:lnTo>
                  <a:pt x="1677161" y="65658"/>
                </a:lnTo>
                <a:lnTo>
                  <a:pt x="1678636" y="73102"/>
                </a:lnTo>
                <a:lnTo>
                  <a:pt x="1682670" y="79200"/>
                </a:lnTo>
                <a:lnTo>
                  <a:pt x="1688681" y="83321"/>
                </a:lnTo>
                <a:lnTo>
                  <a:pt x="1696084" y="84835"/>
                </a:lnTo>
                <a:lnTo>
                  <a:pt x="1703581" y="83361"/>
                </a:lnTo>
                <a:lnTo>
                  <a:pt x="1709642" y="79327"/>
                </a:lnTo>
                <a:lnTo>
                  <a:pt x="1713749" y="73316"/>
                </a:lnTo>
                <a:lnTo>
                  <a:pt x="1715261" y="65912"/>
                </a:lnTo>
                <a:lnTo>
                  <a:pt x="1713841" y="58469"/>
                </a:lnTo>
                <a:lnTo>
                  <a:pt x="1709800" y="52371"/>
                </a:lnTo>
                <a:lnTo>
                  <a:pt x="1703760" y="48250"/>
                </a:lnTo>
                <a:lnTo>
                  <a:pt x="1696338" y="46735"/>
                </a:lnTo>
                <a:close/>
              </a:path>
              <a:path w="2065654" h="124460">
                <a:moveTo>
                  <a:pt x="1772538" y="47116"/>
                </a:moveTo>
                <a:lnTo>
                  <a:pt x="1765113" y="48609"/>
                </a:lnTo>
                <a:lnTo>
                  <a:pt x="1759045" y="52673"/>
                </a:lnTo>
                <a:lnTo>
                  <a:pt x="1754929" y="58689"/>
                </a:lnTo>
                <a:lnTo>
                  <a:pt x="1753361" y="66039"/>
                </a:lnTo>
                <a:lnTo>
                  <a:pt x="1754856" y="73483"/>
                </a:lnTo>
                <a:lnTo>
                  <a:pt x="1758934" y="79581"/>
                </a:lnTo>
                <a:lnTo>
                  <a:pt x="1764988" y="83702"/>
                </a:lnTo>
                <a:lnTo>
                  <a:pt x="1772411" y="85216"/>
                </a:lnTo>
                <a:lnTo>
                  <a:pt x="1779837" y="83796"/>
                </a:lnTo>
                <a:lnTo>
                  <a:pt x="1785905" y="79755"/>
                </a:lnTo>
                <a:lnTo>
                  <a:pt x="1790021" y="73715"/>
                </a:lnTo>
                <a:lnTo>
                  <a:pt x="1791588" y="66293"/>
                </a:lnTo>
                <a:lnTo>
                  <a:pt x="1790094" y="58868"/>
                </a:lnTo>
                <a:lnTo>
                  <a:pt x="1786016" y="52800"/>
                </a:lnTo>
                <a:lnTo>
                  <a:pt x="1779962" y="48684"/>
                </a:lnTo>
                <a:lnTo>
                  <a:pt x="1772538" y="47116"/>
                </a:lnTo>
                <a:close/>
              </a:path>
              <a:path w="2065654" h="124460">
                <a:moveTo>
                  <a:pt x="1848866" y="47624"/>
                </a:moveTo>
                <a:lnTo>
                  <a:pt x="1848738" y="47624"/>
                </a:lnTo>
                <a:lnTo>
                  <a:pt x="1841369" y="49045"/>
                </a:lnTo>
                <a:lnTo>
                  <a:pt x="1835308" y="53085"/>
                </a:lnTo>
                <a:lnTo>
                  <a:pt x="1831201" y="59126"/>
                </a:lnTo>
                <a:lnTo>
                  <a:pt x="1829688" y="66547"/>
                </a:lnTo>
                <a:lnTo>
                  <a:pt x="1831109" y="73973"/>
                </a:lnTo>
                <a:lnTo>
                  <a:pt x="1835150" y="80041"/>
                </a:lnTo>
                <a:lnTo>
                  <a:pt x="1841190" y="84157"/>
                </a:lnTo>
                <a:lnTo>
                  <a:pt x="1848611" y="85724"/>
                </a:lnTo>
                <a:lnTo>
                  <a:pt x="1856055" y="84230"/>
                </a:lnTo>
                <a:lnTo>
                  <a:pt x="1862153" y="80152"/>
                </a:lnTo>
                <a:lnTo>
                  <a:pt x="1866274" y="74098"/>
                </a:lnTo>
                <a:lnTo>
                  <a:pt x="1867788" y="66674"/>
                </a:lnTo>
                <a:lnTo>
                  <a:pt x="1866314" y="59305"/>
                </a:lnTo>
                <a:lnTo>
                  <a:pt x="1862280" y="53244"/>
                </a:lnTo>
                <a:lnTo>
                  <a:pt x="1856269" y="49137"/>
                </a:lnTo>
                <a:lnTo>
                  <a:pt x="1848866" y="47624"/>
                </a:lnTo>
                <a:close/>
              </a:path>
              <a:path w="2065654" h="124460">
                <a:moveTo>
                  <a:pt x="1925066" y="48005"/>
                </a:moveTo>
                <a:lnTo>
                  <a:pt x="1917622" y="49426"/>
                </a:lnTo>
                <a:lnTo>
                  <a:pt x="1911524" y="53466"/>
                </a:lnTo>
                <a:lnTo>
                  <a:pt x="1907403" y="59507"/>
                </a:lnTo>
                <a:lnTo>
                  <a:pt x="1905888" y="66928"/>
                </a:lnTo>
                <a:lnTo>
                  <a:pt x="1907363" y="74354"/>
                </a:lnTo>
                <a:lnTo>
                  <a:pt x="1911397" y="80422"/>
                </a:lnTo>
                <a:lnTo>
                  <a:pt x="1917408" y="84538"/>
                </a:lnTo>
                <a:lnTo>
                  <a:pt x="1924811" y="86105"/>
                </a:lnTo>
                <a:lnTo>
                  <a:pt x="1932255" y="84613"/>
                </a:lnTo>
                <a:lnTo>
                  <a:pt x="1938353" y="80549"/>
                </a:lnTo>
                <a:lnTo>
                  <a:pt x="1942474" y="74533"/>
                </a:lnTo>
                <a:lnTo>
                  <a:pt x="1943988" y="67182"/>
                </a:lnTo>
                <a:lnTo>
                  <a:pt x="1942568" y="59739"/>
                </a:lnTo>
                <a:lnTo>
                  <a:pt x="1938527" y="53641"/>
                </a:lnTo>
                <a:lnTo>
                  <a:pt x="1932487" y="49520"/>
                </a:lnTo>
                <a:lnTo>
                  <a:pt x="1925066" y="48005"/>
                </a:lnTo>
                <a:close/>
              </a:path>
              <a:path w="2065654" h="124460">
                <a:moveTo>
                  <a:pt x="1951355" y="10032"/>
                </a:moveTo>
                <a:lnTo>
                  <a:pt x="1950720" y="124332"/>
                </a:lnTo>
                <a:lnTo>
                  <a:pt x="2065400" y="67817"/>
                </a:lnTo>
                <a:lnTo>
                  <a:pt x="1951355" y="1003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5612" y="2491739"/>
            <a:ext cx="1927860" cy="2952115"/>
            <a:chOff x="705612" y="2491739"/>
            <a:chExt cx="1927860" cy="295211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53668" y="3211067"/>
              <a:ext cx="996695" cy="9966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24662" y="2510789"/>
              <a:ext cx="1889760" cy="2581910"/>
            </a:xfrm>
            <a:custGeom>
              <a:avLst/>
              <a:gdLst/>
              <a:ahLst/>
              <a:cxnLst/>
              <a:rect l="l" t="t" r="r" b="b"/>
              <a:pathLst>
                <a:path w="1889760" h="2581910">
                  <a:moveTo>
                    <a:pt x="0" y="465836"/>
                  </a:moveTo>
                  <a:lnTo>
                    <a:pt x="2404" y="418202"/>
                  </a:lnTo>
                  <a:lnTo>
                    <a:pt x="9463" y="371945"/>
                  </a:lnTo>
                  <a:lnTo>
                    <a:pt x="20941" y="327300"/>
                  </a:lnTo>
                  <a:lnTo>
                    <a:pt x="36604" y="284499"/>
                  </a:lnTo>
                  <a:lnTo>
                    <a:pt x="56219" y="243778"/>
                  </a:lnTo>
                  <a:lnTo>
                    <a:pt x="79550" y="205370"/>
                  </a:lnTo>
                  <a:lnTo>
                    <a:pt x="106365" y="169509"/>
                  </a:lnTo>
                  <a:lnTo>
                    <a:pt x="136428" y="136429"/>
                  </a:lnTo>
                  <a:lnTo>
                    <a:pt x="169505" y="106365"/>
                  </a:lnTo>
                  <a:lnTo>
                    <a:pt x="205363" y="79550"/>
                  </a:lnTo>
                  <a:lnTo>
                    <a:pt x="243767" y="56218"/>
                  </a:lnTo>
                  <a:lnTo>
                    <a:pt x="284483" y="36603"/>
                  </a:lnTo>
                  <a:lnTo>
                    <a:pt x="327277" y="20940"/>
                  </a:lnTo>
                  <a:lnTo>
                    <a:pt x="371915" y="9462"/>
                  </a:lnTo>
                  <a:lnTo>
                    <a:pt x="418162" y="2404"/>
                  </a:lnTo>
                  <a:lnTo>
                    <a:pt x="465785" y="0"/>
                  </a:lnTo>
                  <a:lnTo>
                    <a:pt x="1423924" y="0"/>
                  </a:lnTo>
                  <a:lnTo>
                    <a:pt x="1471557" y="2404"/>
                  </a:lnTo>
                  <a:lnTo>
                    <a:pt x="1517814" y="9462"/>
                  </a:lnTo>
                  <a:lnTo>
                    <a:pt x="1562459" y="20940"/>
                  </a:lnTo>
                  <a:lnTo>
                    <a:pt x="1605260" y="36603"/>
                  </a:lnTo>
                  <a:lnTo>
                    <a:pt x="1645981" y="56218"/>
                  </a:lnTo>
                  <a:lnTo>
                    <a:pt x="1684389" y="79550"/>
                  </a:lnTo>
                  <a:lnTo>
                    <a:pt x="1720250" y="106365"/>
                  </a:lnTo>
                  <a:lnTo>
                    <a:pt x="1753330" y="136429"/>
                  </a:lnTo>
                  <a:lnTo>
                    <a:pt x="1783394" y="169509"/>
                  </a:lnTo>
                  <a:lnTo>
                    <a:pt x="1810209" y="205370"/>
                  </a:lnTo>
                  <a:lnTo>
                    <a:pt x="1833541" y="243778"/>
                  </a:lnTo>
                  <a:lnTo>
                    <a:pt x="1853156" y="284499"/>
                  </a:lnTo>
                  <a:lnTo>
                    <a:pt x="1868819" y="327300"/>
                  </a:lnTo>
                  <a:lnTo>
                    <a:pt x="1880297" y="371945"/>
                  </a:lnTo>
                  <a:lnTo>
                    <a:pt x="1887355" y="418202"/>
                  </a:lnTo>
                  <a:lnTo>
                    <a:pt x="1889760" y="465836"/>
                  </a:lnTo>
                  <a:lnTo>
                    <a:pt x="1889760" y="2115820"/>
                  </a:lnTo>
                  <a:lnTo>
                    <a:pt x="1887355" y="2163453"/>
                  </a:lnTo>
                  <a:lnTo>
                    <a:pt x="1880297" y="2209710"/>
                  </a:lnTo>
                  <a:lnTo>
                    <a:pt x="1868819" y="2254355"/>
                  </a:lnTo>
                  <a:lnTo>
                    <a:pt x="1853156" y="2297156"/>
                  </a:lnTo>
                  <a:lnTo>
                    <a:pt x="1833541" y="2337877"/>
                  </a:lnTo>
                  <a:lnTo>
                    <a:pt x="1810209" y="2376285"/>
                  </a:lnTo>
                  <a:lnTo>
                    <a:pt x="1783394" y="2412146"/>
                  </a:lnTo>
                  <a:lnTo>
                    <a:pt x="1753330" y="2445226"/>
                  </a:lnTo>
                  <a:lnTo>
                    <a:pt x="1720250" y="2475290"/>
                  </a:lnTo>
                  <a:lnTo>
                    <a:pt x="1684389" y="2502105"/>
                  </a:lnTo>
                  <a:lnTo>
                    <a:pt x="1645981" y="2525437"/>
                  </a:lnTo>
                  <a:lnTo>
                    <a:pt x="1605260" y="2545052"/>
                  </a:lnTo>
                  <a:lnTo>
                    <a:pt x="1562459" y="2560715"/>
                  </a:lnTo>
                  <a:lnTo>
                    <a:pt x="1517814" y="2572193"/>
                  </a:lnTo>
                  <a:lnTo>
                    <a:pt x="1471557" y="2579251"/>
                  </a:lnTo>
                  <a:lnTo>
                    <a:pt x="1423924" y="2581656"/>
                  </a:lnTo>
                  <a:lnTo>
                    <a:pt x="465785" y="2581656"/>
                  </a:lnTo>
                  <a:lnTo>
                    <a:pt x="418162" y="2579251"/>
                  </a:lnTo>
                  <a:lnTo>
                    <a:pt x="371915" y="2572193"/>
                  </a:lnTo>
                  <a:lnTo>
                    <a:pt x="327277" y="2560715"/>
                  </a:lnTo>
                  <a:lnTo>
                    <a:pt x="284483" y="2545052"/>
                  </a:lnTo>
                  <a:lnTo>
                    <a:pt x="243767" y="2525437"/>
                  </a:lnTo>
                  <a:lnTo>
                    <a:pt x="205363" y="2502105"/>
                  </a:lnTo>
                  <a:lnTo>
                    <a:pt x="169505" y="2475290"/>
                  </a:lnTo>
                  <a:lnTo>
                    <a:pt x="136428" y="2445226"/>
                  </a:lnTo>
                  <a:lnTo>
                    <a:pt x="106365" y="2412146"/>
                  </a:lnTo>
                  <a:lnTo>
                    <a:pt x="79550" y="2376285"/>
                  </a:lnTo>
                  <a:lnTo>
                    <a:pt x="56219" y="2337877"/>
                  </a:lnTo>
                  <a:lnTo>
                    <a:pt x="36604" y="2297156"/>
                  </a:lnTo>
                  <a:lnTo>
                    <a:pt x="20941" y="2254355"/>
                  </a:lnTo>
                  <a:lnTo>
                    <a:pt x="9463" y="2209710"/>
                  </a:lnTo>
                  <a:lnTo>
                    <a:pt x="2404" y="2163453"/>
                  </a:lnTo>
                  <a:lnTo>
                    <a:pt x="0" y="2115820"/>
                  </a:lnTo>
                  <a:lnTo>
                    <a:pt x="0" y="465836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3759" y="5138927"/>
              <a:ext cx="737235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4206" y="4254119"/>
              <a:ext cx="684783" cy="3048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58082" y="549859"/>
            <a:ext cx="4409059" cy="54894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419216" y="3210941"/>
            <a:ext cx="996950" cy="996950"/>
            <a:chOff x="5419216" y="3210941"/>
            <a:chExt cx="996950" cy="99695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30011" y="3221736"/>
              <a:ext cx="243712" cy="2438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420105" y="3211830"/>
              <a:ext cx="995680" cy="995680"/>
            </a:xfrm>
            <a:custGeom>
              <a:avLst/>
              <a:gdLst/>
              <a:ahLst/>
              <a:cxnLst/>
              <a:rect l="l" t="t" r="r" b="b"/>
              <a:pathLst>
                <a:path w="995679" h="995679">
                  <a:moveTo>
                    <a:pt x="0" y="0"/>
                  </a:moveTo>
                  <a:lnTo>
                    <a:pt x="995172" y="0"/>
                  </a:lnTo>
                </a:path>
                <a:path w="995679" h="995679">
                  <a:moveTo>
                    <a:pt x="0" y="0"/>
                  </a:moveTo>
                  <a:lnTo>
                    <a:pt x="0" y="995172"/>
                  </a:lnTo>
                </a:path>
                <a:path w="995679" h="995679">
                  <a:moveTo>
                    <a:pt x="0" y="995172"/>
                  </a:moveTo>
                  <a:lnTo>
                    <a:pt x="995172" y="995172"/>
                  </a:lnTo>
                </a:path>
                <a:path w="995679" h="995679">
                  <a:moveTo>
                    <a:pt x="995172" y="995172"/>
                  </a:moveTo>
                  <a:lnTo>
                    <a:pt x="99517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59501" y="4254119"/>
            <a:ext cx="690879" cy="304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77615" y="3268827"/>
            <a:ext cx="963472" cy="963472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9177528" y="2491739"/>
            <a:ext cx="1927860" cy="2952115"/>
            <a:chOff x="9177528" y="2491739"/>
            <a:chExt cx="1927860" cy="2952115"/>
          </a:xfrm>
        </p:grpSpPr>
        <p:pic>
          <p:nvPicPr>
            <p:cNvPr id="14" name="object 1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624060" y="3211067"/>
              <a:ext cx="996696" cy="9966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196578" y="2510789"/>
              <a:ext cx="1889760" cy="2581910"/>
            </a:xfrm>
            <a:custGeom>
              <a:avLst/>
              <a:gdLst/>
              <a:ahLst/>
              <a:cxnLst/>
              <a:rect l="l" t="t" r="r" b="b"/>
              <a:pathLst>
                <a:path w="1889759" h="2581910">
                  <a:moveTo>
                    <a:pt x="0" y="465836"/>
                  </a:moveTo>
                  <a:lnTo>
                    <a:pt x="2404" y="418202"/>
                  </a:lnTo>
                  <a:lnTo>
                    <a:pt x="9462" y="371945"/>
                  </a:lnTo>
                  <a:lnTo>
                    <a:pt x="20940" y="327300"/>
                  </a:lnTo>
                  <a:lnTo>
                    <a:pt x="36603" y="284499"/>
                  </a:lnTo>
                  <a:lnTo>
                    <a:pt x="56218" y="243778"/>
                  </a:lnTo>
                  <a:lnTo>
                    <a:pt x="79550" y="205370"/>
                  </a:lnTo>
                  <a:lnTo>
                    <a:pt x="106365" y="169509"/>
                  </a:lnTo>
                  <a:lnTo>
                    <a:pt x="136429" y="136429"/>
                  </a:lnTo>
                  <a:lnTo>
                    <a:pt x="169509" y="106365"/>
                  </a:lnTo>
                  <a:lnTo>
                    <a:pt x="205370" y="79550"/>
                  </a:lnTo>
                  <a:lnTo>
                    <a:pt x="243778" y="56218"/>
                  </a:lnTo>
                  <a:lnTo>
                    <a:pt x="284499" y="36603"/>
                  </a:lnTo>
                  <a:lnTo>
                    <a:pt x="327300" y="20940"/>
                  </a:lnTo>
                  <a:lnTo>
                    <a:pt x="371945" y="9462"/>
                  </a:lnTo>
                  <a:lnTo>
                    <a:pt x="418202" y="2404"/>
                  </a:lnTo>
                  <a:lnTo>
                    <a:pt x="465836" y="0"/>
                  </a:lnTo>
                  <a:lnTo>
                    <a:pt x="1423924" y="0"/>
                  </a:lnTo>
                  <a:lnTo>
                    <a:pt x="1471557" y="2404"/>
                  </a:lnTo>
                  <a:lnTo>
                    <a:pt x="1517814" y="9462"/>
                  </a:lnTo>
                  <a:lnTo>
                    <a:pt x="1562459" y="20940"/>
                  </a:lnTo>
                  <a:lnTo>
                    <a:pt x="1605260" y="36603"/>
                  </a:lnTo>
                  <a:lnTo>
                    <a:pt x="1645981" y="56218"/>
                  </a:lnTo>
                  <a:lnTo>
                    <a:pt x="1684389" y="79550"/>
                  </a:lnTo>
                  <a:lnTo>
                    <a:pt x="1720250" y="106365"/>
                  </a:lnTo>
                  <a:lnTo>
                    <a:pt x="1753330" y="136429"/>
                  </a:lnTo>
                  <a:lnTo>
                    <a:pt x="1783394" y="169509"/>
                  </a:lnTo>
                  <a:lnTo>
                    <a:pt x="1810209" y="205370"/>
                  </a:lnTo>
                  <a:lnTo>
                    <a:pt x="1833541" y="243778"/>
                  </a:lnTo>
                  <a:lnTo>
                    <a:pt x="1853156" y="284499"/>
                  </a:lnTo>
                  <a:lnTo>
                    <a:pt x="1868819" y="327300"/>
                  </a:lnTo>
                  <a:lnTo>
                    <a:pt x="1880297" y="371945"/>
                  </a:lnTo>
                  <a:lnTo>
                    <a:pt x="1887355" y="418202"/>
                  </a:lnTo>
                  <a:lnTo>
                    <a:pt x="1889760" y="465836"/>
                  </a:lnTo>
                  <a:lnTo>
                    <a:pt x="1889760" y="2115820"/>
                  </a:lnTo>
                  <a:lnTo>
                    <a:pt x="1887355" y="2163453"/>
                  </a:lnTo>
                  <a:lnTo>
                    <a:pt x="1880297" y="2209710"/>
                  </a:lnTo>
                  <a:lnTo>
                    <a:pt x="1868819" y="2254355"/>
                  </a:lnTo>
                  <a:lnTo>
                    <a:pt x="1853156" y="2297156"/>
                  </a:lnTo>
                  <a:lnTo>
                    <a:pt x="1833541" y="2337877"/>
                  </a:lnTo>
                  <a:lnTo>
                    <a:pt x="1810209" y="2376285"/>
                  </a:lnTo>
                  <a:lnTo>
                    <a:pt x="1783394" y="2412146"/>
                  </a:lnTo>
                  <a:lnTo>
                    <a:pt x="1753330" y="2445226"/>
                  </a:lnTo>
                  <a:lnTo>
                    <a:pt x="1720250" y="2475290"/>
                  </a:lnTo>
                  <a:lnTo>
                    <a:pt x="1684389" y="2502105"/>
                  </a:lnTo>
                  <a:lnTo>
                    <a:pt x="1645981" y="2525437"/>
                  </a:lnTo>
                  <a:lnTo>
                    <a:pt x="1605260" y="2545052"/>
                  </a:lnTo>
                  <a:lnTo>
                    <a:pt x="1562459" y="2560715"/>
                  </a:lnTo>
                  <a:lnTo>
                    <a:pt x="1517814" y="2572193"/>
                  </a:lnTo>
                  <a:lnTo>
                    <a:pt x="1471557" y="2579251"/>
                  </a:lnTo>
                  <a:lnTo>
                    <a:pt x="1423924" y="2581656"/>
                  </a:lnTo>
                  <a:lnTo>
                    <a:pt x="465836" y="2581656"/>
                  </a:lnTo>
                  <a:lnTo>
                    <a:pt x="418202" y="2579251"/>
                  </a:lnTo>
                  <a:lnTo>
                    <a:pt x="371945" y="2572193"/>
                  </a:lnTo>
                  <a:lnTo>
                    <a:pt x="327300" y="2560715"/>
                  </a:lnTo>
                  <a:lnTo>
                    <a:pt x="284499" y="2545052"/>
                  </a:lnTo>
                  <a:lnTo>
                    <a:pt x="243778" y="2525437"/>
                  </a:lnTo>
                  <a:lnTo>
                    <a:pt x="205370" y="2502105"/>
                  </a:lnTo>
                  <a:lnTo>
                    <a:pt x="169509" y="2475290"/>
                  </a:lnTo>
                  <a:lnTo>
                    <a:pt x="136429" y="2445226"/>
                  </a:lnTo>
                  <a:lnTo>
                    <a:pt x="106365" y="2412146"/>
                  </a:lnTo>
                  <a:lnTo>
                    <a:pt x="79550" y="2376285"/>
                  </a:lnTo>
                  <a:lnTo>
                    <a:pt x="56218" y="2337877"/>
                  </a:lnTo>
                  <a:lnTo>
                    <a:pt x="36603" y="2297156"/>
                  </a:lnTo>
                  <a:lnTo>
                    <a:pt x="20940" y="2254355"/>
                  </a:lnTo>
                  <a:lnTo>
                    <a:pt x="9462" y="2209710"/>
                  </a:lnTo>
                  <a:lnTo>
                    <a:pt x="2404" y="2163453"/>
                  </a:lnTo>
                  <a:lnTo>
                    <a:pt x="0" y="2115820"/>
                  </a:lnTo>
                  <a:lnTo>
                    <a:pt x="0" y="465836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45929" y="5138927"/>
              <a:ext cx="737616" cy="304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6630" y="4254119"/>
              <a:ext cx="684783" cy="30480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406908" y="1223772"/>
            <a:ext cx="11233785" cy="4777740"/>
            <a:chOff x="406908" y="1223772"/>
            <a:chExt cx="11233785" cy="4777740"/>
          </a:xfrm>
        </p:grpSpPr>
        <p:sp>
          <p:nvSpPr>
            <p:cNvPr id="19" name="object 19"/>
            <p:cNvSpPr/>
            <p:nvPr/>
          </p:nvSpPr>
          <p:spPr>
            <a:xfrm>
              <a:off x="6813042" y="3684142"/>
              <a:ext cx="2065655" cy="124460"/>
            </a:xfrm>
            <a:custGeom>
              <a:avLst/>
              <a:gdLst/>
              <a:ahLst/>
              <a:cxnLst/>
              <a:rect l="l" t="t" r="r" b="b"/>
              <a:pathLst>
                <a:path w="2065654" h="124460">
                  <a:moveTo>
                    <a:pt x="114553" y="0"/>
                  </a:moveTo>
                  <a:lnTo>
                    <a:pt x="0" y="56514"/>
                  </a:lnTo>
                  <a:lnTo>
                    <a:pt x="114046" y="114299"/>
                  </a:lnTo>
                  <a:lnTo>
                    <a:pt x="114215" y="76072"/>
                  </a:lnTo>
                  <a:lnTo>
                    <a:pt x="95123" y="76072"/>
                  </a:lnTo>
                  <a:lnTo>
                    <a:pt x="87719" y="74558"/>
                  </a:lnTo>
                  <a:lnTo>
                    <a:pt x="81708" y="70437"/>
                  </a:lnTo>
                  <a:lnTo>
                    <a:pt x="77674" y="64339"/>
                  </a:lnTo>
                  <a:lnTo>
                    <a:pt x="76250" y="57149"/>
                  </a:lnTo>
                  <a:lnTo>
                    <a:pt x="76277" y="56514"/>
                  </a:lnTo>
                  <a:lnTo>
                    <a:pt x="77714" y="49492"/>
                  </a:lnTo>
                  <a:lnTo>
                    <a:pt x="81835" y="43481"/>
                  </a:lnTo>
                  <a:lnTo>
                    <a:pt x="87933" y="39447"/>
                  </a:lnTo>
                  <a:lnTo>
                    <a:pt x="95376" y="37972"/>
                  </a:lnTo>
                  <a:lnTo>
                    <a:pt x="114385" y="37972"/>
                  </a:lnTo>
                  <a:lnTo>
                    <a:pt x="114553" y="0"/>
                  </a:lnTo>
                  <a:close/>
                </a:path>
                <a:path w="2065654" h="124460">
                  <a:moveTo>
                    <a:pt x="95376" y="37972"/>
                  </a:moveTo>
                  <a:lnTo>
                    <a:pt x="76250" y="57149"/>
                  </a:lnTo>
                  <a:lnTo>
                    <a:pt x="77674" y="64339"/>
                  </a:lnTo>
                  <a:lnTo>
                    <a:pt x="81708" y="70437"/>
                  </a:lnTo>
                  <a:lnTo>
                    <a:pt x="87719" y="74558"/>
                  </a:lnTo>
                  <a:lnTo>
                    <a:pt x="95123" y="76072"/>
                  </a:lnTo>
                  <a:lnTo>
                    <a:pt x="102566" y="74652"/>
                  </a:lnTo>
                  <a:lnTo>
                    <a:pt x="108664" y="70611"/>
                  </a:lnTo>
                  <a:lnTo>
                    <a:pt x="112785" y="64571"/>
                  </a:lnTo>
                  <a:lnTo>
                    <a:pt x="114300" y="57149"/>
                  </a:lnTo>
                  <a:lnTo>
                    <a:pt x="112879" y="49724"/>
                  </a:lnTo>
                  <a:lnTo>
                    <a:pt x="108839" y="43656"/>
                  </a:lnTo>
                  <a:lnTo>
                    <a:pt x="102798" y="39540"/>
                  </a:lnTo>
                  <a:lnTo>
                    <a:pt x="95376" y="37972"/>
                  </a:lnTo>
                  <a:close/>
                </a:path>
                <a:path w="2065654" h="124460">
                  <a:moveTo>
                    <a:pt x="114300" y="57149"/>
                  </a:moveTo>
                  <a:lnTo>
                    <a:pt x="112785" y="64571"/>
                  </a:lnTo>
                  <a:lnTo>
                    <a:pt x="108664" y="70611"/>
                  </a:lnTo>
                  <a:lnTo>
                    <a:pt x="102566" y="74652"/>
                  </a:lnTo>
                  <a:lnTo>
                    <a:pt x="95123" y="76072"/>
                  </a:lnTo>
                  <a:lnTo>
                    <a:pt x="114215" y="76072"/>
                  </a:lnTo>
                  <a:lnTo>
                    <a:pt x="114300" y="57149"/>
                  </a:lnTo>
                  <a:close/>
                </a:path>
                <a:path w="2065654" h="124460">
                  <a:moveTo>
                    <a:pt x="114385" y="37972"/>
                  </a:moveTo>
                  <a:lnTo>
                    <a:pt x="95376" y="37972"/>
                  </a:lnTo>
                  <a:lnTo>
                    <a:pt x="102798" y="39540"/>
                  </a:lnTo>
                  <a:lnTo>
                    <a:pt x="108839" y="43656"/>
                  </a:lnTo>
                  <a:lnTo>
                    <a:pt x="112879" y="49724"/>
                  </a:lnTo>
                  <a:lnTo>
                    <a:pt x="114300" y="57149"/>
                  </a:lnTo>
                  <a:lnTo>
                    <a:pt x="114385" y="37972"/>
                  </a:lnTo>
                  <a:close/>
                </a:path>
                <a:path w="2065654" h="124460">
                  <a:moveTo>
                    <a:pt x="171576" y="38353"/>
                  </a:moveTo>
                  <a:lnTo>
                    <a:pt x="164151" y="39848"/>
                  </a:lnTo>
                  <a:lnTo>
                    <a:pt x="158083" y="43926"/>
                  </a:lnTo>
                  <a:lnTo>
                    <a:pt x="153967" y="49980"/>
                  </a:lnTo>
                  <a:lnTo>
                    <a:pt x="152400" y="57403"/>
                  </a:lnTo>
                  <a:lnTo>
                    <a:pt x="153892" y="64773"/>
                  </a:lnTo>
                  <a:lnTo>
                    <a:pt x="157956" y="70834"/>
                  </a:lnTo>
                  <a:lnTo>
                    <a:pt x="163972" y="74941"/>
                  </a:lnTo>
                  <a:lnTo>
                    <a:pt x="171323" y="76453"/>
                  </a:lnTo>
                  <a:lnTo>
                    <a:pt x="178875" y="75033"/>
                  </a:lnTo>
                  <a:lnTo>
                    <a:pt x="184943" y="70992"/>
                  </a:lnTo>
                  <a:lnTo>
                    <a:pt x="189059" y="64952"/>
                  </a:lnTo>
                  <a:lnTo>
                    <a:pt x="190626" y="57530"/>
                  </a:lnTo>
                  <a:lnTo>
                    <a:pt x="189132" y="50105"/>
                  </a:lnTo>
                  <a:lnTo>
                    <a:pt x="185054" y="44037"/>
                  </a:lnTo>
                  <a:lnTo>
                    <a:pt x="179000" y="39921"/>
                  </a:lnTo>
                  <a:lnTo>
                    <a:pt x="171576" y="38353"/>
                  </a:lnTo>
                  <a:close/>
                </a:path>
                <a:path w="2065654" h="124460">
                  <a:moveTo>
                    <a:pt x="247903" y="38861"/>
                  </a:moveTo>
                  <a:lnTo>
                    <a:pt x="240407" y="40282"/>
                  </a:lnTo>
                  <a:lnTo>
                    <a:pt x="234346" y="44322"/>
                  </a:lnTo>
                  <a:lnTo>
                    <a:pt x="230239" y="50363"/>
                  </a:lnTo>
                  <a:lnTo>
                    <a:pt x="228726" y="57784"/>
                  </a:lnTo>
                  <a:lnTo>
                    <a:pt x="230147" y="65210"/>
                  </a:lnTo>
                  <a:lnTo>
                    <a:pt x="234187" y="71278"/>
                  </a:lnTo>
                  <a:lnTo>
                    <a:pt x="240228" y="75394"/>
                  </a:lnTo>
                  <a:lnTo>
                    <a:pt x="247650" y="76961"/>
                  </a:lnTo>
                  <a:lnTo>
                    <a:pt x="255075" y="75467"/>
                  </a:lnTo>
                  <a:lnTo>
                    <a:pt x="261143" y="71389"/>
                  </a:lnTo>
                  <a:lnTo>
                    <a:pt x="265259" y="65335"/>
                  </a:lnTo>
                  <a:lnTo>
                    <a:pt x="266826" y="57911"/>
                  </a:lnTo>
                  <a:lnTo>
                    <a:pt x="265334" y="50542"/>
                  </a:lnTo>
                  <a:lnTo>
                    <a:pt x="261270" y="44481"/>
                  </a:lnTo>
                  <a:lnTo>
                    <a:pt x="255254" y="40374"/>
                  </a:lnTo>
                  <a:lnTo>
                    <a:pt x="247903" y="38861"/>
                  </a:lnTo>
                  <a:close/>
                </a:path>
                <a:path w="2065654" h="124460">
                  <a:moveTo>
                    <a:pt x="324103" y="39242"/>
                  </a:moveTo>
                  <a:lnTo>
                    <a:pt x="316660" y="40663"/>
                  </a:lnTo>
                  <a:lnTo>
                    <a:pt x="310562" y="44703"/>
                  </a:lnTo>
                  <a:lnTo>
                    <a:pt x="306441" y="50744"/>
                  </a:lnTo>
                  <a:lnTo>
                    <a:pt x="304926" y="58165"/>
                  </a:lnTo>
                  <a:lnTo>
                    <a:pt x="306347" y="65591"/>
                  </a:lnTo>
                  <a:lnTo>
                    <a:pt x="310387" y="71659"/>
                  </a:lnTo>
                  <a:lnTo>
                    <a:pt x="316428" y="75775"/>
                  </a:lnTo>
                  <a:lnTo>
                    <a:pt x="323850" y="77342"/>
                  </a:lnTo>
                  <a:lnTo>
                    <a:pt x="331293" y="75868"/>
                  </a:lnTo>
                  <a:lnTo>
                    <a:pt x="337391" y="71834"/>
                  </a:lnTo>
                  <a:lnTo>
                    <a:pt x="341512" y="65823"/>
                  </a:lnTo>
                  <a:lnTo>
                    <a:pt x="343026" y="58419"/>
                  </a:lnTo>
                  <a:lnTo>
                    <a:pt x="341606" y="50976"/>
                  </a:lnTo>
                  <a:lnTo>
                    <a:pt x="337566" y="44878"/>
                  </a:lnTo>
                  <a:lnTo>
                    <a:pt x="331525" y="40757"/>
                  </a:lnTo>
                  <a:lnTo>
                    <a:pt x="324103" y="39242"/>
                  </a:lnTo>
                  <a:close/>
                </a:path>
                <a:path w="2065654" h="124460">
                  <a:moveTo>
                    <a:pt x="400303" y="39623"/>
                  </a:moveTo>
                  <a:lnTo>
                    <a:pt x="392878" y="41116"/>
                  </a:lnTo>
                  <a:lnTo>
                    <a:pt x="386810" y="45180"/>
                  </a:lnTo>
                  <a:lnTo>
                    <a:pt x="382694" y="51196"/>
                  </a:lnTo>
                  <a:lnTo>
                    <a:pt x="381126" y="58546"/>
                  </a:lnTo>
                  <a:lnTo>
                    <a:pt x="382601" y="65990"/>
                  </a:lnTo>
                  <a:lnTo>
                    <a:pt x="386635" y="72088"/>
                  </a:lnTo>
                  <a:lnTo>
                    <a:pt x="392646" y="76209"/>
                  </a:lnTo>
                  <a:lnTo>
                    <a:pt x="400050" y="77723"/>
                  </a:lnTo>
                  <a:lnTo>
                    <a:pt x="407546" y="76303"/>
                  </a:lnTo>
                  <a:lnTo>
                    <a:pt x="413607" y="72262"/>
                  </a:lnTo>
                  <a:lnTo>
                    <a:pt x="417714" y="66222"/>
                  </a:lnTo>
                  <a:lnTo>
                    <a:pt x="419226" y="58800"/>
                  </a:lnTo>
                  <a:lnTo>
                    <a:pt x="417806" y="51375"/>
                  </a:lnTo>
                  <a:lnTo>
                    <a:pt x="413766" y="45307"/>
                  </a:lnTo>
                  <a:lnTo>
                    <a:pt x="407725" y="41191"/>
                  </a:lnTo>
                  <a:lnTo>
                    <a:pt x="400303" y="39623"/>
                  </a:lnTo>
                  <a:close/>
                </a:path>
                <a:path w="2065654" h="124460">
                  <a:moveTo>
                    <a:pt x="476630" y="40004"/>
                  </a:moveTo>
                  <a:lnTo>
                    <a:pt x="469078" y="41499"/>
                  </a:lnTo>
                  <a:lnTo>
                    <a:pt x="463010" y="45577"/>
                  </a:lnTo>
                  <a:lnTo>
                    <a:pt x="458894" y="51631"/>
                  </a:lnTo>
                  <a:lnTo>
                    <a:pt x="457326" y="59054"/>
                  </a:lnTo>
                  <a:lnTo>
                    <a:pt x="458821" y="66478"/>
                  </a:lnTo>
                  <a:lnTo>
                    <a:pt x="462899" y="72532"/>
                  </a:lnTo>
                  <a:lnTo>
                    <a:pt x="468953" y="76610"/>
                  </a:lnTo>
                  <a:lnTo>
                    <a:pt x="476376" y="78104"/>
                  </a:lnTo>
                  <a:lnTo>
                    <a:pt x="483802" y="76684"/>
                  </a:lnTo>
                  <a:lnTo>
                    <a:pt x="489870" y="72643"/>
                  </a:lnTo>
                  <a:lnTo>
                    <a:pt x="493986" y="66603"/>
                  </a:lnTo>
                  <a:lnTo>
                    <a:pt x="495553" y="59181"/>
                  </a:lnTo>
                  <a:lnTo>
                    <a:pt x="494061" y="51756"/>
                  </a:lnTo>
                  <a:lnTo>
                    <a:pt x="489997" y="45688"/>
                  </a:lnTo>
                  <a:lnTo>
                    <a:pt x="483981" y="41572"/>
                  </a:lnTo>
                  <a:lnTo>
                    <a:pt x="476630" y="40004"/>
                  </a:lnTo>
                  <a:close/>
                </a:path>
                <a:path w="2065654" h="124460">
                  <a:moveTo>
                    <a:pt x="552830" y="40512"/>
                  </a:moveTo>
                  <a:lnTo>
                    <a:pt x="545387" y="41933"/>
                  </a:lnTo>
                  <a:lnTo>
                    <a:pt x="539289" y="45973"/>
                  </a:lnTo>
                  <a:lnTo>
                    <a:pt x="535168" y="52014"/>
                  </a:lnTo>
                  <a:lnTo>
                    <a:pt x="533653" y="59435"/>
                  </a:lnTo>
                  <a:lnTo>
                    <a:pt x="535074" y="66861"/>
                  </a:lnTo>
                  <a:lnTo>
                    <a:pt x="539114" y="72929"/>
                  </a:lnTo>
                  <a:lnTo>
                    <a:pt x="545155" y="77045"/>
                  </a:lnTo>
                  <a:lnTo>
                    <a:pt x="552576" y="78612"/>
                  </a:lnTo>
                  <a:lnTo>
                    <a:pt x="560020" y="77120"/>
                  </a:lnTo>
                  <a:lnTo>
                    <a:pt x="566118" y="73056"/>
                  </a:lnTo>
                  <a:lnTo>
                    <a:pt x="570239" y="67040"/>
                  </a:lnTo>
                  <a:lnTo>
                    <a:pt x="571753" y="59689"/>
                  </a:lnTo>
                  <a:lnTo>
                    <a:pt x="570279" y="52246"/>
                  </a:lnTo>
                  <a:lnTo>
                    <a:pt x="566245" y="46148"/>
                  </a:lnTo>
                  <a:lnTo>
                    <a:pt x="560234" y="42027"/>
                  </a:lnTo>
                  <a:lnTo>
                    <a:pt x="552830" y="40512"/>
                  </a:lnTo>
                  <a:close/>
                </a:path>
                <a:path w="2065654" h="124460">
                  <a:moveTo>
                    <a:pt x="629030" y="40893"/>
                  </a:moveTo>
                  <a:lnTo>
                    <a:pt x="621587" y="42368"/>
                  </a:lnTo>
                  <a:lnTo>
                    <a:pt x="615489" y="46402"/>
                  </a:lnTo>
                  <a:lnTo>
                    <a:pt x="611368" y="52413"/>
                  </a:lnTo>
                  <a:lnTo>
                    <a:pt x="609853" y="59816"/>
                  </a:lnTo>
                  <a:lnTo>
                    <a:pt x="611328" y="67260"/>
                  </a:lnTo>
                  <a:lnTo>
                    <a:pt x="615362" y="73358"/>
                  </a:lnTo>
                  <a:lnTo>
                    <a:pt x="621373" y="77479"/>
                  </a:lnTo>
                  <a:lnTo>
                    <a:pt x="628776" y="78993"/>
                  </a:lnTo>
                  <a:lnTo>
                    <a:pt x="636220" y="77519"/>
                  </a:lnTo>
                  <a:lnTo>
                    <a:pt x="642318" y="73485"/>
                  </a:lnTo>
                  <a:lnTo>
                    <a:pt x="646439" y="67474"/>
                  </a:lnTo>
                  <a:lnTo>
                    <a:pt x="647953" y="60070"/>
                  </a:lnTo>
                  <a:lnTo>
                    <a:pt x="646533" y="52645"/>
                  </a:lnTo>
                  <a:lnTo>
                    <a:pt x="642493" y="46577"/>
                  </a:lnTo>
                  <a:lnTo>
                    <a:pt x="636452" y="42461"/>
                  </a:lnTo>
                  <a:lnTo>
                    <a:pt x="629030" y="40893"/>
                  </a:lnTo>
                  <a:close/>
                </a:path>
                <a:path w="2065654" h="124460">
                  <a:moveTo>
                    <a:pt x="705230" y="41274"/>
                  </a:moveTo>
                  <a:lnTo>
                    <a:pt x="697805" y="42769"/>
                  </a:lnTo>
                  <a:lnTo>
                    <a:pt x="691737" y="46847"/>
                  </a:lnTo>
                  <a:lnTo>
                    <a:pt x="687621" y="52901"/>
                  </a:lnTo>
                  <a:lnTo>
                    <a:pt x="686053" y="60324"/>
                  </a:lnTo>
                  <a:lnTo>
                    <a:pt x="687546" y="67694"/>
                  </a:lnTo>
                  <a:lnTo>
                    <a:pt x="691610" y="73755"/>
                  </a:lnTo>
                  <a:lnTo>
                    <a:pt x="697626" y="77862"/>
                  </a:lnTo>
                  <a:lnTo>
                    <a:pt x="704976" y="79374"/>
                  </a:lnTo>
                  <a:lnTo>
                    <a:pt x="712529" y="77954"/>
                  </a:lnTo>
                  <a:lnTo>
                    <a:pt x="718597" y="73913"/>
                  </a:lnTo>
                  <a:lnTo>
                    <a:pt x="722713" y="67873"/>
                  </a:lnTo>
                  <a:lnTo>
                    <a:pt x="724280" y="60451"/>
                  </a:lnTo>
                  <a:lnTo>
                    <a:pt x="722786" y="53026"/>
                  </a:lnTo>
                  <a:lnTo>
                    <a:pt x="718708" y="46958"/>
                  </a:lnTo>
                  <a:lnTo>
                    <a:pt x="712654" y="42842"/>
                  </a:lnTo>
                  <a:lnTo>
                    <a:pt x="705230" y="41274"/>
                  </a:lnTo>
                  <a:close/>
                </a:path>
                <a:path w="2065654" h="124460">
                  <a:moveTo>
                    <a:pt x="781557" y="41782"/>
                  </a:moveTo>
                  <a:lnTo>
                    <a:pt x="774061" y="43203"/>
                  </a:lnTo>
                  <a:lnTo>
                    <a:pt x="768000" y="47243"/>
                  </a:lnTo>
                  <a:lnTo>
                    <a:pt x="763893" y="53284"/>
                  </a:lnTo>
                  <a:lnTo>
                    <a:pt x="762380" y="60705"/>
                  </a:lnTo>
                  <a:lnTo>
                    <a:pt x="763801" y="68131"/>
                  </a:lnTo>
                  <a:lnTo>
                    <a:pt x="767841" y="74199"/>
                  </a:lnTo>
                  <a:lnTo>
                    <a:pt x="773882" y="78315"/>
                  </a:lnTo>
                  <a:lnTo>
                    <a:pt x="781303" y="79882"/>
                  </a:lnTo>
                  <a:lnTo>
                    <a:pt x="788729" y="78388"/>
                  </a:lnTo>
                  <a:lnTo>
                    <a:pt x="794797" y="74310"/>
                  </a:lnTo>
                  <a:lnTo>
                    <a:pt x="798913" y="68256"/>
                  </a:lnTo>
                  <a:lnTo>
                    <a:pt x="800480" y="60832"/>
                  </a:lnTo>
                  <a:lnTo>
                    <a:pt x="799006" y="53463"/>
                  </a:lnTo>
                  <a:lnTo>
                    <a:pt x="794972" y="47402"/>
                  </a:lnTo>
                  <a:lnTo>
                    <a:pt x="788961" y="43295"/>
                  </a:lnTo>
                  <a:lnTo>
                    <a:pt x="781557" y="41782"/>
                  </a:lnTo>
                  <a:close/>
                </a:path>
                <a:path w="2065654" h="124460">
                  <a:moveTo>
                    <a:pt x="857757" y="42163"/>
                  </a:moveTo>
                  <a:lnTo>
                    <a:pt x="850314" y="43584"/>
                  </a:lnTo>
                  <a:lnTo>
                    <a:pt x="844216" y="47624"/>
                  </a:lnTo>
                  <a:lnTo>
                    <a:pt x="840095" y="53665"/>
                  </a:lnTo>
                  <a:lnTo>
                    <a:pt x="838580" y="61086"/>
                  </a:lnTo>
                  <a:lnTo>
                    <a:pt x="840001" y="68512"/>
                  </a:lnTo>
                  <a:lnTo>
                    <a:pt x="844041" y="74580"/>
                  </a:lnTo>
                  <a:lnTo>
                    <a:pt x="850082" y="78696"/>
                  </a:lnTo>
                  <a:lnTo>
                    <a:pt x="857503" y="80263"/>
                  </a:lnTo>
                  <a:lnTo>
                    <a:pt x="864947" y="78789"/>
                  </a:lnTo>
                  <a:lnTo>
                    <a:pt x="871045" y="74755"/>
                  </a:lnTo>
                  <a:lnTo>
                    <a:pt x="875166" y="68744"/>
                  </a:lnTo>
                  <a:lnTo>
                    <a:pt x="876680" y="61340"/>
                  </a:lnTo>
                  <a:lnTo>
                    <a:pt x="875260" y="53897"/>
                  </a:lnTo>
                  <a:lnTo>
                    <a:pt x="871220" y="47799"/>
                  </a:lnTo>
                  <a:lnTo>
                    <a:pt x="865179" y="43678"/>
                  </a:lnTo>
                  <a:lnTo>
                    <a:pt x="857757" y="42163"/>
                  </a:lnTo>
                  <a:close/>
                </a:path>
                <a:path w="2065654" h="124460">
                  <a:moveTo>
                    <a:pt x="933957" y="42544"/>
                  </a:moveTo>
                  <a:lnTo>
                    <a:pt x="926532" y="44037"/>
                  </a:lnTo>
                  <a:lnTo>
                    <a:pt x="920464" y="48101"/>
                  </a:lnTo>
                  <a:lnTo>
                    <a:pt x="916348" y="54117"/>
                  </a:lnTo>
                  <a:lnTo>
                    <a:pt x="914780" y="61467"/>
                  </a:lnTo>
                  <a:lnTo>
                    <a:pt x="916273" y="68911"/>
                  </a:lnTo>
                  <a:lnTo>
                    <a:pt x="920337" y="75009"/>
                  </a:lnTo>
                  <a:lnTo>
                    <a:pt x="926353" y="79130"/>
                  </a:lnTo>
                  <a:lnTo>
                    <a:pt x="933703" y="80644"/>
                  </a:lnTo>
                  <a:lnTo>
                    <a:pt x="941200" y="79224"/>
                  </a:lnTo>
                  <a:lnTo>
                    <a:pt x="947261" y="75183"/>
                  </a:lnTo>
                  <a:lnTo>
                    <a:pt x="951368" y="69143"/>
                  </a:lnTo>
                  <a:lnTo>
                    <a:pt x="952880" y="61721"/>
                  </a:lnTo>
                  <a:lnTo>
                    <a:pt x="951460" y="54296"/>
                  </a:lnTo>
                  <a:lnTo>
                    <a:pt x="947420" y="48228"/>
                  </a:lnTo>
                  <a:lnTo>
                    <a:pt x="941379" y="44112"/>
                  </a:lnTo>
                  <a:lnTo>
                    <a:pt x="933957" y="42544"/>
                  </a:lnTo>
                  <a:close/>
                </a:path>
                <a:path w="2065654" h="124460">
                  <a:moveTo>
                    <a:pt x="1010284" y="42925"/>
                  </a:moveTo>
                  <a:lnTo>
                    <a:pt x="1002732" y="44420"/>
                  </a:lnTo>
                  <a:lnTo>
                    <a:pt x="996664" y="48498"/>
                  </a:lnTo>
                  <a:lnTo>
                    <a:pt x="992548" y="54552"/>
                  </a:lnTo>
                  <a:lnTo>
                    <a:pt x="990980" y="61975"/>
                  </a:lnTo>
                  <a:lnTo>
                    <a:pt x="992475" y="69345"/>
                  </a:lnTo>
                  <a:lnTo>
                    <a:pt x="996553" y="75406"/>
                  </a:lnTo>
                  <a:lnTo>
                    <a:pt x="1002607" y="79513"/>
                  </a:lnTo>
                  <a:lnTo>
                    <a:pt x="1010030" y="81025"/>
                  </a:lnTo>
                  <a:lnTo>
                    <a:pt x="1017456" y="79605"/>
                  </a:lnTo>
                  <a:lnTo>
                    <a:pt x="1023524" y="75564"/>
                  </a:lnTo>
                  <a:lnTo>
                    <a:pt x="1027640" y="69524"/>
                  </a:lnTo>
                  <a:lnTo>
                    <a:pt x="1029207" y="62102"/>
                  </a:lnTo>
                  <a:lnTo>
                    <a:pt x="1027715" y="54677"/>
                  </a:lnTo>
                  <a:lnTo>
                    <a:pt x="1023651" y="48609"/>
                  </a:lnTo>
                  <a:lnTo>
                    <a:pt x="1017635" y="44493"/>
                  </a:lnTo>
                  <a:lnTo>
                    <a:pt x="1010284" y="42925"/>
                  </a:lnTo>
                  <a:close/>
                </a:path>
                <a:path w="2065654" h="124460">
                  <a:moveTo>
                    <a:pt x="1086484" y="43433"/>
                  </a:moveTo>
                  <a:lnTo>
                    <a:pt x="1079041" y="44854"/>
                  </a:lnTo>
                  <a:lnTo>
                    <a:pt x="1072943" y="48894"/>
                  </a:lnTo>
                  <a:lnTo>
                    <a:pt x="1068822" y="54935"/>
                  </a:lnTo>
                  <a:lnTo>
                    <a:pt x="1067307" y="62356"/>
                  </a:lnTo>
                  <a:lnTo>
                    <a:pt x="1068728" y="69782"/>
                  </a:lnTo>
                  <a:lnTo>
                    <a:pt x="1072768" y="75850"/>
                  </a:lnTo>
                  <a:lnTo>
                    <a:pt x="1078809" y="79966"/>
                  </a:lnTo>
                  <a:lnTo>
                    <a:pt x="1086230" y="81533"/>
                  </a:lnTo>
                  <a:lnTo>
                    <a:pt x="1093674" y="80041"/>
                  </a:lnTo>
                  <a:lnTo>
                    <a:pt x="1099772" y="75977"/>
                  </a:lnTo>
                  <a:lnTo>
                    <a:pt x="1103893" y="69961"/>
                  </a:lnTo>
                  <a:lnTo>
                    <a:pt x="1105407" y="62610"/>
                  </a:lnTo>
                  <a:lnTo>
                    <a:pt x="1103933" y="55167"/>
                  </a:lnTo>
                  <a:lnTo>
                    <a:pt x="1099899" y="49069"/>
                  </a:lnTo>
                  <a:lnTo>
                    <a:pt x="1093888" y="44948"/>
                  </a:lnTo>
                  <a:lnTo>
                    <a:pt x="1086484" y="43433"/>
                  </a:lnTo>
                  <a:close/>
                </a:path>
                <a:path w="2065654" h="124460">
                  <a:moveTo>
                    <a:pt x="1162684" y="43814"/>
                  </a:moveTo>
                  <a:lnTo>
                    <a:pt x="1155241" y="45289"/>
                  </a:lnTo>
                  <a:lnTo>
                    <a:pt x="1149143" y="49323"/>
                  </a:lnTo>
                  <a:lnTo>
                    <a:pt x="1145022" y="55334"/>
                  </a:lnTo>
                  <a:lnTo>
                    <a:pt x="1143507" y="62737"/>
                  </a:lnTo>
                  <a:lnTo>
                    <a:pt x="1144982" y="70181"/>
                  </a:lnTo>
                  <a:lnTo>
                    <a:pt x="1149016" y="76279"/>
                  </a:lnTo>
                  <a:lnTo>
                    <a:pt x="1155027" y="80400"/>
                  </a:lnTo>
                  <a:lnTo>
                    <a:pt x="1162430" y="81914"/>
                  </a:lnTo>
                  <a:lnTo>
                    <a:pt x="1169927" y="80440"/>
                  </a:lnTo>
                  <a:lnTo>
                    <a:pt x="1175988" y="76406"/>
                  </a:lnTo>
                  <a:lnTo>
                    <a:pt x="1180095" y="70395"/>
                  </a:lnTo>
                  <a:lnTo>
                    <a:pt x="1181607" y="62991"/>
                  </a:lnTo>
                  <a:lnTo>
                    <a:pt x="1180187" y="55548"/>
                  </a:lnTo>
                  <a:lnTo>
                    <a:pt x="1176147" y="49450"/>
                  </a:lnTo>
                  <a:lnTo>
                    <a:pt x="1170106" y="45329"/>
                  </a:lnTo>
                  <a:lnTo>
                    <a:pt x="1162684" y="43814"/>
                  </a:lnTo>
                  <a:close/>
                </a:path>
                <a:path w="2065654" h="124460">
                  <a:moveTo>
                    <a:pt x="1238884" y="44195"/>
                  </a:moveTo>
                  <a:lnTo>
                    <a:pt x="1231459" y="45688"/>
                  </a:lnTo>
                  <a:lnTo>
                    <a:pt x="1225391" y="49752"/>
                  </a:lnTo>
                  <a:lnTo>
                    <a:pt x="1221275" y="55768"/>
                  </a:lnTo>
                  <a:lnTo>
                    <a:pt x="1219707" y="63118"/>
                  </a:lnTo>
                  <a:lnTo>
                    <a:pt x="1221202" y="70562"/>
                  </a:lnTo>
                  <a:lnTo>
                    <a:pt x="1225280" y="76660"/>
                  </a:lnTo>
                  <a:lnTo>
                    <a:pt x="1231334" y="80781"/>
                  </a:lnTo>
                  <a:lnTo>
                    <a:pt x="1238757" y="82295"/>
                  </a:lnTo>
                  <a:lnTo>
                    <a:pt x="1246183" y="80875"/>
                  </a:lnTo>
                  <a:lnTo>
                    <a:pt x="1252251" y="76834"/>
                  </a:lnTo>
                  <a:lnTo>
                    <a:pt x="1256367" y="70794"/>
                  </a:lnTo>
                  <a:lnTo>
                    <a:pt x="1257934" y="63372"/>
                  </a:lnTo>
                  <a:lnTo>
                    <a:pt x="1256440" y="55947"/>
                  </a:lnTo>
                  <a:lnTo>
                    <a:pt x="1252362" y="49879"/>
                  </a:lnTo>
                  <a:lnTo>
                    <a:pt x="1246308" y="45763"/>
                  </a:lnTo>
                  <a:lnTo>
                    <a:pt x="1238884" y="44195"/>
                  </a:lnTo>
                  <a:close/>
                </a:path>
                <a:path w="2065654" h="124460">
                  <a:moveTo>
                    <a:pt x="1315211" y="44703"/>
                  </a:moveTo>
                  <a:lnTo>
                    <a:pt x="1307715" y="46124"/>
                  </a:lnTo>
                  <a:lnTo>
                    <a:pt x="1301654" y="50164"/>
                  </a:lnTo>
                  <a:lnTo>
                    <a:pt x="1297547" y="56205"/>
                  </a:lnTo>
                  <a:lnTo>
                    <a:pt x="1296034" y="63626"/>
                  </a:lnTo>
                  <a:lnTo>
                    <a:pt x="1297455" y="71052"/>
                  </a:lnTo>
                  <a:lnTo>
                    <a:pt x="1301495" y="77120"/>
                  </a:lnTo>
                  <a:lnTo>
                    <a:pt x="1307536" y="81236"/>
                  </a:lnTo>
                  <a:lnTo>
                    <a:pt x="1314957" y="82803"/>
                  </a:lnTo>
                  <a:lnTo>
                    <a:pt x="1322383" y="81309"/>
                  </a:lnTo>
                  <a:lnTo>
                    <a:pt x="1328451" y="77231"/>
                  </a:lnTo>
                  <a:lnTo>
                    <a:pt x="1332567" y="71177"/>
                  </a:lnTo>
                  <a:lnTo>
                    <a:pt x="1334134" y="63753"/>
                  </a:lnTo>
                  <a:lnTo>
                    <a:pt x="1332660" y="56384"/>
                  </a:lnTo>
                  <a:lnTo>
                    <a:pt x="1328626" y="50323"/>
                  </a:lnTo>
                  <a:lnTo>
                    <a:pt x="1322615" y="46216"/>
                  </a:lnTo>
                  <a:lnTo>
                    <a:pt x="1315211" y="44703"/>
                  </a:lnTo>
                  <a:close/>
                </a:path>
                <a:path w="2065654" h="124460">
                  <a:moveTo>
                    <a:pt x="1391411" y="45084"/>
                  </a:moveTo>
                  <a:lnTo>
                    <a:pt x="1383968" y="46505"/>
                  </a:lnTo>
                  <a:lnTo>
                    <a:pt x="1377870" y="50545"/>
                  </a:lnTo>
                  <a:lnTo>
                    <a:pt x="1373749" y="56586"/>
                  </a:lnTo>
                  <a:lnTo>
                    <a:pt x="1372234" y="64007"/>
                  </a:lnTo>
                  <a:lnTo>
                    <a:pt x="1373655" y="71433"/>
                  </a:lnTo>
                  <a:lnTo>
                    <a:pt x="1377695" y="77501"/>
                  </a:lnTo>
                  <a:lnTo>
                    <a:pt x="1383736" y="81617"/>
                  </a:lnTo>
                  <a:lnTo>
                    <a:pt x="1391157" y="83184"/>
                  </a:lnTo>
                  <a:lnTo>
                    <a:pt x="1398601" y="81710"/>
                  </a:lnTo>
                  <a:lnTo>
                    <a:pt x="1404699" y="77676"/>
                  </a:lnTo>
                  <a:lnTo>
                    <a:pt x="1408820" y="71665"/>
                  </a:lnTo>
                  <a:lnTo>
                    <a:pt x="1410334" y="64261"/>
                  </a:lnTo>
                  <a:lnTo>
                    <a:pt x="1408914" y="56818"/>
                  </a:lnTo>
                  <a:lnTo>
                    <a:pt x="1404874" y="50720"/>
                  </a:lnTo>
                  <a:lnTo>
                    <a:pt x="1398833" y="46599"/>
                  </a:lnTo>
                  <a:lnTo>
                    <a:pt x="1391411" y="45084"/>
                  </a:lnTo>
                  <a:close/>
                </a:path>
                <a:path w="2065654" h="124460">
                  <a:moveTo>
                    <a:pt x="1467611" y="45465"/>
                  </a:moveTo>
                  <a:lnTo>
                    <a:pt x="1460186" y="46940"/>
                  </a:lnTo>
                  <a:lnTo>
                    <a:pt x="1454118" y="50974"/>
                  </a:lnTo>
                  <a:lnTo>
                    <a:pt x="1450002" y="56985"/>
                  </a:lnTo>
                  <a:lnTo>
                    <a:pt x="1448434" y="64388"/>
                  </a:lnTo>
                  <a:lnTo>
                    <a:pt x="1449927" y="71832"/>
                  </a:lnTo>
                  <a:lnTo>
                    <a:pt x="1453991" y="77930"/>
                  </a:lnTo>
                  <a:lnTo>
                    <a:pt x="1460007" y="82051"/>
                  </a:lnTo>
                  <a:lnTo>
                    <a:pt x="1467357" y="83565"/>
                  </a:lnTo>
                  <a:lnTo>
                    <a:pt x="1474908" y="82145"/>
                  </a:lnTo>
                  <a:lnTo>
                    <a:pt x="1480962" y="78104"/>
                  </a:lnTo>
                  <a:lnTo>
                    <a:pt x="1485040" y="72064"/>
                  </a:lnTo>
                  <a:lnTo>
                    <a:pt x="1486534" y="64642"/>
                  </a:lnTo>
                  <a:lnTo>
                    <a:pt x="1485114" y="57217"/>
                  </a:lnTo>
                  <a:lnTo>
                    <a:pt x="1481074" y="51149"/>
                  </a:lnTo>
                  <a:lnTo>
                    <a:pt x="1475033" y="47033"/>
                  </a:lnTo>
                  <a:lnTo>
                    <a:pt x="1467611" y="45465"/>
                  </a:lnTo>
                  <a:close/>
                </a:path>
                <a:path w="2065654" h="124460">
                  <a:moveTo>
                    <a:pt x="1543938" y="45846"/>
                  </a:moveTo>
                  <a:lnTo>
                    <a:pt x="1536386" y="47341"/>
                  </a:lnTo>
                  <a:lnTo>
                    <a:pt x="1530318" y="51419"/>
                  </a:lnTo>
                  <a:lnTo>
                    <a:pt x="1526202" y="57473"/>
                  </a:lnTo>
                  <a:lnTo>
                    <a:pt x="1524634" y="64896"/>
                  </a:lnTo>
                  <a:lnTo>
                    <a:pt x="1526129" y="72266"/>
                  </a:lnTo>
                  <a:lnTo>
                    <a:pt x="1530207" y="78327"/>
                  </a:lnTo>
                  <a:lnTo>
                    <a:pt x="1536261" y="82434"/>
                  </a:lnTo>
                  <a:lnTo>
                    <a:pt x="1543684" y="83946"/>
                  </a:lnTo>
                  <a:lnTo>
                    <a:pt x="1551110" y="82526"/>
                  </a:lnTo>
                  <a:lnTo>
                    <a:pt x="1557178" y="78485"/>
                  </a:lnTo>
                  <a:lnTo>
                    <a:pt x="1561294" y="72445"/>
                  </a:lnTo>
                  <a:lnTo>
                    <a:pt x="1562861" y="65023"/>
                  </a:lnTo>
                  <a:lnTo>
                    <a:pt x="1561369" y="57598"/>
                  </a:lnTo>
                  <a:lnTo>
                    <a:pt x="1557305" y="51530"/>
                  </a:lnTo>
                  <a:lnTo>
                    <a:pt x="1551289" y="47414"/>
                  </a:lnTo>
                  <a:lnTo>
                    <a:pt x="1543938" y="45846"/>
                  </a:lnTo>
                  <a:close/>
                </a:path>
                <a:path w="2065654" h="124460">
                  <a:moveTo>
                    <a:pt x="1620138" y="46354"/>
                  </a:moveTo>
                  <a:lnTo>
                    <a:pt x="1612695" y="47775"/>
                  </a:lnTo>
                  <a:lnTo>
                    <a:pt x="1606597" y="51815"/>
                  </a:lnTo>
                  <a:lnTo>
                    <a:pt x="1602476" y="57856"/>
                  </a:lnTo>
                  <a:lnTo>
                    <a:pt x="1600961" y="65277"/>
                  </a:lnTo>
                  <a:lnTo>
                    <a:pt x="1602382" y="72703"/>
                  </a:lnTo>
                  <a:lnTo>
                    <a:pt x="1606422" y="78771"/>
                  </a:lnTo>
                  <a:lnTo>
                    <a:pt x="1612463" y="82887"/>
                  </a:lnTo>
                  <a:lnTo>
                    <a:pt x="1619884" y="84454"/>
                  </a:lnTo>
                  <a:lnTo>
                    <a:pt x="1627328" y="82962"/>
                  </a:lnTo>
                  <a:lnTo>
                    <a:pt x="1633426" y="78898"/>
                  </a:lnTo>
                  <a:lnTo>
                    <a:pt x="1637547" y="72882"/>
                  </a:lnTo>
                  <a:lnTo>
                    <a:pt x="1639061" y="65531"/>
                  </a:lnTo>
                  <a:lnTo>
                    <a:pt x="1637641" y="58088"/>
                  </a:lnTo>
                  <a:lnTo>
                    <a:pt x="1633601" y="51990"/>
                  </a:lnTo>
                  <a:lnTo>
                    <a:pt x="1627560" y="47869"/>
                  </a:lnTo>
                  <a:lnTo>
                    <a:pt x="1620138" y="46354"/>
                  </a:lnTo>
                  <a:close/>
                </a:path>
                <a:path w="2065654" h="124460">
                  <a:moveTo>
                    <a:pt x="1696338" y="46735"/>
                  </a:moveTo>
                  <a:lnTo>
                    <a:pt x="1688913" y="48210"/>
                  </a:lnTo>
                  <a:lnTo>
                    <a:pt x="1682845" y="52244"/>
                  </a:lnTo>
                  <a:lnTo>
                    <a:pt x="1678729" y="58255"/>
                  </a:lnTo>
                  <a:lnTo>
                    <a:pt x="1677161" y="65658"/>
                  </a:lnTo>
                  <a:lnTo>
                    <a:pt x="1678636" y="73102"/>
                  </a:lnTo>
                  <a:lnTo>
                    <a:pt x="1682670" y="79200"/>
                  </a:lnTo>
                  <a:lnTo>
                    <a:pt x="1688681" y="83321"/>
                  </a:lnTo>
                  <a:lnTo>
                    <a:pt x="1696084" y="84835"/>
                  </a:lnTo>
                  <a:lnTo>
                    <a:pt x="1703581" y="83361"/>
                  </a:lnTo>
                  <a:lnTo>
                    <a:pt x="1709642" y="79327"/>
                  </a:lnTo>
                  <a:lnTo>
                    <a:pt x="1713749" y="73316"/>
                  </a:lnTo>
                  <a:lnTo>
                    <a:pt x="1715261" y="65912"/>
                  </a:lnTo>
                  <a:lnTo>
                    <a:pt x="1713841" y="58469"/>
                  </a:lnTo>
                  <a:lnTo>
                    <a:pt x="1709801" y="52371"/>
                  </a:lnTo>
                  <a:lnTo>
                    <a:pt x="1703760" y="48250"/>
                  </a:lnTo>
                  <a:lnTo>
                    <a:pt x="1696338" y="46735"/>
                  </a:lnTo>
                  <a:close/>
                </a:path>
                <a:path w="2065654" h="124460">
                  <a:moveTo>
                    <a:pt x="1772538" y="47116"/>
                  </a:moveTo>
                  <a:lnTo>
                    <a:pt x="1765113" y="48609"/>
                  </a:lnTo>
                  <a:lnTo>
                    <a:pt x="1759045" y="52673"/>
                  </a:lnTo>
                  <a:lnTo>
                    <a:pt x="1754929" y="58689"/>
                  </a:lnTo>
                  <a:lnTo>
                    <a:pt x="1753361" y="66039"/>
                  </a:lnTo>
                  <a:lnTo>
                    <a:pt x="1754856" y="73483"/>
                  </a:lnTo>
                  <a:lnTo>
                    <a:pt x="1758934" y="79581"/>
                  </a:lnTo>
                  <a:lnTo>
                    <a:pt x="1764988" y="83702"/>
                  </a:lnTo>
                  <a:lnTo>
                    <a:pt x="1772411" y="85216"/>
                  </a:lnTo>
                  <a:lnTo>
                    <a:pt x="1779837" y="83796"/>
                  </a:lnTo>
                  <a:lnTo>
                    <a:pt x="1785905" y="79755"/>
                  </a:lnTo>
                  <a:lnTo>
                    <a:pt x="1790021" y="73715"/>
                  </a:lnTo>
                  <a:lnTo>
                    <a:pt x="1791588" y="66293"/>
                  </a:lnTo>
                  <a:lnTo>
                    <a:pt x="1790094" y="58868"/>
                  </a:lnTo>
                  <a:lnTo>
                    <a:pt x="1786016" y="52800"/>
                  </a:lnTo>
                  <a:lnTo>
                    <a:pt x="1779962" y="48684"/>
                  </a:lnTo>
                  <a:lnTo>
                    <a:pt x="1772538" y="47116"/>
                  </a:lnTo>
                  <a:close/>
                </a:path>
                <a:path w="2065654" h="124460">
                  <a:moveTo>
                    <a:pt x="1848865" y="47624"/>
                  </a:moveTo>
                  <a:lnTo>
                    <a:pt x="1841369" y="49045"/>
                  </a:lnTo>
                  <a:lnTo>
                    <a:pt x="1835308" y="53085"/>
                  </a:lnTo>
                  <a:lnTo>
                    <a:pt x="1831201" y="59126"/>
                  </a:lnTo>
                  <a:lnTo>
                    <a:pt x="1829688" y="66547"/>
                  </a:lnTo>
                  <a:lnTo>
                    <a:pt x="1831109" y="73973"/>
                  </a:lnTo>
                  <a:lnTo>
                    <a:pt x="1835149" y="80041"/>
                  </a:lnTo>
                  <a:lnTo>
                    <a:pt x="1841190" y="84157"/>
                  </a:lnTo>
                  <a:lnTo>
                    <a:pt x="1848611" y="85724"/>
                  </a:lnTo>
                  <a:lnTo>
                    <a:pt x="1856037" y="84230"/>
                  </a:lnTo>
                  <a:lnTo>
                    <a:pt x="1862105" y="80152"/>
                  </a:lnTo>
                  <a:lnTo>
                    <a:pt x="1866221" y="74098"/>
                  </a:lnTo>
                  <a:lnTo>
                    <a:pt x="1867788" y="66674"/>
                  </a:lnTo>
                  <a:lnTo>
                    <a:pt x="1866314" y="59305"/>
                  </a:lnTo>
                  <a:lnTo>
                    <a:pt x="1862280" y="53244"/>
                  </a:lnTo>
                  <a:lnTo>
                    <a:pt x="1856269" y="49137"/>
                  </a:lnTo>
                  <a:lnTo>
                    <a:pt x="1848865" y="47624"/>
                  </a:lnTo>
                  <a:close/>
                </a:path>
                <a:path w="2065654" h="124460">
                  <a:moveTo>
                    <a:pt x="1925065" y="48005"/>
                  </a:moveTo>
                  <a:lnTo>
                    <a:pt x="1917622" y="49426"/>
                  </a:lnTo>
                  <a:lnTo>
                    <a:pt x="1911524" y="53466"/>
                  </a:lnTo>
                  <a:lnTo>
                    <a:pt x="1907403" y="59507"/>
                  </a:lnTo>
                  <a:lnTo>
                    <a:pt x="1905888" y="66928"/>
                  </a:lnTo>
                  <a:lnTo>
                    <a:pt x="1907309" y="74354"/>
                  </a:lnTo>
                  <a:lnTo>
                    <a:pt x="1911349" y="80422"/>
                  </a:lnTo>
                  <a:lnTo>
                    <a:pt x="1917390" y="84538"/>
                  </a:lnTo>
                  <a:lnTo>
                    <a:pt x="1924811" y="86105"/>
                  </a:lnTo>
                  <a:lnTo>
                    <a:pt x="1932255" y="84613"/>
                  </a:lnTo>
                  <a:lnTo>
                    <a:pt x="1938353" y="80549"/>
                  </a:lnTo>
                  <a:lnTo>
                    <a:pt x="1942474" y="74533"/>
                  </a:lnTo>
                  <a:lnTo>
                    <a:pt x="1943988" y="67182"/>
                  </a:lnTo>
                  <a:lnTo>
                    <a:pt x="1942568" y="59739"/>
                  </a:lnTo>
                  <a:lnTo>
                    <a:pt x="1938527" y="53641"/>
                  </a:lnTo>
                  <a:lnTo>
                    <a:pt x="1932487" y="49520"/>
                  </a:lnTo>
                  <a:lnTo>
                    <a:pt x="1925065" y="48005"/>
                  </a:lnTo>
                  <a:close/>
                </a:path>
                <a:path w="2065654" h="124460">
                  <a:moveTo>
                    <a:pt x="1951354" y="10032"/>
                  </a:moveTo>
                  <a:lnTo>
                    <a:pt x="1950719" y="124332"/>
                  </a:lnTo>
                  <a:lnTo>
                    <a:pt x="2065401" y="67817"/>
                  </a:lnTo>
                  <a:lnTo>
                    <a:pt x="1951354" y="10032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25958" y="1242822"/>
              <a:ext cx="11195685" cy="4739640"/>
            </a:xfrm>
            <a:custGeom>
              <a:avLst/>
              <a:gdLst/>
              <a:ahLst/>
              <a:cxnLst/>
              <a:rect l="l" t="t" r="r" b="b"/>
              <a:pathLst>
                <a:path w="11195685" h="4739640">
                  <a:moveTo>
                    <a:pt x="0" y="4739640"/>
                  </a:moveTo>
                  <a:lnTo>
                    <a:pt x="11195304" y="4739640"/>
                  </a:lnTo>
                  <a:lnTo>
                    <a:pt x="11195304" y="0"/>
                  </a:lnTo>
                  <a:lnTo>
                    <a:pt x="0" y="0"/>
                  </a:lnTo>
                  <a:lnTo>
                    <a:pt x="0" y="4739640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5864" y="1252728"/>
              <a:ext cx="243687" cy="2438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25958" y="1242822"/>
              <a:ext cx="986155" cy="986155"/>
            </a:xfrm>
            <a:custGeom>
              <a:avLst/>
              <a:gdLst/>
              <a:ahLst/>
              <a:cxnLst/>
              <a:rect l="l" t="t" r="r" b="b"/>
              <a:pathLst>
                <a:path w="986155" h="986155">
                  <a:moveTo>
                    <a:pt x="0" y="0"/>
                  </a:moveTo>
                  <a:lnTo>
                    <a:pt x="986028" y="0"/>
                  </a:lnTo>
                </a:path>
                <a:path w="986155" h="986155">
                  <a:moveTo>
                    <a:pt x="0" y="0"/>
                  </a:moveTo>
                  <a:lnTo>
                    <a:pt x="0" y="986027"/>
                  </a:lnTo>
                </a:path>
                <a:path w="986155" h="986155">
                  <a:moveTo>
                    <a:pt x="0" y="986027"/>
                  </a:moveTo>
                  <a:lnTo>
                    <a:pt x="986028" y="986027"/>
                  </a:lnTo>
                </a:path>
                <a:path w="986155" h="986155">
                  <a:moveTo>
                    <a:pt x="986028" y="986027"/>
                  </a:moveTo>
                  <a:lnTo>
                    <a:pt x="98602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1996" y="1288415"/>
              <a:ext cx="2270760" cy="304800"/>
            </a:xfrm>
            <a:prstGeom prst="rect">
              <a:avLst/>
            </a:prstGeom>
          </p:spPr>
        </p:pic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WPS Presentation</Application>
  <PresentationFormat>On-screen Show (4:3)</PresentationFormat>
  <Paragraphs>97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</vt:lpstr>
      <vt:lpstr>SimSun</vt:lpstr>
      <vt:lpstr>Wingdings</vt:lpstr>
      <vt:lpstr>Segoe UI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Steve Sam</cp:lastModifiedBy>
  <cp:revision>2</cp:revision>
  <dcterms:created xsi:type="dcterms:W3CDTF">2021-08-19T22:56:00Z</dcterms:created>
  <dcterms:modified xsi:type="dcterms:W3CDTF">2021-08-20T04:15:37Z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2019-06-26T11:00:00Z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2021-08-19T11:00:00Z</vt:filetime>
  </property>
  <property fmtid="{D5CDD505-2E9C-101B-9397-08002B2CF9AE}" pid="5" name="ICV">
    <vt:lpwstr>03558D5C445A41DC8B846D17027BE15E</vt:lpwstr>
  </property>
  <property fmtid="{D5CDD505-2E9C-101B-9397-08002B2CF9AE}" pid="6" name="KSOProductBuildVer">
    <vt:lpwstr>1033-11.2.0.10258</vt:lpwstr>
  </property>
</Properties>
</file>