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73.png"/><Relationship Id="rId6" Type="http://schemas.openxmlformats.org/officeDocument/2006/relationships/image" Target="../media/image72.png"/><Relationship Id="rId5" Type="http://schemas.openxmlformats.org/officeDocument/2006/relationships/image" Target="../media/image29.png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3.png"/><Relationship Id="rId8" Type="http://schemas.openxmlformats.org/officeDocument/2006/relationships/image" Target="../media/image72.png"/><Relationship Id="rId7" Type="http://schemas.openxmlformats.org/officeDocument/2006/relationships/image" Target="../media/image29.png"/><Relationship Id="rId6" Type="http://schemas.openxmlformats.org/officeDocument/2006/relationships/image" Target="../media/image75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3.png"/><Relationship Id="rId8" Type="http://schemas.openxmlformats.org/officeDocument/2006/relationships/image" Target="../media/image72.png"/><Relationship Id="rId7" Type="http://schemas.openxmlformats.org/officeDocument/2006/relationships/image" Target="../media/image29.png"/><Relationship Id="rId6" Type="http://schemas.openxmlformats.org/officeDocument/2006/relationships/image" Target="../media/image75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76.png"/><Relationship Id="rId1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3.png"/><Relationship Id="rId8" Type="http://schemas.openxmlformats.org/officeDocument/2006/relationships/image" Target="../media/image72.png"/><Relationship Id="rId7" Type="http://schemas.openxmlformats.org/officeDocument/2006/relationships/image" Target="../media/image29.png"/><Relationship Id="rId6" Type="http://schemas.openxmlformats.org/officeDocument/2006/relationships/image" Target="../media/image75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78.png"/><Relationship Id="rId11" Type="http://schemas.openxmlformats.org/officeDocument/2006/relationships/image" Target="../media/image77.png"/><Relationship Id="rId10" Type="http://schemas.openxmlformats.org/officeDocument/2006/relationships/image" Target="../media/image76.png"/><Relationship Id="rId1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2.png"/><Relationship Id="rId8" Type="http://schemas.openxmlformats.org/officeDocument/2006/relationships/image" Target="../media/image29.png"/><Relationship Id="rId7" Type="http://schemas.openxmlformats.org/officeDocument/2006/relationships/image" Target="../media/image75.png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74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80.png"/><Relationship Id="rId12" Type="http://schemas.openxmlformats.org/officeDocument/2006/relationships/image" Target="../media/image78.png"/><Relationship Id="rId11" Type="http://schemas.openxmlformats.org/officeDocument/2006/relationships/image" Target="../media/image77.png"/><Relationship Id="rId10" Type="http://schemas.openxmlformats.org/officeDocument/2006/relationships/image" Target="../media/image76.png"/><Relationship Id="rId1" Type="http://schemas.openxmlformats.org/officeDocument/2006/relationships/image" Target="../media/image79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png"/><Relationship Id="rId8" Type="http://schemas.openxmlformats.org/officeDocument/2006/relationships/image" Target="../media/image81.png"/><Relationship Id="rId7" Type="http://schemas.openxmlformats.org/officeDocument/2006/relationships/image" Target="../media/image75.png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74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80.png"/><Relationship Id="rId14" Type="http://schemas.openxmlformats.org/officeDocument/2006/relationships/image" Target="../media/image78.png"/><Relationship Id="rId13" Type="http://schemas.openxmlformats.org/officeDocument/2006/relationships/image" Target="../media/image77.png"/><Relationship Id="rId12" Type="http://schemas.openxmlformats.org/officeDocument/2006/relationships/image" Target="../media/image76.png"/><Relationship Id="rId11" Type="http://schemas.openxmlformats.org/officeDocument/2006/relationships/image" Target="../media/image72.png"/><Relationship Id="rId10" Type="http://schemas.openxmlformats.org/officeDocument/2006/relationships/image" Target="../media/image29.png"/><Relationship Id="rId1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png"/><Relationship Id="rId8" Type="http://schemas.openxmlformats.org/officeDocument/2006/relationships/image" Target="../media/image81.png"/><Relationship Id="rId7" Type="http://schemas.openxmlformats.org/officeDocument/2006/relationships/image" Target="../media/image75.png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74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80.png"/><Relationship Id="rId14" Type="http://schemas.openxmlformats.org/officeDocument/2006/relationships/image" Target="../media/image78.png"/><Relationship Id="rId13" Type="http://schemas.openxmlformats.org/officeDocument/2006/relationships/image" Target="../media/image77.png"/><Relationship Id="rId12" Type="http://schemas.openxmlformats.org/officeDocument/2006/relationships/image" Target="../media/image76.png"/><Relationship Id="rId11" Type="http://schemas.openxmlformats.org/officeDocument/2006/relationships/image" Target="../media/image72.png"/><Relationship Id="rId10" Type="http://schemas.openxmlformats.org/officeDocument/2006/relationships/image" Target="../media/image29.png"/><Relationship Id="rId1" Type="http://schemas.openxmlformats.org/officeDocument/2006/relationships/image" Target="../media/image79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png"/><Relationship Id="rId8" Type="http://schemas.openxmlformats.org/officeDocument/2006/relationships/image" Target="../media/image81.png"/><Relationship Id="rId7" Type="http://schemas.openxmlformats.org/officeDocument/2006/relationships/image" Target="../media/image75.png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74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84.png"/><Relationship Id="rId16" Type="http://schemas.openxmlformats.org/officeDocument/2006/relationships/image" Target="../media/image83.jpeg"/><Relationship Id="rId15" Type="http://schemas.openxmlformats.org/officeDocument/2006/relationships/image" Target="../media/image80.png"/><Relationship Id="rId14" Type="http://schemas.openxmlformats.org/officeDocument/2006/relationships/image" Target="../media/image78.png"/><Relationship Id="rId13" Type="http://schemas.openxmlformats.org/officeDocument/2006/relationships/image" Target="../media/image77.png"/><Relationship Id="rId12" Type="http://schemas.openxmlformats.org/officeDocument/2006/relationships/image" Target="../media/image76.png"/><Relationship Id="rId11" Type="http://schemas.openxmlformats.org/officeDocument/2006/relationships/image" Target="../media/image72.png"/><Relationship Id="rId10" Type="http://schemas.openxmlformats.org/officeDocument/2006/relationships/image" Target="../media/image29.png"/><Relationship Id="rId1" Type="http://schemas.openxmlformats.org/officeDocument/2006/relationships/image" Target="../media/image79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png"/><Relationship Id="rId8" Type="http://schemas.openxmlformats.org/officeDocument/2006/relationships/image" Target="../media/image81.png"/><Relationship Id="rId7" Type="http://schemas.openxmlformats.org/officeDocument/2006/relationships/image" Target="../media/image75.png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74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85.png"/><Relationship Id="rId17" Type="http://schemas.openxmlformats.org/officeDocument/2006/relationships/image" Target="../media/image84.png"/><Relationship Id="rId16" Type="http://schemas.openxmlformats.org/officeDocument/2006/relationships/image" Target="../media/image83.jpeg"/><Relationship Id="rId15" Type="http://schemas.openxmlformats.org/officeDocument/2006/relationships/image" Target="../media/image80.png"/><Relationship Id="rId14" Type="http://schemas.openxmlformats.org/officeDocument/2006/relationships/image" Target="../media/image78.png"/><Relationship Id="rId13" Type="http://schemas.openxmlformats.org/officeDocument/2006/relationships/image" Target="../media/image77.png"/><Relationship Id="rId12" Type="http://schemas.openxmlformats.org/officeDocument/2006/relationships/image" Target="../media/image76.png"/><Relationship Id="rId11" Type="http://schemas.openxmlformats.org/officeDocument/2006/relationships/image" Target="../media/image72.png"/><Relationship Id="rId10" Type="http://schemas.openxmlformats.org/officeDocument/2006/relationships/image" Target="../media/image29.png"/><Relationship Id="rId1" Type="http://schemas.openxmlformats.org/officeDocument/2006/relationships/image" Target="../media/image79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png"/><Relationship Id="rId8" Type="http://schemas.openxmlformats.org/officeDocument/2006/relationships/image" Target="../media/image81.png"/><Relationship Id="rId7" Type="http://schemas.openxmlformats.org/officeDocument/2006/relationships/image" Target="../media/image75.png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74.png"/><Relationship Id="rId19" Type="http://schemas.openxmlformats.org/officeDocument/2006/relationships/image" Target="../media/image85.png"/><Relationship Id="rId18" Type="http://schemas.openxmlformats.org/officeDocument/2006/relationships/image" Target="../media/image84.png"/><Relationship Id="rId17" Type="http://schemas.openxmlformats.org/officeDocument/2006/relationships/image" Target="../media/image83.jpeg"/><Relationship Id="rId16" Type="http://schemas.openxmlformats.org/officeDocument/2006/relationships/image" Target="../media/image80.png"/><Relationship Id="rId15" Type="http://schemas.openxmlformats.org/officeDocument/2006/relationships/image" Target="../media/image78.png"/><Relationship Id="rId14" Type="http://schemas.openxmlformats.org/officeDocument/2006/relationships/image" Target="../media/image77.png"/><Relationship Id="rId13" Type="http://schemas.openxmlformats.org/officeDocument/2006/relationships/image" Target="../media/image76.png"/><Relationship Id="rId12" Type="http://schemas.openxmlformats.org/officeDocument/2006/relationships/image" Target="../media/image72.png"/><Relationship Id="rId11" Type="http://schemas.openxmlformats.org/officeDocument/2006/relationships/image" Target="../media/image29.png"/><Relationship Id="rId10" Type="http://schemas.openxmlformats.org/officeDocument/2006/relationships/image" Target="../media/image86.png"/><Relationship Id="rId1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png"/><Relationship Id="rId8" Type="http://schemas.openxmlformats.org/officeDocument/2006/relationships/image" Target="../media/image81.png"/><Relationship Id="rId7" Type="http://schemas.openxmlformats.org/officeDocument/2006/relationships/image" Target="../media/image75.png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74.png"/><Relationship Id="rId19" Type="http://schemas.openxmlformats.org/officeDocument/2006/relationships/image" Target="../media/image85.png"/><Relationship Id="rId18" Type="http://schemas.openxmlformats.org/officeDocument/2006/relationships/image" Target="../media/image84.png"/><Relationship Id="rId17" Type="http://schemas.openxmlformats.org/officeDocument/2006/relationships/image" Target="../media/image83.jpeg"/><Relationship Id="rId16" Type="http://schemas.openxmlformats.org/officeDocument/2006/relationships/image" Target="../media/image80.png"/><Relationship Id="rId15" Type="http://schemas.openxmlformats.org/officeDocument/2006/relationships/image" Target="../media/image78.png"/><Relationship Id="rId14" Type="http://schemas.openxmlformats.org/officeDocument/2006/relationships/image" Target="../media/image77.png"/><Relationship Id="rId13" Type="http://schemas.openxmlformats.org/officeDocument/2006/relationships/image" Target="../media/image76.png"/><Relationship Id="rId12" Type="http://schemas.openxmlformats.org/officeDocument/2006/relationships/image" Target="../media/image72.png"/><Relationship Id="rId11" Type="http://schemas.openxmlformats.org/officeDocument/2006/relationships/image" Target="../media/image29.png"/><Relationship Id="rId10" Type="http://schemas.openxmlformats.org/officeDocument/2006/relationships/image" Target="../media/image86.png"/><Relationship Id="rId1" Type="http://schemas.openxmlformats.org/officeDocument/2006/relationships/image" Target="../media/image79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png"/><Relationship Id="rId8" Type="http://schemas.openxmlformats.org/officeDocument/2006/relationships/image" Target="../media/image81.png"/><Relationship Id="rId7" Type="http://schemas.openxmlformats.org/officeDocument/2006/relationships/image" Target="../media/image75.png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2" Type="http://schemas.openxmlformats.org/officeDocument/2006/relationships/slideLayout" Target="../slideLayouts/slideLayout5.xml"/><Relationship Id="rId21" Type="http://schemas.openxmlformats.org/officeDocument/2006/relationships/image" Target="../media/image85.png"/><Relationship Id="rId20" Type="http://schemas.openxmlformats.org/officeDocument/2006/relationships/image" Target="../media/image84.png"/><Relationship Id="rId2" Type="http://schemas.openxmlformats.org/officeDocument/2006/relationships/image" Target="../media/image74.png"/><Relationship Id="rId19" Type="http://schemas.openxmlformats.org/officeDocument/2006/relationships/image" Target="../media/image83.jpeg"/><Relationship Id="rId18" Type="http://schemas.openxmlformats.org/officeDocument/2006/relationships/image" Target="../media/image79.png"/><Relationship Id="rId17" Type="http://schemas.openxmlformats.org/officeDocument/2006/relationships/image" Target="../media/image80.png"/><Relationship Id="rId16" Type="http://schemas.openxmlformats.org/officeDocument/2006/relationships/image" Target="../media/image88.png"/><Relationship Id="rId15" Type="http://schemas.openxmlformats.org/officeDocument/2006/relationships/image" Target="../media/image78.png"/><Relationship Id="rId14" Type="http://schemas.openxmlformats.org/officeDocument/2006/relationships/image" Target="../media/image77.png"/><Relationship Id="rId13" Type="http://schemas.openxmlformats.org/officeDocument/2006/relationships/image" Target="../media/image76.png"/><Relationship Id="rId12" Type="http://schemas.openxmlformats.org/officeDocument/2006/relationships/image" Target="../media/image72.png"/><Relationship Id="rId11" Type="http://schemas.openxmlformats.org/officeDocument/2006/relationships/image" Target="../media/image29.png"/><Relationship Id="rId10" Type="http://schemas.openxmlformats.org/officeDocument/2006/relationships/image" Target="../media/image86.png"/><Relationship Id="rId1" Type="http://schemas.openxmlformats.org/officeDocument/2006/relationships/image" Target="../media/image87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2.png"/><Relationship Id="rId8" Type="http://schemas.openxmlformats.org/officeDocument/2006/relationships/image" Target="../media/image29.png"/><Relationship Id="rId7" Type="http://schemas.openxmlformats.org/officeDocument/2006/relationships/image" Target="../media/image75.png"/><Relationship Id="rId6" Type="http://schemas.openxmlformats.org/officeDocument/2006/relationships/image" Target="../media/image86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84.png"/><Relationship Id="rId15" Type="http://schemas.openxmlformats.org/officeDocument/2006/relationships/image" Target="../media/image83.jpeg"/><Relationship Id="rId14" Type="http://schemas.openxmlformats.org/officeDocument/2006/relationships/image" Target="../media/image85.png"/><Relationship Id="rId13" Type="http://schemas.openxmlformats.org/officeDocument/2006/relationships/image" Target="../media/image79.png"/><Relationship Id="rId12" Type="http://schemas.openxmlformats.org/officeDocument/2006/relationships/image" Target="../media/image80.png"/><Relationship Id="rId11" Type="http://schemas.openxmlformats.org/officeDocument/2006/relationships/image" Target="../media/image88.png"/><Relationship Id="rId10" Type="http://schemas.openxmlformats.org/officeDocument/2006/relationships/image" Target="../media/image76.png"/><Relationship Id="rId1" Type="http://schemas.openxmlformats.org/officeDocument/2006/relationships/image" Target="../media/image87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2.png"/><Relationship Id="rId8" Type="http://schemas.openxmlformats.org/officeDocument/2006/relationships/image" Target="../media/image29.png"/><Relationship Id="rId7" Type="http://schemas.openxmlformats.org/officeDocument/2006/relationships/image" Target="../media/image75.png"/><Relationship Id="rId6" Type="http://schemas.openxmlformats.org/officeDocument/2006/relationships/image" Target="../media/image86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84.png"/><Relationship Id="rId14" Type="http://schemas.openxmlformats.org/officeDocument/2006/relationships/image" Target="../media/image83.jpeg"/><Relationship Id="rId13" Type="http://schemas.openxmlformats.org/officeDocument/2006/relationships/image" Target="../media/image85.png"/><Relationship Id="rId12" Type="http://schemas.openxmlformats.org/officeDocument/2006/relationships/image" Target="../media/image79.png"/><Relationship Id="rId11" Type="http://schemas.openxmlformats.org/officeDocument/2006/relationships/image" Target="../media/image80.png"/><Relationship Id="rId10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6.png"/><Relationship Id="rId8" Type="http://schemas.openxmlformats.org/officeDocument/2006/relationships/image" Target="../media/image95.png"/><Relationship Id="rId7" Type="http://schemas.openxmlformats.org/officeDocument/2006/relationships/image" Target="../media/image94.png"/><Relationship Id="rId6" Type="http://schemas.openxmlformats.org/officeDocument/2006/relationships/image" Target="../media/image93.png"/><Relationship Id="rId5" Type="http://schemas.openxmlformats.org/officeDocument/2006/relationships/image" Target="../media/image9.png"/><Relationship Id="rId4" Type="http://schemas.openxmlformats.org/officeDocument/2006/relationships/image" Target="../media/image92.png"/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8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01.png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3" Type="http://schemas.openxmlformats.org/officeDocument/2006/relationships/image" Target="../media/image97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image" Target="../media/image10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11.png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image" Target="../media/image102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6.png"/><Relationship Id="rId8" Type="http://schemas.openxmlformats.org/officeDocument/2006/relationships/image" Target="../media/image115.png"/><Relationship Id="rId7" Type="http://schemas.openxmlformats.org/officeDocument/2006/relationships/image" Target="../media/image114.png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08.png"/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20.png"/><Relationship Id="rId12" Type="http://schemas.openxmlformats.org/officeDocument/2006/relationships/image" Target="../media/image119.png"/><Relationship Id="rId11" Type="http://schemas.openxmlformats.org/officeDocument/2006/relationships/image" Target="../media/image118.png"/><Relationship Id="rId10" Type="http://schemas.openxmlformats.org/officeDocument/2006/relationships/image" Target="../media/image117.png"/><Relationship Id="rId1" Type="http://schemas.openxmlformats.org/officeDocument/2006/relationships/image" Target="../media/image102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9.png"/><Relationship Id="rId8" Type="http://schemas.openxmlformats.org/officeDocument/2006/relationships/image" Target="../media/image128.png"/><Relationship Id="rId7" Type="http://schemas.openxmlformats.org/officeDocument/2006/relationships/image" Target="../media/image127.png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32.png"/><Relationship Id="rId11" Type="http://schemas.openxmlformats.org/officeDocument/2006/relationships/image" Target="../media/image131.png"/><Relationship Id="rId10" Type="http://schemas.openxmlformats.org/officeDocument/2006/relationships/image" Target="../media/image130.png"/><Relationship Id="rId1" Type="http://schemas.openxmlformats.org/officeDocument/2006/relationships/image" Target="../media/image1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image" Target="../media/image10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42.png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image" Target="../media/image136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36.png"/><Relationship Id="rId2" Type="http://schemas.openxmlformats.org/officeDocument/2006/relationships/image" Target="../media/image144.png"/><Relationship Id="rId1" Type="http://schemas.openxmlformats.org/officeDocument/2006/relationships/image" Target="../media/image143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32.png"/><Relationship Id="rId4" Type="http://schemas.openxmlformats.org/officeDocument/2006/relationships/image" Target="../media/image148.png"/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image" Target="../media/image145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51.png"/><Relationship Id="rId4" Type="http://schemas.openxmlformats.org/officeDocument/2006/relationships/image" Target="../media/image150.png"/><Relationship Id="rId3" Type="http://schemas.openxmlformats.org/officeDocument/2006/relationships/image" Target="../media/image149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56.png"/><Relationship Id="rId7" Type="http://schemas.openxmlformats.org/officeDocument/2006/relationships/image" Target="../media/image155.png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image" Target="../media/image102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2.png"/><Relationship Id="rId8" Type="http://schemas.openxmlformats.org/officeDocument/2006/relationships/image" Target="../media/image161.png"/><Relationship Id="rId7" Type="http://schemas.openxmlformats.org/officeDocument/2006/relationships/image" Target="../media/image160.png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64.png"/><Relationship Id="rId11" Type="http://schemas.openxmlformats.org/officeDocument/2006/relationships/image" Target="../media/image163.png"/><Relationship Id="rId10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44.png"/><Relationship Id="rId14" Type="http://schemas.openxmlformats.org/officeDocument/2006/relationships/image" Target="../media/image43.png"/><Relationship Id="rId13" Type="http://schemas.openxmlformats.org/officeDocument/2006/relationships/image" Target="../media/image42.png"/><Relationship Id="rId12" Type="http://schemas.openxmlformats.org/officeDocument/2006/relationships/image" Target="../media/image41.png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1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59.png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67.png"/><Relationship Id="rId7" Type="http://schemas.openxmlformats.org/officeDocument/2006/relationships/image" Target="../media/image66.png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5920866" cy="68610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5" name="object 5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9" name="object 9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44308" y="2624594"/>
            <a:ext cx="564867" cy="639546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6" name="object 6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0" name="object 10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3" name="object 13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44308" y="2624594"/>
            <a:ext cx="564867" cy="639546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6" name="object 6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0" name="object 10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3" name="object 13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44308" y="2624594"/>
            <a:ext cx="564867" cy="63954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6" name="object 6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0" name="object 10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3" name="object 13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44308" y="2624594"/>
            <a:ext cx="564867" cy="63954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0395" y="2624636"/>
            <a:ext cx="560313" cy="6333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4" name="object 14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0395" y="2624636"/>
            <a:ext cx="560313" cy="6333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778752" y="2955035"/>
            <a:ext cx="4727575" cy="1463040"/>
            <a:chOff x="6778752" y="2955035"/>
            <a:chExt cx="4727575" cy="14630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1458" y="3265042"/>
              <a:ext cx="1567815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64858" y="3195065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8752" y="2955035"/>
              <a:ext cx="618744" cy="6629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8" name="object 18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0395" y="2624636"/>
            <a:ext cx="560313" cy="6333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778752" y="2955035"/>
            <a:ext cx="4727575" cy="1463040"/>
            <a:chOff x="6778752" y="2955035"/>
            <a:chExt cx="4727575" cy="14630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1458" y="3265042"/>
              <a:ext cx="1567815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64858" y="3195065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8752" y="2955035"/>
              <a:ext cx="618744" cy="6629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8" name="object 18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0395" y="2624636"/>
            <a:ext cx="560313" cy="6333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778752" y="2955035"/>
            <a:ext cx="4727575" cy="1463040"/>
            <a:chOff x="6778752" y="2955035"/>
            <a:chExt cx="4727575" cy="14630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1458" y="3265042"/>
              <a:ext cx="1567815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64858" y="3195065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8752" y="2955035"/>
              <a:ext cx="618744" cy="6629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8" name="object 18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618748" y="3622830"/>
            <a:ext cx="652290" cy="65695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485934" y="3630414"/>
            <a:ext cx="645570" cy="64263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356138" y="3624317"/>
            <a:ext cx="645570" cy="642635"/>
          </a:xfrm>
          <a:prstGeom prst="rect">
            <a:avLst/>
          </a:prstGeom>
        </p:spPr>
      </p:pic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0395" y="2624636"/>
            <a:ext cx="560313" cy="6333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778752" y="2955035"/>
            <a:ext cx="4727575" cy="1463040"/>
            <a:chOff x="6778752" y="2955035"/>
            <a:chExt cx="4727575" cy="14630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1458" y="3265042"/>
              <a:ext cx="1567815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64858" y="3195065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8752" y="2955035"/>
              <a:ext cx="618744" cy="6629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8" name="object 18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618748" y="3622830"/>
            <a:ext cx="652290" cy="65695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485934" y="3630414"/>
            <a:ext cx="645570" cy="64263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356138" y="3624317"/>
            <a:ext cx="645570" cy="642635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80775" y="3415542"/>
            <a:ext cx="560313" cy="634990"/>
          </a:xfrm>
          <a:prstGeom prst="rect">
            <a:avLst/>
          </a:prstGeom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0395" y="2624636"/>
            <a:ext cx="560313" cy="6333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778752" y="2955035"/>
            <a:ext cx="4727575" cy="1463040"/>
            <a:chOff x="6778752" y="2955035"/>
            <a:chExt cx="4727575" cy="14630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1458" y="3265042"/>
              <a:ext cx="1567815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64858" y="3195065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8752" y="2955035"/>
              <a:ext cx="618744" cy="6629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6778752" y="4643628"/>
            <a:ext cx="4727575" cy="1463040"/>
            <a:chOff x="6778752" y="4643628"/>
            <a:chExt cx="4727575" cy="146304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01458" y="4953000"/>
              <a:ext cx="1569466" cy="3048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864858" y="4882134"/>
              <a:ext cx="4622800" cy="1205865"/>
            </a:xfrm>
            <a:custGeom>
              <a:avLst/>
              <a:gdLst/>
              <a:ahLst/>
              <a:cxnLst/>
              <a:rect l="l" t="t" r="r" b="b"/>
              <a:pathLst>
                <a:path w="4622800" h="1205864">
                  <a:moveTo>
                    <a:pt x="0" y="297180"/>
                  </a:moveTo>
                  <a:lnTo>
                    <a:pt x="3887" y="248955"/>
                  </a:lnTo>
                  <a:lnTo>
                    <a:pt x="15142" y="203216"/>
                  </a:lnTo>
                  <a:lnTo>
                    <a:pt x="33155" y="160572"/>
                  </a:lnTo>
                  <a:lnTo>
                    <a:pt x="57314" y="121633"/>
                  </a:lnTo>
                  <a:lnTo>
                    <a:pt x="87010" y="87010"/>
                  </a:lnTo>
                  <a:lnTo>
                    <a:pt x="121633" y="57314"/>
                  </a:lnTo>
                  <a:lnTo>
                    <a:pt x="160572" y="33155"/>
                  </a:lnTo>
                  <a:lnTo>
                    <a:pt x="203216" y="15142"/>
                  </a:lnTo>
                  <a:lnTo>
                    <a:pt x="248955" y="3887"/>
                  </a:lnTo>
                  <a:lnTo>
                    <a:pt x="297180" y="0"/>
                  </a:lnTo>
                  <a:lnTo>
                    <a:pt x="4325112" y="0"/>
                  </a:lnTo>
                  <a:lnTo>
                    <a:pt x="4373336" y="3887"/>
                  </a:lnTo>
                  <a:lnTo>
                    <a:pt x="4419075" y="15142"/>
                  </a:lnTo>
                  <a:lnTo>
                    <a:pt x="4461719" y="33155"/>
                  </a:lnTo>
                  <a:lnTo>
                    <a:pt x="4500658" y="57314"/>
                  </a:lnTo>
                  <a:lnTo>
                    <a:pt x="4535281" y="87010"/>
                  </a:lnTo>
                  <a:lnTo>
                    <a:pt x="4564977" y="121633"/>
                  </a:lnTo>
                  <a:lnTo>
                    <a:pt x="4589136" y="160572"/>
                  </a:lnTo>
                  <a:lnTo>
                    <a:pt x="4607149" y="203216"/>
                  </a:lnTo>
                  <a:lnTo>
                    <a:pt x="4618404" y="248955"/>
                  </a:lnTo>
                  <a:lnTo>
                    <a:pt x="4622292" y="297180"/>
                  </a:lnTo>
                  <a:lnTo>
                    <a:pt x="4622292" y="908354"/>
                  </a:lnTo>
                  <a:lnTo>
                    <a:pt x="4618404" y="956549"/>
                  </a:lnTo>
                  <a:lnTo>
                    <a:pt x="4607149" y="1002269"/>
                  </a:lnTo>
                  <a:lnTo>
                    <a:pt x="4589136" y="1044901"/>
                  </a:lnTo>
                  <a:lnTo>
                    <a:pt x="4564977" y="1083834"/>
                  </a:lnTo>
                  <a:lnTo>
                    <a:pt x="4535281" y="1118455"/>
                  </a:lnTo>
                  <a:lnTo>
                    <a:pt x="4500658" y="1148154"/>
                  </a:lnTo>
                  <a:lnTo>
                    <a:pt x="4461719" y="1172318"/>
                  </a:lnTo>
                  <a:lnTo>
                    <a:pt x="4419075" y="1190335"/>
                  </a:lnTo>
                  <a:lnTo>
                    <a:pt x="4373336" y="1201594"/>
                  </a:lnTo>
                  <a:lnTo>
                    <a:pt x="4325112" y="1205484"/>
                  </a:lnTo>
                  <a:lnTo>
                    <a:pt x="297180" y="1205484"/>
                  </a:lnTo>
                  <a:lnTo>
                    <a:pt x="248955" y="1201594"/>
                  </a:lnTo>
                  <a:lnTo>
                    <a:pt x="203216" y="1190335"/>
                  </a:lnTo>
                  <a:lnTo>
                    <a:pt x="160572" y="1172318"/>
                  </a:lnTo>
                  <a:lnTo>
                    <a:pt x="121633" y="1148154"/>
                  </a:lnTo>
                  <a:lnTo>
                    <a:pt x="87010" y="1118455"/>
                  </a:lnTo>
                  <a:lnTo>
                    <a:pt x="57314" y="1083834"/>
                  </a:lnTo>
                  <a:lnTo>
                    <a:pt x="33155" y="1044901"/>
                  </a:lnTo>
                  <a:lnTo>
                    <a:pt x="15142" y="1002269"/>
                  </a:lnTo>
                  <a:lnTo>
                    <a:pt x="3887" y="956549"/>
                  </a:lnTo>
                  <a:lnTo>
                    <a:pt x="0" y="908354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4643628"/>
              <a:ext cx="618744" cy="66294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22" name="object 22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618748" y="3622830"/>
            <a:ext cx="652290" cy="656958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485934" y="3630414"/>
            <a:ext cx="645570" cy="642635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356138" y="3624317"/>
            <a:ext cx="645570" cy="642635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80775" y="3415542"/>
            <a:ext cx="560313" cy="634990"/>
          </a:xfrm>
          <a:prstGeom prst="rect">
            <a:avLst/>
          </a:prstGeom>
        </p:spPr>
      </p:pic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839724"/>
            <a:ext cx="4463796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434083"/>
            <a:ext cx="325793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028698"/>
            <a:ext cx="247535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2623057"/>
            <a:ext cx="4813300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217798"/>
            <a:ext cx="3180842" cy="365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466715" y="3711067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659759"/>
            <a:ext cx="2594355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82234" y="4253814"/>
            <a:ext cx="4813426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82234" y="4848733"/>
            <a:ext cx="2814574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0395" y="2624636"/>
            <a:ext cx="560313" cy="6333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778752" y="2955035"/>
            <a:ext cx="4727575" cy="1463040"/>
            <a:chOff x="6778752" y="2955035"/>
            <a:chExt cx="4727575" cy="14630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1458" y="3265042"/>
              <a:ext cx="1567815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64858" y="3195065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8752" y="2955035"/>
              <a:ext cx="618744" cy="6629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6778752" y="4643628"/>
            <a:ext cx="4727575" cy="1463040"/>
            <a:chOff x="6778752" y="4643628"/>
            <a:chExt cx="4727575" cy="146304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01458" y="4953000"/>
              <a:ext cx="1569466" cy="3048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864858" y="4882134"/>
              <a:ext cx="4622800" cy="1205865"/>
            </a:xfrm>
            <a:custGeom>
              <a:avLst/>
              <a:gdLst/>
              <a:ahLst/>
              <a:cxnLst/>
              <a:rect l="l" t="t" r="r" b="b"/>
              <a:pathLst>
                <a:path w="4622800" h="1205864">
                  <a:moveTo>
                    <a:pt x="0" y="297180"/>
                  </a:moveTo>
                  <a:lnTo>
                    <a:pt x="3887" y="248955"/>
                  </a:lnTo>
                  <a:lnTo>
                    <a:pt x="15142" y="203216"/>
                  </a:lnTo>
                  <a:lnTo>
                    <a:pt x="33155" y="160572"/>
                  </a:lnTo>
                  <a:lnTo>
                    <a:pt x="57314" y="121633"/>
                  </a:lnTo>
                  <a:lnTo>
                    <a:pt x="87010" y="87010"/>
                  </a:lnTo>
                  <a:lnTo>
                    <a:pt x="121633" y="57314"/>
                  </a:lnTo>
                  <a:lnTo>
                    <a:pt x="160572" y="33155"/>
                  </a:lnTo>
                  <a:lnTo>
                    <a:pt x="203216" y="15142"/>
                  </a:lnTo>
                  <a:lnTo>
                    <a:pt x="248955" y="3887"/>
                  </a:lnTo>
                  <a:lnTo>
                    <a:pt x="297180" y="0"/>
                  </a:lnTo>
                  <a:lnTo>
                    <a:pt x="4325112" y="0"/>
                  </a:lnTo>
                  <a:lnTo>
                    <a:pt x="4373336" y="3887"/>
                  </a:lnTo>
                  <a:lnTo>
                    <a:pt x="4419075" y="15142"/>
                  </a:lnTo>
                  <a:lnTo>
                    <a:pt x="4461719" y="33155"/>
                  </a:lnTo>
                  <a:lnTo>
                    <a:pt x="4500658" y="57314"/>
                  </a:lnTo>
                  <a:lnTo>
                    <a:pt x="4535281" y="87010"/>
                  </a:lnTo>
                  <a:lnTo>
                    <a:pt x="4564977" y="121633"/>
                  </a:lnTo>
                  <a:lnTo>
                    <a:pt x="4589136" y="160572"/>
                  </a:lnTo>
                  <a:lnTo>
                    <a:pt x="4607149" y="203216"/>
                  </a:lnTo>
                  <a:lnTo>
                    <a:pt x="4618404" y="248955"/>
                  </a:lnTo>
                  <a:lnTo>
                    <a:pt x="4622292" y="297180"/>
                  </a:lnTo>
                  <a:lnTo>
                    <a:pt x="4622292" y="908354"/>
                  </a:lnTo>
                  <a:lnTo>
                    <a:pt x="4618404" y="956549"/>
                  </a:lnTo>
                  <a:lnTo>
                    <a:pt x="4607149" y="1002269"/>
                  </a:lnTo>
                  <a:lnTo>
                    <a:pt x="4589136" y="1044901"/>
                  </a:lnTo>
                  <a:lnTo>
                    <a:pt x="4564977" y="1083834"/>
                  </a:lnTo>
                  <a:lnTo>
                    <a:pt x="4535281" y="1118455"/>
                  </a:lnTo>
                  <a:lnTo>
                    <a:pt x="4500658" y="1148154"/>
                  </a:lnTo>
                  <a:lnTo>
                    <a:pt x="4461719" y="1172318"/>
                  </a:lnTo>
                  <a:lnTo>
                    <a:pt x="4419075" y="1190335"/>
                  </a:lnTo>
                  <a:lnTo>
                    <a:pt x="4373336" y="1201594"/>
                  </a:lnTo>
                  <a:lnTo>
                    <a:pt x="4325112" y="1205484"/>
                  </a:lnTo>
                  <a:lnTo>
                    <a:pt x="297180" y="1205484"/>
                  </a:lnTo>
                  <a:lnTo>
                    <a:pt x="248955" y="1201594"/>
                  </a:lnTo>
                  <a:lnTo>
                    <a:pt x="203216" y="1190335"/>
                  </a:lnTo>
                  <a:lnTo>
                    <a:pt x="160572" y="1172318"/>
                  </a:lnTo>
                  <a:lnTo>
                    <a:pt x="121633" y="1148154"/>
                  </a:lnTo>
                  <a:lnTo>
                    <a:pt x="87010" y="1118455"/>
                  </a:lnTo>
                  <a:lnTo>
                    <a:pt x="57314" y="1083834"/>
                  </a:lnTo>
                  <a:lnTo>
                    <a:pt x="33155" y="1044901"/>
                  </a:lnTo>
                  <a:lnTo>
                    <a:pt x="15142" y="1002269"/>
                  </a:lnTo>
                  <a:lnTo>
                    <a:pt x="3887" y="956549"/>
                  </a:lnTo>
                  <a:lnTo>
                    <a:pt x="0" y="908354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4643628"/>
              <a:ext cx="618744" cy="66294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22" name="object 22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618748" y="3622830"/>
            <a:ext cx="652290" cy="656958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485934" y="3630414"/>
            <a:ext cx="645570" cy="642635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356138" y="3624317"/>
            <a:ext cx="645570" cy="642635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80775" y="3415542"/>
            <a:ext cx="560313" cy="63499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300731" y="4014474"/>
            <a:ext cx="560313" cy="634990"/>
          </a:xfrm>
          <a:prstGeom prst="rect">
            <a:avLst/>
          </a:prstGeom>
        </p:spPr>
      </p:pic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42422" y="5286973"/>
            <a:ext cx="645570" cy="6411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778752" y="2955035"/>
            <a:ext cx="4727575" cy="1463040"/>
            <a:chOff x="6778752" y="2955035"/>
            <a:chExt cx="4727575" cy="14630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1458" y="3265042"/>
              <a:ext cx="1567815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64858" y="3195065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8752" y="2955035"/>
              <a:ext cx="618744" cy="6629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6778752" y="4643628"/>
            <a:ext cx="4727575" cy="1463040"/>
            <a:chOff x="6778752" y="4643628"/>
            <a:chExt cx="4727575" cy="146304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01458" y="4953000"/>
              <a:ext cx="1569466" cy="3048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864858" y="4882134"/>
              <a:ext cx="4622800" cy="1205865"/>
            </a:xfrm>
            <a:custGeom>
              <a:avLst/>
              <a:gdLst/>
              <a:ahLst/>
              <a:cxnLst/>
              <a:rect l="l" t="t" r="r" b="b"/>
              <a:pathLst>
                <a:path w="4622800" h="1205864">
                  <a:moveTo>
                    <a:pt x="0" y="297180"/>
                  </a:moveTo>
                  <a:lnTo>
                    <a:pt x="3887" y="248955"/>
                  </a:lnTo>
                  <a:lnTo>
                    <a:pt x="15142" y="203216"/>
                  </a:lnTo>
                  <a:lnTo>
                    <a:pt x="33155" y="160572"/>
                  </a:lnTo>
                  <a:lnTo>
                    <a:pt x="57314" y="121633"/>
                  </a:lnTo>
                  <a:lnTo>
                    <a:pt x="87010" y="87010"/>
                  </a:lnTo>
                  <a:lnTo>
                    <a:pt x="121633" y="57314"/>
                  </a:lnTo>
                  <a:lnTo>
                    <a:pt x="160572" y="33155"/>
                  </a:lnTo>
                  <a:lnTo>
                    <a:pt x="203216" y="15142"/>
                  </a:lnTo>
                  <a:lnTo>
                    <a:pt x="248955" y="3887"/>
                  </a:lnTo>
                  <a:lnTo>
                    <a:pt x="297180" y="0"/>
                  </a:lnTo>
                  <a:lnTo>
                    <a:pt x="4325112" y="0"/>
                  </a:lnTo>
                  <a:lnTo>
                    <a:pt x="4373336" y="3887"/>
                  </a:lnTo>
                  <a:lnTo>
                    <a:pt x="4419075" y="15142"/>
                  </a:lnTo>
                  <a:lnTo>
                    <a:pt x="4461719" y="33155"/>
                  </a:lnTo>
                  <a:lnTo>
                    <a:pt x="4500658" y="57314"/>
                  </a:lnTo>
                  <a:lnTo>
                    <a:pt x="4535281" y="87010"/>
                  </a:lnTo>
                  <a:lnTo>
                    <a:pt x="4564977" y="121633"/>
                  </a:lnTo>
                  <a:lnTo>
                    <a:pt x="4589136" y="160572"/>
                  </a:lnTo>
                  <a:lnTo>
                    <a:pt x="4607149" y="203216"/>
                  </a:lnTo>
                  <a:lnTo>
                    <a:pt x="4618404" y="248955"/>
                  </a:lnTo>
                  <a:lnTo>
                    <a:pt x="4622292" y="297180"/>
                  </a:lnTo>
                  <a:lnTo>
                    <a:pt x="4622292" y="908354"/>
                  </a:lnTo>
                  <a:lnTo>
                    <a:pt x="4618404" y="956549"/>
                  </a:lnTo>
                  <a:lnTo>
                    <a:pt x="4607149" y="1002269"/>
                  </a:lnTo>
                  <a:lnTo>
                    <a:pt x="4589136" y="1044901"/>
                  </a:lnTo>
                  <a:lnTo>
                    <a:pt x="4564977" y="1083834"/>
                  </a:lnTo>
                  <a:lnTo>
                    <a:pt x="4535281" y="1118455"/>
                  </a:lnTo>
                  <a:lnTo>
                    <a:pt x="4500658" y="1148154"/>
                  </a:lnTo>
                  <a:lnTo>
                    <a:pt x="4461719" y="1172318"/>
                  </a:lnTo>
                  <a:lnTo>
                    <a:pt x="4419075" y="1190335"/>
                  </a:lnTo>
                  <a:lnTo>
                    <a:pt x="4373336" y="1201594"/>
                  </a:lnTo>
                  <a:lnTo>
                    <a:pt x="4325112" y="1205484"/>
                  </a:lnTo>
                  <a:lnTo>
                    <a:pt x="297180" y="1205484"/>
                  </a:lnTo>
                  <a:lnTo>
                    <a:pt x="248955" y="1201594"/>
                  </a:lnTo>
                  <a:lnTo>
                    <a:pt x="203216" y="1190335"/>
                  </a:lnTo>
                  <a:lnTo>
                    <a:pt x="160572" y="1172318"/>
                  </a:lnTo>
                  <a:lnTo>
                    <a:pt x="121633" y="1148154"/>
                  </a:lnTo>
                  <a:lnTo>
                    <a:pt x="87010" y="1118455"/>
                  </a:lnTo>
                  <a:lnTo>
                    <a:pt x="57314" y="1083834"/>
                  </a:lnTo>
                  <a:lnTo>
                    <a:pt x="33155" y="1044901"/>
                  </a:lnTo>
                  <a:lnTo>
                    <a:pt x="15142" y="1002269"/>
                  </a:lnTo>
                  <a:lnTo>
                    <a:pt x="3887" y="956549"/>
                  </a:lnTo>
                  <a:lnTo>
                    <a:pt x="0" y="908354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4643628"/>
              <a:ext cx="618744" cy="66294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22" name="object 22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831848" y="2612135"/>
            <a:ext cx="591312" cy="66446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618748" y="3622830"/>
            <a:ext cx="652290" cy="656958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485934" y="3630414"/>
            <a:ext cx="645570" cy="642635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356138" y="3624317"/>
            <a:ext cx="645570" cy="642635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80775" y="3415542"/>
            <a:ext cx="560313" cy="63499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300731" y="4014474"/>
            <a:ext cx="560313" cy="63499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618748" y="5287064"/>
            <a:ext cx="652290" cy="65835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485934" y="5296146"/>
            <a:ext cx="645570" cy="642635"/>
          </a:xfrm>
          <a:prstGeom prst="rect">
            <a:avLst/>
          </a:prstGeom>
        </p:spPr>
      </p:pic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42422" y="5286973"/>
            <a:ext cx="645570" cy="6411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6" name="object 6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778752" y="4643628"/>
            <a:ext cx="4727575" cy="1463040"/>
            <a:chOff x="6778752" y="4643628"/>
            <a:chExt cx="4727575" cy="146304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01458" y="4953000"/>
              <a:ext cx="1569466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864858" y="4882134"/>
              <a:ext cx="4622800" cy="1205865"/>
            </a:xfrm>
            <a:custGeom>
              <a:avLst/>
              <a:gdLst/>
              <a:ahLst/>
              <a:cxnLst/>
              <a:rect l="l" t="t" r="r" b="b"/>
              <a:pathLst>
                <a:path w="4622800" h="1205864">
                  <a:moveTo>
                    <a:pt x="0" y="297180"/>
                  </a:moveTo>
                  <a:lnTo>
                    <a:pt x="3887" y="248955"/>
                  </a:lnTo>
                  <a:lnTo>
                    <a:pt x="15142" y="203216"/>
                  </a:lnTo>
                  <a:lnTo>
                    <a:pt x="33155" y="160572"/>
                  </a:lnTo>
                  <a:lnTo>
                    <a:pt x="57314" y="121633"/>
                  </a:lnTo>
                  <a:lnTo>
                    <a:pt x="87010" y="87010"/>
                  </a:lnTo>
                  <a:lnTo>
                    <a:pt x="121633" y="57314"/>
                  </a:lnTo>
                  <a:lnTo>
                    <a:pt x="160572" y="33155"/>
                  </a:lnTo>
                  <a:lnTo>
                    <a:pt x="203216" y="15142"/>
                  </a:lnTo>
                  <a:lnTo>
                    <a:pt x="248955" y="3887"/>
                  </a:lnTo>
                  <a:lnTo>
                    <a:pt x="297180" y="0"/>
                  </a:lnTo>
                  <a:lnTo>
                    <a:pt x="4325112" y="0"/>
                  </a:lnTo>
                  <a:lnTo>
                    <a:pt x="4373336" y="3887"/>
                  </a:lnTo>
                  <a:lnTo>
                    <a:pt x="4419075" y="15142"/>
                  </a:lnTo>
                  <a:lnTo>
                    <a:pt x="4461719" y="33155"/>
                  </a:lnTo>
                  <a:lnTo>
                    <a:pt x="4500658" y="57314"/>
                  </a:lnTo>
                  <a:lnTo>
                    <a:pt x="4535281" y="87010"/>
                  </a:lnTo>
                  <a:lnTo>
                    <a:pt x="4564977" y="121633"/>
                  </a:lnTo>
                  <a:lnTo>
                    <a:pt x="4589136" y="160572"/>
                  </a:lnTo>
                  <a:lnTo>
                    <a:pt x="4607149" y="203216"/>
                  </a:lnTo>
                  <a:lnTo>
                    <a:pt x="4618404" y="248955"/>
                  </a:lnTo>
                  <a:lnTo>
                    <a:pt x="4622292" y="297180"/>
                  </a:lnTo>
                  <a:lnTo>
                    <a:pt x="4622292" y="908354"/>
                  </a:lnTo>
                  <a:lnTo>
                    <a:pt x="4618404" y="956549"/>
                  </a:lnTo>
                  <a:lnTo>
                    <a:pt x="4607149" y="1002269"/>
                  </a:lnTo>
                  <a:lnTo>
                    <a:pt x="4589136" y="1044901"/>
                  </a:lnTo>
                  <a:lnTo>
                    <a:pt x="4564977" y="1083834"/>
                  </a:lnTo>
                  <a:lnTo>
                    <a:pt x="4535281" y="1118455"/>
                  </a:lnTo>
                  <a:lnTo>
                    <a:pt x="4500658" y="1148154"/>
                  </a:lnTo>
                  <a:lnTo>
                    <a:pt x="4461719" y="1172318"/>
                  </a:lnTo>
                  <a:lnTo>
                    <a:pt x="4419075" y="1190335"/>
                  </a:lnTo>
                  <a:lnTo>
                    <a:pt x="4373336" y="1201594"/>
                  </a:lnTo>
                  <a:lnTo>
                    <a:pt x="4325112" y="1205484"/>
                  </a:lnTo>
                  <a:lnTo>
                    <a:pt x="297180" y="1205484"/>
                  </a:lnTo>
                  <a:lnTo>
                    <a:pt x="248955" y="1201594"/>
                  </a:lnTo>
                  <a:lnTo>
                    <a:pt x="203216" y="1190335"/>
                  </a:lnTo>
                  <a:lnTo>
                    <a:pt x="160572" y="1172318"/>
                  </a:lnTo>
                  <a:lnTo>
                    <a:pt x="121633" y="1148154"/>
                  </a:lnTo>
                  <a:lnTo>
                    <a:pt x="87010" y="1118455"/>
                  </a:lnTo>
                  <a:lnTo>
                    <a:pt x="57314" y="1083834"/>
                  </a:lnTo>
                  <a:lnTo>
                    <a:pt x="33155" y="1044901"/>
                  </a:lnTo>
                  <a:lnTo>
                    <a:pt x="15142" y="1002269"/>
                  </a:lnTo>
                  <a:lnTo>
                    <a:pt x="3887" y="956549"/>
                  </a:lnTo>
                  <a:lnTo>
                    <a:pt x="0" y="908354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4643628"/>
              <a:ext cx="618744" cy="66294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4" name="object 14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831848" y="2612135"/>
            <a:ext cx="591312" cy="66446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80775" y="3415542"/>
            <a:ext cx="560313" cy="63499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300731" y="4014474"/>
            <a:ext cx="560313" cy="63499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618748" y="5287064"/>
            <a:ext cx="652290" cy="65835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485934" y="5296146"/>
            <a:ext cx="645570" cy="642635"/>
          </a:xfrm>
          <a:prstGeom prst="rect">
            <a:avLst/>
          </a:prstGeom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42422" y="5286973"/>
            <a:ext cx="645570" cy="6411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6" name="object 6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778752" y="4643628"/>
            <a:ext cx="4727575" cy="1463040"/>
            <a:chOff x="6778752" y="4643628"/>
            <a:chExt cx="4727575" cy="146304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01458" y="4953000"/>
              <a:ext cx="1569466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864858" y="4882134"/>
              <a:ext cx="4622800" cy="1205865"/>
            </a:xfrm>
            <a:custGeom>
              <a:avLst/>
              <a:gdLst/>
              <a:ahLst/>
              <a:cxnLst/>
              <a:rect l="l" t="t" r="r" b="b"/>
              <a:pathLst>
                <a:path w="4622800" h="1205864">
                  <a:moveTo>
                    <a:pt x="0" y="297180"/>
                  </a:moveTo>
                  <a:lnTo>
                    <a:pt x="3887" y="248955"/>
                  </a:lnTo>
                  <a:lnTo>
                    <a:pt x="15142" y="203216"/>
                  </a:lnTo>
                  <a:lnTo>
                    <a:pt x="33155" y="160572"/>
                  </a:lnTo>
                  <a:lnTo>
                    <a:pt x="57314" y="121633"/>
                  </a:lnTo>
                  <a:lnTo>
                    <a:pt x="87010" y="87010"/>
                  </a:lnTo>
                  <a:lnTo>
                    <a:pt x="121633" y="57314"/>
                  </a:lnTo>
                  <a:lnTo>
                    <a:pt x="160572" y="33155"/>
                  </a:lnTo>
                  <a:lnTo>
                    <a:pt x="203216" y="15142"/>
                  </a:lnTo>
                  <a:lnTo>
                    <a:pt x="248955" y="3887"/>
                  </a:lnTo>
                  <a:lnTo>
                    <a:pt x="297180" y="0"/>
                  </a:lnTo>
                  <a:lnTo>
                    <a:pt x="4325112" y="0"/>
                  </a:lnTo>
                  <a:lnTo>
                    <a:pt x="4373336" y="3887"/>
                  </a:lnTo>
                  <a:lnTo>
                    <a:pt x="4419075" y="15142"/>
                  </a:lnTo>
                  <a:lnTo>
                    <a:pt x="4461719" y="33155"/>
                  </a:lnTo>
                  <a:lnTo>
                    <a:pt x="4500658" y="57314"/>
                  </a:lnTo>
                  <a:lnTo>
                    <a:pt x="4535281" y="87010"/>
                  </a:lnTo>
                  <a:lnTo>
                    <a:pt x="4564977" y="121633"/>
                  </a:lnTo>
                  <a:lnTo>
                    <a:pt x="4589136" y="160572"/>
                  </a:lnTo>
                  <a:lnTo>
                    <a:pt x="4607149" y="203216"/>
                  </a:lnTo>
                  <a:lnTo>
                    <a:pt x="4618404" y="248955"/>
                  </a:lnTo>
                  <a:lnTo>
                    <a:pt x="4622292" y="297180"/>
                  </a:lnTo>
                  <a:lnTo>
                    <a:pt x="4622292" y="908354"/>
                  </a:lnTo>
                  <a:lnTo>
                    <a:pt x="4618404" y="956549"/>
                  </a:lnTo>
                  <a:lnTo>
                    <a:pt x="4607149" y="1002269"/>
                  </a:lnTo>
                  <a:lnTo>
                    <a:pt x="4589136" y="1044901"/>
                  </a:lnTo>
                  <a:lnTo>
                    <a:pt x="4564977" y="1083834"/>
                  </a:lnTo>
                  <a:lnTo>
                    <a:pt x="4535281" y="1118455"/>
                  </a:lnTo>
                  <a:lnTo>
                    <a:pt x="4500658" y="1148154"/>
                  </a:lnTo>
                  <a:lnTo>
                    <a:pt x="4461719" y="1172318"/>
                  </a:lnTo>
                  <a:lnTo>
                    <a:pt x="4419075" y="1190335"/>
                  </a:lnTo>
                  <a:lnTo>
                    <a:pt x="4373336" y="1201594"/>
                  </a:lnTo>
                  <a:lnTo>
                    <a:pt x="4325112" y="1205484"/>
                  </a:lnTo>
                  <a:lnTo>
                    <a:pt x="297180" y="1205484"/>
                  </a:lnTo>
                  <a:lnTo>
                    <a:pt x="248955" y="1201594"/>
                  </a:lnTo>
                  <a:lnTo>
                    <a:pt x="203216" y="1190335"/>
                  </a:lnTo>
                  <a:lnTo>
                    <a:pt x="160572" y="1172318"/>
                  </a:lnTo>
                  <a:lnTo>
                    <a:pt x="121633" y="1148154"/>
                  </a:lnTo>
                  <a:lnTo>
                    <a:pt x="87010" y="1118455"/>
                  </a:lnTo>
                  <a:lnTo>
                    <a:pt x="57314" y="1083834"/>
                  </a:lnTo>
                  <a:lnTo>
                    <a:pt x="33155" y="1044901"/>
                  </a:lnTo>
                  <a:lnTo>
                    <a:pt x="15142" y="1002269"/>
                  </a:lnTo>
                  <a:lnTo>
                    <a:pt x="3887" y="956549"/>
                  </a:lnTo>
                  <a:lnTo>
                    <a:pt x="0" y="908354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4643628"/>
              <a:ext cx="618744" cy="66294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4" name="object 14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31848" y="2612135"/>
            <a:ext cx="591312" cy="66446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80775" y="3415542"/>
            <a:ext cx="560313" cy="63499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300731" y="4014474"/>
            <a:ext cx="560313" cy="63499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618748" y="5287064"/>
            <a:ext cx="652290" cy="65835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485934" y="5296146"/>
            <a:ext cx="645570" cy="642635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42717" y="1762632"/>
            <a:ext cx="3578225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1502" y="2399029"/>
            <a:ext cx="2622550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1045" y="2901645"/>
            <a:ext cx="3205480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52801" y="3405251"/>
            <a:ext cx="3645662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33744" y="1762632"/>
            <a:ext cx="3180842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33744" y="2399029"/>
            <a:ext cx="1890776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33744" y="2901645"/>
            <a:ext cx="2853817" cy="30510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33744" y="3405251"/>
            <a:ext cx="2631058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470402" y="549859"/>
            <a:ext cx="5422138" cy="54894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944" y="2729142"/>
            <a:ext cx="2697307" cy="17854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4946" y="544652"/>
            <a:ext cx="281000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417698"/>
            <a:ext cx="541172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012058"/>
            <a:ext cx="4513961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22570" y="3505022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453714"/>
            <a:ext cx="3143757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896233"/>
            <a:ext cx="4758055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4490669"/>
            <a:ext cx="3886961" cy="36606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402077"/>
            <a:ext cx="3375533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66715" y="2895346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844038"/>
            <a:ext cx="2236470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286378"/>
            <a:ext cx="1527809" cy="36576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249677"/>
            <a:ext cx="4520564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2844038"/>
            <a:ext cx="3378327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438778"/>
            <a:ext cx="4813300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4033139"/>
            <a:ext cx="3777996" cy="36576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694944"/>
            <a:ext cx="4520564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1289303"/>
            <a:ext cx="3180842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1883359"/>
            <a:ext cx="3393058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2478277"/>
            <a:ext cx="1366393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466715" y="2971546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2920314"/>
            <a:ext cx="2004695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3362578"/>
            <a:ext cx="841248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0146" y="3956939"/>
            <a:ext cx="5317235" cy="36576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466715" y="4450460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975" y="4399153"/>
            <a:ext cx="3763899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182234" y="4993513"/>
            <a:ext cx="4236085" cy="36575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182234" y="5587593"/>
            <a:ext cx="4740655" cy="366064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4139" y="544652"/>
            <a:ext cx="7079996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571497"/>
            <a:ext cx="3394582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064765"/>
            <a:ext cx="117475" cy="206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013534"/>
            <a:ext cx="2037714" cy="36606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624829" y="2455798"/>
            <a:ext cx="2858770" cy="365760"/>
            <a:chOff x="5624829" y="2455798"/>
            <a:chExt cx="2858770" cy="3657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2455798"/>
              <a:ext cx="1779016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42047" y="2455798"/>
              <a:ext cx="29565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89875" y="2455798"/>
              <a:ext cx="1093622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2897758"/>
            <a:ext cx="3154933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3339414"/>
            <a:ext cx="1214323" cy="3660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3781933"/>
            <a:ext cx="3675633" cy="36576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5038090" y="4376292"/>
            <a:ext cx="5741670" cy="732155"/>
            <a:chOff x="5038090" y="4376292"/>
            <a:chExt cx="5741670" cy="732155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38090" y="4376292"/>
              <a:ext cx="5741289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38090" y="4742433"/>
              <a:ext cx="1456055" cy="36576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11147" y="2801081"/>
            <a:ext cx="1686687" cy="1670364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944" y="2729142"/>
            <a:ext cx="2697307" cy="17854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4946" y="544652"/>
            <a:ext cx="281000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493898"/>
            <a:ext cx="4053840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088258"/>
            <a:ext cx="1476121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22570" y="3581780"/>
            <a:ext cx="116839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530472"/>
            <a:ext cx="5529833" cy="3657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972433"/>
            <a:ext cx="2745994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4414392"/>
            <a:ext cx="4223258" cy="36576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546857"/>
            <a:ext cx="3948429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140913"/>
            <a:ext cx="3217672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735959"/>
            <a:ext cx="2747645" cy="36576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31234" y="544652"/>
            <a:ext cx="4279773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38090" y="2859658"/>
            <a:ext cx="2977515" cy="365760"/>
            <a:chOff x="5038090" y="2859658"/>
            <a:chExt cx="2977515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8090" y="2859658"/>
              <a:ext cx="1683131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8186" y="2859658"/>
              <a:ext cx="73952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59752" y="2859658"/>
              <a:ext cx="855345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38090" y="3453714"/>
            <a:ext cx="6200140" cy="366395"/>
            <a:chOff x="5038090" y="3453714"/>
            <a:chExt cx="6200140" cy="36639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38090" y="3453714"/>
              <a:ext cx="374903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25542" y="3453714"/>
              <a:ext cx="6012179" cy="36606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2678" y="2852183"/>
            <a:ext cx="2032327" cy="1562952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2182367"/>
            <a:ext cx="5257800" cy="3488690"/>
            <a:chOff x="6217920" y="2182367"/>
            <a:chExt cx="5257800" cy="3488690"/>
          </a:xfrm>
        </p:grpSpPr>
        <p:sp>
          <p:nvSpPr>
            <p:cNvPr id="3" name="object 3"/>
            <p:cNvSpPr/>
            <p:nvPr/>
          </p:nvSpPr>
          <p:spPr>
            <a:xfrm>
              <a:off x="6217920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442327" y="3684396"/>
              <a:ext cx="3043174" cy="48768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07136" y="2182367"/>
            <a:ext cx="5257800" cy="3488690"/>
            <a:chOff x="707136" y="2182367"/>
            <a:chExt cx="5257800" cy="3488690"/>
          </a:xfrm>
        </p:grpSpPr>
        <p:sp>
          <p:nvSpPr>
            <p:cNvPr id="6" name="object 6"/>
            <p:cNvSpPr/>
            <p:nvPr/>
          </p:nvSpPr>
          <p:spPr>
            <a:xfrm>
              <a:off x="707136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3700" y="3684396"/>
              <a:ext cx="1073302" cy="48768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1234" y="549859"/>
            <a:ext cx="4279773" cy="5489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38626" y="544652"/>
            <a:ext cx="4884547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8090" y="2859658"/>
            <a:ext cx="4457827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8090" y="3453714"/>
            <a:ext cx="4428490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38090" y="4048633"/>
            <a:ext cx="5214112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11147" y="2801081"/>
            <a:ext cx="1686687" cy="167036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944" y="2729142"/>
            <a:ext cx="2697307" cy="17854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4946" y="544652"/>
            <a:ext cx="281000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859658"/>
            <a:ext cx="4507738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453714"/>
            <a:ext cx="5797423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4048633"/>
            <a:ext cx="3816984" cy="36576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1952498"/>
            <a:ext cx="2814574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82234" y="2546857"/>
            <a:ext cx="4530470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82234" y="3140913"/>
            <a:ext cx="3221863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82234" y="3735959"/>
            <a:ext cx="4379722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82234" y="4330014"/>
            <a:ext cx="6269228" cy="36606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728472"/>
            <a:ext cx="3257930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322832"/>
            <a:ext cx="4463796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1917445"/>
            <a:ext cx="2429382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6715" y="2410714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359405"/>
            <a:ext cx="3311398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2953461"/>
            <a:ext cx="4869941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3548507"/>
            <a:ext cx="3261105" cy="36575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466715" y="4041775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3990416"/>
            <a:ext cx="3920617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4432680"/>
            <a:ext cx="2241423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0146" y="5027040"/>
            <a:ext cx="4813427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40146" y="5621731"/>
            <a:ext cx="6148451" cy="36575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01695" y="544652"/>
            <a:ext cx="6534531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975434"/>
            <a:ext cx="3155823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570098"/>
            <a:ext cx="3859657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164458"/>
            <a:ext cx="1743455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22570" y="3657980"/>
            <a:ext cx="116839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606672"/>
            <a:ext cx="2663952" cy="3657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4048633"/>
            <a:ext cx="2286507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4490669"/>
            <a:ext cx="3503929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4932934"/>
            <a:ext cx="1466469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57883" y="2747772"/>
            <a:ext cx="1775460" cy="1776983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30111" y="4052315"/>
            <a:ext cx="3429000" cy="1644650"/>
            <a:chOff x="6230111" y="4052315"/>
            <a:chExt cx="3429000" cy="1644650"/>
          </a:xfrm>
        </p:grpSpPr>
        <p:sp>
          <p:nvSpPr>
            <p:cNvPr id="3" name="object 3"/>
            <p:cNvSpPr/>
            <p:nvPr/>
          </p:nvSpPr>
          <p:spPr>
            <a:xfrm>
              <a:off x="6230111" y="4052315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8999" y="0"/>
                  </a:moveTo>
                  <a:lnTo>
                    <a:pt x="0" y="0"/>
                  </a:lnTo>
                  <a:lnTo>
                    <a:pt x="0" y="1644395"/>
                  </a:lnTo>
                  <a:lnTo>
                    <a:pt x="3428999" y="1644395"/>
                  </a:lnTo>
                  <a:lnTo>
                    <a:pt x="3428999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50608" y="4319269"/>
              <a:ext cx="1762505" cy="2590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3675" y="4526229"/>
              <a:ext cx="1380235" cy="2593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71715" y="4968874"/>
              <a:ext cx="2299843" cy="228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77327" y="5151754"/>
              <a:ext cx="830160" cy="22860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555748" y="4052315"/>
            <a:ext cx="3429000" cy="1644650"/>
            <a:chOff x="2555748" y="4052315"/>
            <a:chExt cx="3429000" cy="1644650"/>
          </a:xfrm>
        </p:grpSpPr>
        <p:sp>
          <p:nvSpPr>
            <p:cNvPr id="9" name="object 9"/>
            <p:cNvSpPr/>
            <p:nvPr/>
          </p:nvSpPr>
          <p:spPr>
            <a:xfrm>
              <a:off x="2555748" y="4052315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9000" y="0"/>
                  </a:moveTo>
                  <a:lnTo>
                    <a:pt x="0" y="0"/>
                  </a:lnTo>
                  <a:lnTo>
                    <a:pt x="0" y="1644395"/>
                  </a:lnTo>
                  <a:lnTo>
                    <a:pt x="3429000" y="164439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2515" y="4302582"/>
              <a:ext cx="1479677" cy="3355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5562" y="4836286"/>
              <a:ext cx="3049142" cy="57911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051292" y="2174748"/>
            <a:ext cx="3429000" cy="1643380"/>
            <a:chOff x="8051292" y="2174748"/>
            <a:chExt cx="3429000" cy="1643380"/>
          </a:xfrm>
        </p:grpSpPr>
        <p:sp>
          <p:nvSpPr>
            <p:cNvPr id="13" name="object 13"/>
            <p:cNvSpPr/>
            <p:nvPr/>
          </p:nvSpPr>
          <p:spPr>
            <a:xfrm>
              <a:off x="8051292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80220" y="2423795"/>
              <a:ext cx="927201" cy="3352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34146" y="2957195"/>
              <a:ext cx="2666238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26296" y="3231769"/>
              <a:ext cx="1215580" cy="30480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376928" y="2174748"/>
            <a:ext cx="3429000" cy="1643380"/>
            <a:chOff x="4376928" y="2174748"/>
            <a:chExt cx="3429000" cy="1643380"/>
          </a:xfrm>
        </p:grpSpPr>
        <p:sp>
          <p:nvSpPr>
            <p:cNvPr id="18" name="object 18"/>
            <p:cNvSpPr/>
            <p:nvPr/>
          </p:nvSpPr>
          <p:spPr>
            <a:xfrm>
              <a:off x="4376928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0830" y="2423795"/>
              <a:ext cx="1584578" cy="3352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07890" y="2957195"/>
              <a:ext cx="2974720" cy="304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37886" y="3231769"/>
              <a:ext cx="1437005" cy="30480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707136" y="2174748"/>
            <a:ext cx="3429000" cy="1643380"/>
            <a:chOff x="707136" y="2174748"/>
            <a:chExt cx="3429000" cy="1643380"/>
          </a:xfrm>
        </p:grpSpPr>
        <p:sp>
          <p:nvSpPr>
            <p:cNvPr id="23" name="object 23"/>
            <p:cNvSpPr/>
            <p:nvPr/>
          </p:nvSpPr>
          <p:spPr>
            <a:xfrm>
              <a:off x="707136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36647" y="2531999"/>
              <a:ext cx="759968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11808" y="3126054"/>
              <a:ext cx="1948052" cy="335584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941061" y="549859"/>
            <a:ext cx="2470912" cy="548944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268721" y="544652"/>
            <a:ext cx="182816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119833"/>
            <a:ext cx="2346705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714879"/>
            <a:ext cx="203682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308934"/>
            <a:ext cx="5819902" cy="3660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22570" y="3802760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751453"/>
            <a:ext cx="2234946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4193413"/>
            <a:ext cx="3220339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4788153"/>
            <a:ext cx="2258949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78355" y="2772683"/>
            <a:ext cx="1530369" cy="1718858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76576" y="1869313"/>
            <a:ext cx="2343966" cy="234975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6873" y="4760036"/>
            <a:ext cx="2223516" cy="3051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37104" y="5141721"/>
            <a:ext cx="1111249" cy="304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5593" y="4760036"/>
            <a:ext cx="1158240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82128" y="5141721"/>
            <a:ext cx="2283332" cy="3047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62219" y="1866101"/>
            <a:ext cx="1951961" cy="234996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58082" y="549859"/>
            <a:ext cx="4409059" cy="5489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46702" y="544652"/>
            <a:ext cx="3674999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859658"/>
            <a:ext cx="6194425" cy="365760"/>
            <a:chOff x="5096002" y="2859658"/>
            <a:chExt cx="6194425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2859658"/>
              <a:ext cx="963777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99150" y="2859658"/>
              <a:ext cx="249936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24118" y="2859658"/>
              <a:ext cx="41376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9962" y="2859658"/>
              <a:ext cx="249936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24930" y="2859658"/>
              <a:ext cx="4865370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3453714"/>
            <a:ext cx="2024126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4048633"/>
            <a:ext cx="3354704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87069" y="2714474"/>
            <a:ext cx="1712224" cy="1838715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5" name="object 5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9" name="object 9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WPS Presentation</Application>
  <PresentationFormat>On-screen Show (4:3)</PresentationFormat>
  <Paragraphs>108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Arial</vt:lpstr>
      <vt:lpstr>SimSun</vt:lpstr>
      <vt:lpstr>Wingdings</vt:lpstr>
      <vt:lpstr>Segoe UI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Steve Sam</cp:lastModifiedBy>
  <cp:revision>1</cp:revision>
  <dcterms:created xsi:type="dcterms:W3CDTF">2021-08-19T22:05:50Z</dcterms:created>
  <dcterms:modified xsi:type="dcterms:W3CDTF">2021-08-19T22:05:50Z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2019-06-26T05:30:00Z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2021-08-19T05:30:00Z</vt:filetime>
  </property>
  <property fmtid="{D5CDD505-2E9C-101B-9397-08002B2CF9AE}" pid="5" name="ICV">
    <vt:lpwstr>0F8BF9DC3D1B4F1185D0B7EDC2AD45CB</vt:lpwstr>
  </property>
  <property fmtid="{D5CDD505-2E9C-101B-9397-08002B2CF9AE}" pid="6" name="KSOProductBuildVer">
    <vt:lpwstr>1033-11.2.0.10258</vt:lpwstr>
  </property>
</Properties>
</file>