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20" y="2981594"/>
            <a:ext cx="10779763" cy="38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635" y="2001838"/>
            <a:ext cx="10627995" cy="701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Introduction to AWS Service Catalog</a:t>
            </a:r>
            <a:endParaRPr sz="4500" dirty="0">
              <a:solidFill>
                <a:srgbClr val="171717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0156" y="6204014"/>
            <a:ext cx="436880" cy="436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25245" y="2373630"/>
            <a:ext cx="8804275" cy="36315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rcRect l="2850"/>
          <a:stretch>
            <a:fillRect/>
          </a:stretch>
        </p:blipFill>
        <p:spPr>
          <a:xfrm>
            <a:off x="2120265" y="547370"/>
            <a:ext cx="8384540" cy="9607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50010" y="1825625"/>
            <a:ext cx="9491345" cy="36944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rcRect l="2850"/>
          <a:stretch>
            <a:fillRect/>
          </a:stretch>
        </p:blipFill>
        <p:spPr>
          <a:xfrm>
            <a:off x="553085" y="365125"/>
            <a:ext cx="10991850" cy="1466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20" y="1471295"/>
            <a:ext cx="1044892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rcRect l="2850"/>
          <a:stretch>
            <a:fillRect/>
          </a:stretch>
        </p:blipFill>
        <p:spPr>
          <a:xfrm>
            <a:off x="553085" y="365125"/>
            <a:ext cx="10991850" cy="146621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2340" y="2271395"/>
            <a:ext cx="8688705" cy="32550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23925" y="2312670"/>
            <a:ext cx="9933940" cy="36461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9400" y="460375"/>
            <a:ext cx="8682355" cy="1135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85875" y="1825625"/>
            <a:ext cx="9619615" cy="37820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66315" y="527050"/>
            <a:ext cx="7658100" cy="10013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76705" y="1825625"/>
            <a:ext cx="9777095" cy="391541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62455" y="532130"/>
            <a:ext cx="8862060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rcRect r="2138"/>
          <a:stretch>
            <a:fillRect/>
          </a:stretch>
        </p:blipFill>
        <p:spPr>
          <a:xfrm>
            <a:off x="1577340" y="647065"/>
            <a:ext cx="9182735" cy="59677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39190" y="576580"/>
            <a:ext cx="9301480" cy="5704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27630" y="556260"/>
            <a:ext cx="7215505" cy="8604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8725" y="2190750"/>
            <a:ext cx="973455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1457325"/>
            <a:ext cx="10144125" cy="39433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6010" y="384175"/>
            <a:ext cx="9537700" cy="60902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7870" y="1991995"/>
            <a:ext cx="10194290" cy="41903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0975" y="365125"/>
            <a:ext cx="9290050" cy="10998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67435" y="2341880"/>
            <a:ext cx="8803640" cy="331851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92705" y="753110"/>
            <a:ext cx="7066280" cy="749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5270" y="1507490"/>
            <a:ext cx="11681460" cy="44621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37205" y="365125"/>
            <a:ext cx="8555990" cy="908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14475" y="2157730"/>
            <a:ext cx="9162415" cy="32778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945" y="442595"/>
            <a:ext cx="1103884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945" y="442595"/>
            <a:ext cx="11038840" cy="11715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0610" y="1956435"/>
            <a:ext cx="9734550" cy="3861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0720" y="1929130"/>
            <a:ext cx="10293350" cy="396621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rcRect l="2850"/>
          <a:stretch>
            <a:fillRect/>
          </a:stretch>
        </p:blipFill>
        <p:spPr>
          <a:xfrm>
            <a:off x="1335405" y="388620"/>
            <a:ext cx="9760585" cy="1151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WPS Presentation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Introduction to AWS Service Catalog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 Service Catalog</dc:title>
  <dc:creator/>
  <cp:lastModifiedBy>Steve Sam</cp:lastModifiedBy>
  <cp:revision>13</cp:revision>
  <dcterms:created xsi:type="dcterms:W3CDTF">2021-08-15T16:39:00Z</dcterms:created>
  <dcterms:modified xsi:type="dcterms:W3CDTF">2021-09-13T08:07:03Z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BD41AA7A6A37492297A5FC13847D3325</vt:lpwstr>
  </property>
  <property fmtid="{D5CDD505-2E9C-101B-9397-08002B2CF9AE}" pid="3" name="KSOProductBuildVer">
    <vt:lpwstr>1033-11.2.0.10296</vt:lpwstr>
  </property>
</Properties>
</file>