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635" y="2940050"/>
            <a:ext cx="12192635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635" y="2013268"/>
            <a:ext cx="1219263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solidFill>
                  <a:srgbClr val="161616"/>
                </a:solidFill>
              </a:rPr>
              <a:t>Clustering vs.</a:t>
            </a:r>
            <a:r>
              <a:rPr lang="en-US" sz="4300" dirty="0">
                <a:solidFill>
                  <a:srgbClr val="161616"/>
                </a:solidFill>
              </a:rPr>
              <a:t> </a:t>
            </a:r>
            <a:r>
              <a:rPr sz="4300" dirty="0">
                <a:solidFill>
                  <a:srgbClr val="161616"/>
                </a:solidFill>
              </a:rPr>
              <a:t>Load Balancing – What is the differenc</a:t>
            </a:r>
            <a:r>
              <a:rPr sz="4500" dirty="0">
                <a:solidFill>
                  <a:srgbClr val="161616"/>
                </a:solidFill>
              </a:rPr>
              <a:t>e?</a:t>
            </a:r>
            <a:endParaRPr sz="4500" dirty="0">
              <a:solidFill>
                <a:srgbClr val="16161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77632" y="0"/>
            <a:ext cx="10235467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Introduction to High Availability and Fault Tolerance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vs. Load Balancing – What is the difference?</dc:title>
  <dc:creator/>
  <cp:lastModifiedBy>Steve Sam</cp:lastModifiedBy>
  <cp:revision>1</cp:revision>
  <dcterms:created xsi:type="dcterms:W3CDTF">2021-08-31T14:38:54Z</dcterms:created>
  <dcterms:modified xsi:type="dcterms:W3CDTF">2021-08-31T14:38:54Z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98D86E4CF76643B487413DCC06ECE6DB</vt:lpwstr>
  </property>
  <property fmtid="{D5CDD505-2E9C-101B-9397-08002B2CF9AE}" pid="3" name="KSOProductBuildVer">
    <vt:lpwstr>1033-11.2.0.10265</vt:lpwstr>
  </property>
</Properties>
</file>