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61" r:id="rId4"/>
    <p:sldId id="258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990" y="2839720"/>
            <a:ext cx="11619230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770" y="2094230"/>
            <a:ext cx="1161923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61616"/>
                </a:solidFill>
              </a:rPr>
              <a:t>Blue green deployment using ALB</a:t>
            </a:r>
            <a:endParaRPr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0" y="739775"/>
            <a:ext cx="8180070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365" cy="1325880"/>
          </a:xfrm>
        </p:spPr>
        <p:txBody>
          <a:bodyPr>
            <a:normAutofit/>
          </a:bodyPr>
          <a:p>
            <a:pPr algn="ctr"/>
            <a:r>
              <a:rPr lang="en-US"/>
              <a:t>Blue/Green deployment with Classic Load Balancer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010" y="1758315"/>
            <a:ext cx="11016615" cy="453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65885" y="1383030"/>
            <a:ext cx="9658985" cy="4973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8890" y="227965"/>
            <a:ext cx="1218311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en-US" sz="4400">
                <a:latin typeface="+mj-lt"/>
                <a:ea typeface="+mj-ea"/>
                <a:cs typeface="+mj-cs"/>
              </a:rPr>
              <a:t>Blue/Green deployment using ALB</a:t>
            </a:r>
            <a:endParaRPr lang="en-US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Cut-over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Presentation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Blue green deployment using ALB</vt:lpstr>
      <vt:lpstr>PowerPoint 演示文稿</vt:lpstr>
      <vt:lpstr>Blue/Green deployment with Classic Load Balancer</vt:lpstr>
      <vt:lpstr>PowerPoint 演示文稿</vt:lpstr>
      <vt:lpstr>Cut-over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green deployment using ALB</dc:title>
  <dc:creator/>
  <cp:lastModifiedBy>Steve Sam</cp:lastModifiedBy>
  <cp:revision>4</cp:revision>
  <dcterms:created xsi:type="dcterms:W3CDTF">2021-09-01T03:42:00Z</dcterms:created>
  <dcterms:modified xsi:type="dcterms:W3CDTF">2021-09-01T04:22:19Z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03430959177A490B81A3962A389ACE87</vt:lpwstr>
  </property>
  <property fmtid="{D5CDD505-2E9C-101B-9397-08002B2CF9AE}" pid="3" name="KSOProductBuildVer">
    <vt:lpwstr>1033-11.2.0.10265</vt:lpwstr>
  </property>
</Properties>
</file>