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1382" y="1675490"/>
            <a:ext cx="26136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1382" y="2041250"/>
            <a:ext cx="6309995" cy="290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8861" y="1427134"/>
            <a:ext cx="719010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-65" dirty="0">
                <a:solidFill>
                  <a:srgbClr val="161616"/>
                </a:solidFill>
              </a:rPr>
              <a:t>D</a:t>
            </a:r>
            <a:r>
              <a:rPr sz="4500" spc="-65" dirty="0">
                <a:solidFill>
                  <a:srgbClr val="161616"/>
                </a:solidFill>
              </a:rPr>
              <a:t>ep</a:t>
            </a:r>
            <a:r>
              <a:rPr sz="4500" spc="-85" dirty="0">
                <a:solidFill>
                  <a:srgbClr val="161616"/>
                </a:solidFill>
              </a:rPr>
              <a:t>l</a:t>
            </a:r>
            <a:r>
              <a:rPr sz="4500" spc="-70" dirty="0">
                <a:solidFill>
                  <a:srgbClr val="161616"/>
                </a:solidFill>
              </a:rPr>
              <a:t>o</a:t>
            </a:r>
            <a:r>
              <a:rPr sz="4500" spc="-110" dirty="0">
                <a:solidFill>
                  <a:srgbClr val="161616"/>
                </a:solidFill>
              </a:rPr>
              <a:t>y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60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20" dirty="0">
                <a:solidFill>
                  <a:srgbClr val="161616"/>
                </a:solidFill>
              </a:rPr>
              <a:t>pp</a:t>
            </a:r>
            <a:r>
              <a:rPr sz="4500" spc="-50" dirty="0">
                <a:solidFill>
                  <a:srgbClr val="161616"/>
                </a:solidFill>
              </a:rPr>
              <a:t>l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55" dirty="0">
                <a:solidFill>
                  <a:srgbClr val="161616"/>
                </a:solidFill>
              </a:rPr>
              <a:t>c</a:t>
            </a:r>
            <a:r>
              <a:rPr sz="4500" spc="-70" dirty="0">
                <a:solidFill>
                  <a:srgbClr val="161616"/>
                </a:solidFill>
              </a:rPr>
              <a:t>a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210" dirty="0">
                <a:solidFill>
                  <a:srgbClr val="161616"/>
                </a:solidFill>
              </a:rPr>
              <a:t>n</a:t>
            </a:r>
            <a:r>
              <a:rPr sz="4500" spc="-85" dirty="0">
                <a:solidFill>
                  <a:srgbClr val="161616"/>
                </a:solidFill>
              </a:rPr>
              <a:t>s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55" dirty="0">
                <a:solidFill>
                  <a:srgbClr val="161616"/>
                </a:solidFill>
              </a:rPr>
              <a:t>n  </a:t>
            </a:r>
            <a:r>
              <a:rPr sz="4500" spc="50" dirty="0">
                <a:solidFill>
                  <a:srgbClr val="161616"/>
                </a:solidFill>
              </a:rPr>
              <a:t>E</a:t>
            </a:r>
            <a:r>
              <a:rPr sz="4500" spc="-160" dirty="0">
                <a:solidFill>
                  <a:srgbClr val="161616"/>
                </a:solidFill>
              </a:rPr>
              <a:t>l</a:t>
            </a:r>
            <a:r>
              <a:rPr sz="4500" spc="-220" dirty="0">
                <a:solidFill>
                  <a:srgbClr val="161616"/>
                </a:solidFill>
              </a:rPr>
              <a:t>a</a:t>
            </a:r>
            <a:r>
              <a:rPr sz="4500" spc="-250" dirty="0">
                <a:solidFill>
                  <a:srgbClr val="161616"/>
                </a:solidFill>
              </a:rPr>
              <a:t>s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225" dirty="0">
                <a:solidFill>
                  <a:srgbClr val="161616"/>
                </a:solidFill>
              </a:rPr>
              <a:t>c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55" dirty="0">
                <a:solidFill>
                  <a:srgbClr val="161616"/>
                </a:solidFill>
              </a:rPr>
              <a:t>B</a:t>
            </a:r>
            <a:r>
              <a:rPr sz="4500" spc="-190" dirty="0">
                <a:solidFill>
                  <a:srgbClr val="161616"/>
                </a:solidFill>
              </a:rPr>
              <a:t>ean</a:t>
            </a:r>
            <a:r>
              <a:rPr sz="4500" spc="-220" dirty="0">
                <a:solidFill>
                  <a:srgbClr val="161616"/>
                </a:solidFill>
              </a:rPr>
              <a:t>s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215" dirty="0">
                <a:solidFill>
                  <a:srgbClr val="161616"/>
                </a:solidFill>
              </a:rPr>
              <a:t>a</a:t>
            </a:r>
            <a:r>
              <a:rPr sz="4500" spc="-170" dirty="0">
                <a:solidFill>
                  <a:srgbClr val="161616"/>
                </a:solidFill>
              </a:rPr>
              <a:t>l</a:t>
            </a:r>
            <a:r>
              <a:rPr sz="4500" spc="-105" dirty="0">
                <a:solidFill>
                  <a:srgbClr val="161616"/>
                </a:solidFill>
              </a:rPr>
              <a:t>k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382" y="2224130"/>
            <a:ext cx="4502150" cy="20980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Beanstalk?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47015">
              <a:lnSpc>
                <a:spcPct val="100000"/>
              </a:lnSpc>
              <a:spcBef>
                <a:spcPts val="600"/>
              </a:spcBef>
              <a:tabLst>
                <a:tab pos="536575" algn="l"/>
              </a:tabLst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	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903" y="513855"/>
            <a:ext cx="5045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AWS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Elastic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Beanstalk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2575" y="1690952"/>
            <a:ext cx="637286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developing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vs.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managing 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Pushbutton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deployments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provisions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EC2,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S3,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SNS,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ELB,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autoscaling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maintain</a:t>
            </a:r>
            <a:r>
              <a:rPr sz="2400" spc="-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control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charge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7118" y="1903456"/>
            <a:ext cx="3053080" cy="3049905"/>
            <a:chOff x="707118" y="1903456"/>
            <a:chExt cx="3053080" cy="3049905"/>
          </a:xfrm>
        </p:grpSpPr>
        <p:sp>
          <p:nvSpPr>
            <p:cNvPr id="6" name="object 6"/>
            <p:cNvSpPr/>
            <p:nvPr/>
          </p:nvSpPr>
          <p:spPr>
            <a:xfrm>
              <a:off x="707118" y="1903456"/>
              <a:ext cx="3053080" cy="3049905"/>
            </a:xfrm>
            <a:custGeom>
              <a:avLst/>
              <a:gdLst/>
              <a:ahLst/>
              <a:cxnLst/>
              <a:rect l="l" t="t" r="r" b="b"/>
              <a:pathLst>
                <a:path w="3053079" h="3049904">
                  <a:moveTo>
                    <a:pt x="3052580" y="3049340"/>
                  </a:moveTo>
                  <a:lnTo>
                    <a:pt x="0" y="3049340"/>
                  </a:lnTo>
                  <a:lnTo>
                    <a:pt x="0" y="0"/>
                  </a:lnTo>
                  <a:lnTo>
                    <a:pt x="3052580" y="0"/>
                  </a:lnTo>
                  <a:lnTo>
                    <a:pt x="3052580" y="304934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7371" y="2512047"/>
              <a:ext cx="2035810" cy="1831339"/>
            </a:xfrm>
            <a:custGeom>
              <a:avLst/>
              <a:gdLst/>
              <a:ahLst/>
              <a:cxnLst/>
              <a:rect l="l" t="t" r="r" b="b"/>
              <a:pathLst>
                <a:path w="2035810" h="1831339">
                  <a:moveTo>
                    <a:pt x="1564246" y="1112443"/>
                  </a:moveTo>
                  <a:lnTo>
                    <a:pt x="1560131" y="1067816"/>
                  </a:lnTo>
                  <a:lnTo>
                    <a:pt x="1544459" y="1018730"/>
                  </a:lnTo>
                  <a:lnTo>
                    <a:pt x="1518615" y="975652"/>
                  </a:lnTo>
                  <a:lnTo>
                    <a:pt x="1484249" y="939990"/>
                  </a:lnTo>
                  <a:lnTo>
                    <a:pt x="1484249" y="1110018"/>
                  </a:lnTo>
                  <a:lnTo>
                    <a:pt x="1477098" y="1154226"/>
                  </a:lnTo>
                  <a:lnTo>
                    <a:pt x="1457198" y="1192618"/>
                  </a:lnTo>
                  <a:lnTo>
                    <a:pt x="1426857" y="1222895"/>
                  </a:lnTo>
                  <a:lnTo>
                    <a:pt x="1388364" y="1242758"/>
                  </a:lnTo>
                  <a:lnTo>
                    <a:pt x="1344053" y="1249883"/>
                  </a:lnTo>
                  <a:lnTo>
                    <a:pt x="1299743" y="1242758"/>
                  </a:lnTo>
                  <a:lnTo>
                    <a:pt x="1261249" y="1222895"/>
                  </a:lnTo>
                  <a:lnTo>
                    <a:pt x="1230909" y="1192618"/>
                  </a:lnTo>
                  <a:lnTo>
                    <a:pt x="1211008" y="1154226"/>
                  </a:lnTo>
                  <a:lnTo>
                    <a:pt x="1203858" y="1110018"/>
                  </a:lnTo>
                  <a:lnTo>
                    <a:pt x="1211008" y="1065809"/>
                  </a:lnTo>
                  <a:lnTo>
                    <a:pt x="1230909" y="1027417"/>
                  </a:lnTo>
                  <a:lnTo>
                    <a:pt x="1261249" y="997140"/>
                  </a:lnTo>
                  <a:lnTo>
                    <a:pt x="1299743" y="977290"/>
                  </a:lnTo>
                  <a:lnTo>
                    <a:pt x="1344053" y="970165"/>
                  </a:lnTo>
                  <a:lnTo>
                    <a:pt x="1388364" y="977290"/>
                  </a:lnTo>
                  <a:lnTo>
                    <a:pt x="1426857" y="997140"/>
                  </a:lnTo>
                  <a:lnTo>
                    <a:pt x="1457198" y="1027417"/>
                  </a:lnTo>
                  <a:lnTo>
                    <a:pt x="1477098" y="1065809"/>
                  </a:lnTo>
                  <a:lnTo>
                    <a:pt x="1484249" y="1110018"/>
                  </a:lnTo>
                  <a:lnTo>
                    <a:pt x="1484249" y="939990"/>
                  </a:lnTo>
                  <a:lnTo>
                    <a:pt x="1484122" y="939850"/>
                  </a:lnTo>
                  <a:lnTo>
                    <a:pt x="1442516" y="912609"/>
                  </a:lnTo>
                  <a:lnTo>
                    <a:pt x="1395310" y="895184"/>
                  </a:lnTo>
                  <a:lnTo>
                    <a:pt x="1344053" y="888847"/>
                  </a:lnTo>
                  <a:lnTo>
                    <a:pt x="1299413" y="893648"/>
                  </a:lnTo>
                  <a:lnTo>
                    <a:pt x="1257884" y="906818"/>
                  </a:lnTo>
                  <a:lnTo>
                    <a:pt x="1220368" y="927468"/>
                  </a:lnTo>
                  <a:lnTo>
                    <a:pt x="1187754" y="954709"/>
                  </a:lnTo>
                  <a:lnTo>
                    <a:pt x="1160907" y="987615"/>
                  </a:lnTo>
                  <a:lnTo>
                    <a:pt x="1140726" y="1025321"/>
                  </a:lnTo>
                  <a:lnTo>
                    <a:pt x="1128090" y="1066927"/>
                  </a:lnTo>
                  <a:lnTo>
                    <a:pt x="1123899" y="1111529"/>
                  </a:lnTo>
                  <a:lnTo>
                    <a:pt x="1130249" y="1162685"/>
                  </a:lnTo>
                  <a:lnTo>
                    <a:pt x="1147711" y="1209776"/>
                  </a:lnTo>
                  <a:lnTo>
                    <a:pt x="1175016" y="1251305"/>
                  </a:lnTo>
                  <a:lnTo>
                    <a:pt x="1210894" y="1285722"/>
                  </a:lnTo>
                  <a:lnTo>
                    <a:pt x="1254074" y="1311503"/>
                  </a:lnTo>
                  <a:lnTo>
                    <a:pt x="1303299" y="1327137"/>
                  </a:lnTo>
                  <a:lnTo>
                    <a:pt x="1303299" y="1505623"/>
                  </a:lnTo>
                  <a:lnTo>
                    <a:pt x="1058773" y="1505623"/>
                  </a:lnTo>
                  <a:lnTo>
                    <a:pt x="1058773" y="1302334"/>
                  </a:lnTo>
                  <a:lnTo>
                    <a:pt x="1058773" y="811593"/>
                  </a:lnTo>
                  <a:lnTo>
                    <a:pt x="1101864" y="798995"/>
                  </a:lnTo>
                  <a:lnTo>
                    <a:pt x="1140396" y="778687"/>
                  </a:lnTo>
                  <a:lnTo>
                    <a:pt x="1173657" y="751738"/>
                  </a:lnTo>
                  <a:lnTo>
                    <a:pt x="1200937" y="719175"/>
                  </a:lnTo>
                  <a:lnTo>
                    <a:pt x="1221511" y="682040"/>
                  </a:lnTo>
                  <a:lnTo>
                    <a:pt x="1234681" y="641362"/>
                  </a:lnTo>
                  <a:lnTo>
                    <a:pt x="1239723" y="598182"/>
                  </a:lnTo>
                  <a:lnTo>
                    <a:pt x="1235938" y="553542"/>
                  </a:lnTo>
                  <a:lnTo>
                    <a:pt x="1223302" y="510540"/>
                  </a:lnTo>
                  <a:lnTo>
                    <a:pt x="1202956" y="472097"/>
                  </a:lnTo>
                  <a:lnTo>
                    <a:pt x="1187729" y="453402"/>
                  </a:lnTo>
                  <a:lnTo>
                    <a:pt x="1175943" y="438912"/>
                  </a:lnTo>
                  <a:lnTo>
                    <a:pt x="1158214" y="424141"/>
                  </a:lnTo>
                  <a:lnTo>
                    <a:pt x="1158214" y="592048"/>
                  </a:lnTo>
                  <a:lnTo>
                    <a:pt x="1151445" y="636320"/>
                  </a:lnTo>
                  <a:lnTo>
                    <a:pt x="1131887" y="674878"/>
                  </a:lnTo>
                  <a:lnTo>
                    <a:pt x="1101801" y="705421"/>
                  </a:lnTo>
                  <a:lnTo>
                    <a:pt x="1063498" y="725601"/>
                  </a:lnTo>
                  <a:lnTo>
                    <a:pt x="1019251" y="733132"/>
                  </a:lnTo>
                  <a:lnTo>
                    <a:pt x="1018019" y="733132"/>
                  </a:lnTo>
                  <a:lnTo>
                    <a:pt x="973963" y="726084"/>
                  </a:lnTo>
                  <a:lnTo>
                    <a:pt x="935621" y="706437"/>
                  </a:lnTo>
                  <a:lnTo>
                    <a:pt x="905306" y="676452"/>
                  </a:lnTo>
                  <a:lnTo>
                    <a:pt x="885278" y="638378"/>
                  </a:lnTo>
                  <a:lnTo>
                    <a:pt x="877836" y="594487"/>
                  </a:lnTo>
                  <a:lnTo>
                    <a:pt x="884580" y="550214"/>
                  </a:lnTo>
                  <a:lnTo>
                    <a:pt x="904151" y="511657"/>
                  </a:lnTo>
                  <a:lnTo>
                    <a:pt x="934237" y="481114"/>
                  </a:lnTo>
                  <a:lnTo>
                    <a:pt x="972553" y="460921"/>
                  </a:lnTo>
                  <a:lnTo>
                    <a:pt x="1016800" y="453402"/>
                  </a:lnTo>
                  <a:lnTo>
                    <a:pt x="1061173" y="460159"/>
                  </a:lnTo>
                  <a:lnTo>
                    <a:pt x="1099832" y="479679"/>
                  </a:lnTo>
                  <a:lnTo>
                    <a:pt x="1130439" y="509689"/>
                  </a:lnTo>
                  <a:lnTo>
                    <a:pt x="1150683" y="547903"/>
                  </a:lnTo>
                  <a:lnTo>
                    <a:pt x="1158214" y="592048"/>
                  </a:lnTo>
                  <a:lnTo>
                    <a:pt x="1158214" y="424141"/>
                  </a:lnTo>
                  <a:lnTo>
                    <a:pt x="1143292" y="411695"/>
                  </a:lnTo>
                  <a:lnTo>
                    <a:pt x="1106068" y="391172"/>
                  </a:lnTo>
                  <a:lnTo>
                    <a:pt x="1065288" y="378028"/>
                  </a:lnTo>
                  <a:lnTo>
                    <a:pt x="1022019" y="372999"/>
                  </a:lnTo>
                  <a:lnTo>
                    <a:pt x="977265" y="376770"/>
                  </a:lnTo>
                  <a:lnTo>
                    <a:pt x="934186" y="389382"/>
                  </a:lnTo>
                  <a:lnTo>
                    <a:pt x="895654" y="409689"/>
                  </a:lnTo>
                  <a:lnTo>
                    <a:pt x="862393" y="436638"/>
                  </a:lnTo>
                  <a:lnTo>
                    <a:pt x="835113" y="469201"/>
                  </a:lnTo>
                  <a:lnTo>
                    <a:pt x="814527" y="506349"/>
                  </a:lnTo>
                  <a:lnTo>
                    <a:pt x="801357" y="547027"/>
                  </a:lnTo>
                  <a:lnTo>
                    <a:pt x="796315" y="590207"/>
                  </a:lnTo>
                  <a:lnTo>
                    <a:pt x="800112" y="634860"/>
                  </a:lnTo>
                  <a:lnTo>
                    <a:pt x="812812" y="677938"/>
                  </a:lnTo>
                  <a:lnTo>
                    <a:pt x="833513" y="716826"/>
                  </a:lnTo>
                  <a:lnTo>
                    <a:pt x="861250" y="750582"/>
                  </a:lnTo>
                  <a:lnTo>
                    <a:pt x="895083" y="778256"/>
                  </a:lnTo>
                  <a:lnTo>
                    <a:pt x="934072" y="798906"/>
                  </a:lnTo>
                  <a:lnTo>
                    <a:pt x="977265" y="811593"/>
                  </a:lnTo>
                  <a:lnTo>
                    <a:pt x="977265" y="1302334"/>
                  </a:lnTo>
                  <a:lnTo>
                    <a:pt x="732751" y="1302334"/>
                  </a:lnTo>
                  <a:lnTo>
                    <a:pt x="732751" y="1223860"/>
                  </a:lnTo>
                  <a:lnTo>
                    <a:pt x="775843" y="1211249"/>
                  </a:lnTo>
                  <a:lnTo>
                    <a:pt x="814374" y="1190955"/>
                  </a:lnTo>
                  <a:lnTo>
                    <a:pt x="847636" y="1164005"/>
                  </a:lnTo>
                  <a:lnTo>
                    <a:pt x="862203" y="1146606"/>
                  </a:lnTo>
                  <a:lnTo>
                    <a:pt x="874903" y="1131443"/>
                  </a:lnTo>
                  <a:lnTo>
                    <a:pt x="895489" y="1094308"/>
                  </a:lnTo>
                  <a:lnTo>
                    <a:pt x="908659" y="1053630"/>
                  </a:lnTo>
                  <a:lnTo>
                    <a:pt x="913701" y="1010450"/>
                  </a:lnTo>
                  <a:lnTo>
                    <a:pt x="909904" y="965809"/>
                  </a:lnTo>
                  <a:lnTo>
                    <a:pt x="897267" y="922807"/>
                  </a:lnTo>
                  <a:lnTo>
                    <a:pt x="876922" y="884364"/>
                  </a:lnTo>
                  <a:lnTo>
                    <a:pt x="849909" y="851179"/>
                  </a:lnTo>
                  <a:lnTo>
                    <a:pt x="832192" y="836409"/>
                  </a:lnTo>
                  <a:lnTo>
                    <a:pt x="832192" y="1006348"/>
                  </a:lnTo>
                  <a:lnTo>
                    <a:pt x="825157" y="1050582"/>
                  </a:lnTo>
                  <a:lnTo>
                    <a:pt x="805370" y="1089037"/>
                  </a:lnTo>
                  <a:lnTo>
                    <a:pt x="775119" y="1119403"/>
                  </a:lnTo>
                  <a:lnTo>
                    <a:pt x="736688" y="1139367"/>
                  </a:lnTo>
                  <a:lnTo>
                    <a:pt x="692404" y="1146606"/>
                  </a:lnTo>
                  <a:lnTo>
                    <a:pt x="691997" y="1146606"/>
                  </a:lnTo>
                  <a:lnTo>
                    <a:pt x="647763" y="1139507"/>
                  </a:lnTo>
                  <a:lnTo>
                    <a:pt x="609320" y="1119720"/>
                  </a:lnTo>
                  <a:lnTo>
                    <a:pt x="578980" y="1089545"/>
                  </a:lnTo>
                  <a:lnTo>
                    <a:pt x="559041" y="1051267"/>
                  </a:lnTo>
                  <a:lnTo>
                    <a:pt x="551802" y="1007160"/>
                  </a:lnTo>
                  <a:lnTo>
                    <a:pt x="558812" y="962926"/>
                  </a:lnTo>
                  <a:lnTo>
                    <a:pt x="578599" y="924471"/>
                  </a:lnTo>
                  <a:lnTo>
                    <a:pt x="608863" y="894105"/>
                  </a:lnTo>
                  <a:lnTo>
                    <a:pt x="647293" y="874141"/>
                  </a:lnTo>
                  <a:lnTo>
                    <a:pt x="691591" y="866889"/>
                  </a:lnTo>
                  <a:lnTo>
                    <a:pt x="735914" y="873887"/>
                  </a:lnTo>
                  <a:lnTo>
                    <a:pt x="774458" y="893622"/>
                  </a:lnTo>
                  <a:lnTo>
                    <a:pt x="804887" y="923810"/>
                  </a:lnTo>
                  <a:lnTo>
                    <a:pt x="824903" y="962152"/>
                  </a:lnTo>
                  <a:lnTo>
                    <a:pt x="832192" y="1006348"/>
                  </a:lnTo>
                  <a:lnTo>
                    <a:pt x="832192" y="836409"/>
                  </a:lnTo>
                  <a:lnTo>
                    <a:pt x="817270" y="823963"/>
                  </a:lnTo>
                  <a:lnTo>
                    <a:pt x="780034" y="803440"/>
                  </a:lnTo>
                  <a:lnTo>
                    <a:pt x="739267" y="790295"/>
                  </a:lnTo>
                  <a:lnTo>
                    <a:pt x="695985" y="785253"/>
                  </a:lnTo>
                  <a:lnTo>
                    <a:pt x="651243" y="789025"/>
                  </a:lnTo>
                  <a:lnTo>
                    <a:pt x="608152" y="801649"/>
                  </a:lnTo>
                  <a:lnTo>
                    <a:pt x="569620" y="821956"/>
                  </a:lnTo>
                  <a:lnTo>
                    <a:pt x="536359" y="848906"/>
                  </a:lnTo>
                  <a:lnTo>
                    <a:pt x="509079" y="881468"/>
                  </a:lnTo>
                  <a:lnTo>
                    <a:pt x="488505" y="918616"/>
                  </a:lnTo>
                  <a:lnTo>
                    <a:pt x="475335" y="959294"/>
                  </a:lnTo>
                  <a:lnTo>
                    <a:pt x="470293" y="1002474"/>
                  </a:lnTo>
                  <a:lnTo>
                    <a:pt x="474078" y="1047127"/>
                  </a:lnTo>
                  <a:lnTo>
                    <a:pt x="486791" y="1090206"/>
                  </a:lnTo>
                  <a:lnTo>
                    <a:pt x="507479" y="1129093"/>
                  </a:lnTo>
                  <a:lnTo>
                    <a:pt x="535216" y="1162850"/>
                  </a:lnTo>
                  <a:lnTo>
                    <a:pt x="569048" y="1190523"/>
                  </a:lnTo>
                  <a:lnTo>
                    <a:pt x="608037" y="1211173"/>
                  </a:lnTo>
                  <a:lnTo>
                    <a:pt x="651243" y="1223860"/>
                  </a:lnTo>
                  <a:lnTo>
                    <a:pt x="651243" y="1342986"/>
                  </a:lnTo>
                  <a:lnTo>
                    <a:pt x="654443" y="1358811"/>
                  </a:lnTo>
                  <a:lnTo>
                    <a:pt x="663181" y="1371727"/>
                  </a:lnTo>
                  <a:lnTo>
                    <a:pt x="676135" y="1380451"/>
                  </a:lnTo>
                  <a:lnTo>
                    <a:pt x="691997" y="1383639"/>
                  </a:lnTo>
                  <a:lnTo>
                    <a:pt x="977265" y="1383639"/>
                  </a:lnTo>
                  <a:lnTo>
                    <a:pt x="977265" y="1830870"/>
                  </a:lnTo>
                  <a:lnTo>
                    <a:pt x="1058773" y="1830870"/>
                  </a:lnTo>
                  <a:lnTo>
                    <a:pt x="1058773" y="1586928"/>
                  </a:lnTo>
                  <a:lnTo>
                    <a:pt x="1344053" y="1586928"/>
                  </a:lnTo>
                  <a:lnTo>
                    <a:pt x="1359916" y="1583740"/>
                  </a:lnTo>
                  <a:lnTo>
                    <a:pt x="1372870" y="1575015"/>
                  </a:lnTo>
                  <a:lnTo>
                    <a:pt x="1381607" y="1562100"/>
                  </a:lnTo>
                  <a:lnTo>
                    <a:pt x="1384808" y="1546275"/>
                  </a:lnTo>
                  <a:lnTo>
                    <a:pt x="1384808" y="1505623"/>
                  </a:lnTo>
                  <a:lnTo>
                    <a:pt x="1384808" y="1327137"/>
                  </a:lnTo>
                  <a:lnTo>
                    <a:pt x="1427810" y="1314221"/>
                  </a:lnTo>
                  <a:lnTo>
                    <a:pt x="1466189" y="1293647"/>
                  </a:lnTo>
                  <a:lnTo>
                    <a:pt x="1499260" y="1266469"/>
                  </a:lnTo>
                  <a:lnTo>
                    <a:pt x="1526311" y="1233716"/>
                  </a:lnTo>
                  <a:lnTo>
                    <a:pt x="1546631" y="1196428"/>
                  </a:lnTo>
                  <a:lnTo>
                    <a:pt x="1559509" y="1155661"/>
                  </a:lnTo>
                  <a:lnTo>
                    <a:pt x="1564246" y="1112443"/>
                  </a:lnTo>
                  <a:close/>
                </a:path>
                <a:path w="2035810" h="1831339">
                  <a:moveTo>
                    <a:pt x="2035644" y="919340"/>
                  </a:moveTo>
                  <a:lnTo>
                    <a:pt x="2032838" y="868387"/>
                  </a:lnTo>
                  <a:lnTo>
                    <a:pt x="2024494" y="820496"/>
                  </a:lnTo>
                  <a:lnTo>
                    <a:pt x="2010689" y="775779"/>
                  </a:lnTo>
                  <a:lnTo>
                    <a:pt x="1991525" y="734314"/>
                  </a:lnTo>
                  <a:lnTo>
                    <a:pt x="1967077" y="696201"/>
                  </a:lnTo>
                  <a:lnTo>
                    <a:pt x="1937461" y="661555"/>
                  </a:lnTo>
                  <a:lnTo>
                    <a:pt x="1902764" y="630466"/>
                  </a:lnTo>
                  <a:lnTo>
                    <a:pt x="1863064" y="603034"/>
                  </a:lnTo>
                  <a:lnTo>
                    <a:pt x="1818462" y="579361"/>
                  </a:lnTo>
                  <a:lnTo>
                    <a:pt x="1769046" y="559536"/>
                  </a:lnTo>
                  <a:lnTo>
                    <a:pt x="1714919" y="543661"/>
                  </a:lnTo>
                  <a:lnTo>
                    <a:pt x="1703959" y="487387"/>
                  </a:lnTo>
                  <a:lnTo>
                    <a:pt x="1686623" y="438251"/>
                  </a:lnTo>
                  <a:lnTo>
                    <a:pt x="1663750" y="396125"/>
                  </a:lnTo>
                  <a:lnTo>
                    <a:pt x="1636191" y="360857"/>
                  </a:lnTo>
                  <a:lnTo>
                    <a:pt x="1604810" y="332333"/>
                  </a:lnTo>
                  <a:lnTo>
                    <a:pt x="1570469" y="310388"/>
                  </a:lnTo>
                  <a:lnTo>
                    <a:pt x="1534007" y="294881"/>
                  </a:lnTo>
                  <a:lnTo>
                    <a:pt x="1496288" y="285673"/>
                  </a:lnTo>
                  <a:lnTo>
                    <a:pt x="1458163" y="282638"/>
                  </a:lnTo>
                  <a:lnTo>
                    <a:pt x="1417523" y="286042"/>
                  </a:lnTo>
                  <a:lnTo>
                    <a:pt x="1378305" y="296113"/>
                  </a:lnTo>
                  <a:lnTo>
                    <a:pt x="1341323" y="312547"/>
                  </a:lnTo>
                  <a:lnTo>
                    <a:pt x="1307376" y="335089"/>
                  </a:lnTo>
                  <a:lnTo>
                    <a:pt x="1282776" y="287616"/>
                  </a:lnTo>
                  <a:lnTo>
                    <a:pt x="1254074" y="242608"/>
                  </a:lnTo>
                  <a:lnTo>
                    <a:pt x="1221460" y="200355"/>
                  </a:lnTo>
                  <a:lnTo>
                    <a:pt x="1185113" y="161074"/>
                  </a:lnTo>
                  <a:lnTo>
                    <a:pt x="1146746" y="125577"/>
                  </a:lnTo>
                  <a:lnTo>
                    <a:pt x="1105395" y="94170"/>
                  </a:lnTo>
                  <a:lnTo>
                    <a:pt x="1061402" y="67017"/>
                  </a:lnTo>
                  <a:lnTo>
                    <a:pt x="1015098" y="44246"/>
                  </a:lnTo>
                  <a:lnTo>
                    <a:pt x="966825" y="26022"/>
                  </a:lnTo>
                  <a:lnTo>
                    <a:pt x="916901" y="12471"/>
                  </a:lnTo>
                  <a:lnTo>
                    <a:pt x="865682" y="3746"/>
                  </a:lnTo>
                  <a:lnTo>
                    <a:pt x="813485" y="0"/>
                  </a:lnTo>
                  <a:lnTo>
                    <a:pt x="764552" y="1054"/>
                  </a:lnTo>
                  <a:lnTo>
                    <a:pt x="716762" y="6400"/>
                  </a:lnTo>
                  <a:lnTo>
                    <a:pt x="670280" y="15836"/>
                  </a:lnTo>
                  <a:lnTo>
                    <a:pt x="625335" y="29197"/>
                  </a:lnTo>
                  <a:lnTo>
                    <a:pt x="582091" y="46278"/>
                  </a:lnTo>
                  <a:lnTo>
                    <a:pt x="540753" y="66890"/>
                  </a:lnTo>
                  <a:lnTo>
                    <a:pt x="501523" y="90868"/>
                  </a:lnTo>
                  <a:lnTo>
                    <a:pt x="464591" y="118021"/>
                  </a:lnTo>
                  <a:lnTo>
                    <a:pt x="430136" y="148158"/>
                  </a:lnTo>
                  <a:lnTo>
                    <a:pt x="398373" y="181089"/>
                  </a:lnTo>
                  <a:lnTo>
                    <a:pt x="369481" y="216649"/>
                  </a:lnTo>
                  <a:lnTo>
                    <a:pt x="343662" y="254647"/>
                  </a:lnTo>
                  <a:lnTo>
                    <a:pt x="321106" y="294881"/>
                  </a:lnTo>
                  <a:lnTo>
                    <a:pt x="302006" y="337185"/>
                  </a:lnTo>
                  <a:lnTo>
                    <a:pt x="286562" y="381368"/>
                  </a:lnTo>
                  <a:lnTo>
                    <a:pt x="274955" y="427240"/>
                  </a:lnTo>
                  <a:lnTo>
                    <a:pt x="267398" y="474624"/>
                  </a:lnTo>
                  <a:lnTo>
                    <a:pt x="264083" y="523341"/>
                  </a:lnTo>
                  <a:lnTo>
                    <a:pt x="264083" y="553021"/>
                  </a:lnTo>
                  <a:lnTo>
                    <a:pt x="217119" y="569785"/>
                  </a:lnTo>
                  <a:lnTo>
                    <a:pt x="173697" y="592328"/>
                  </a:lnTo>
                  <a:lnTo>
                    <a:pt x="134200" y="620115"/>
                  </a:lnTo>
                  <a:lnTo>
                    <a:pt x="99021" y="652640"/>
                  </a:lnTo>
                  <a:lnTo>
                    <a:pt x="68541" y="689343"/>
                  </a:lnTo>
                  <a:lnTo>
                    <a:pt x="43129" y="729716"/>
                  </a:lnTo>
                  <a:lnTo>
                    <a:pt x="23190" y="773239"/>
                  </a:lnTo>
                  <a:lnTo>
                    <a:pt x="9105" y="819353"/>
                  </a:lnTo>
                  <a:lnTo>
                    <a:pt x="1244" y="867549"/>
                  </a:lnTo>
                  <a:lnTo>
                    <a:pt x="0" y="917308"/>
                  </a:lnTo>
                  <a:lnTo>
                    <a:pt x="0" y="944143"/>
                  </a:lnTo>
                  <a:lnTo>
                    <a:pt x="6769" y="990841"/>
                  </a:lnTo>
                  <a:lnTo>
                    <a:pt x="18808" y="1035481"/>
                  </a:lnTo>
                  <a:lnTo>
                    <a:pt x="35775" y="1077747"/>
                  </a:lnTo>
                  <a:lnTo>
                    <a:pt x="57327" y="1117346"/>
                  </a:lnTo>
                  <a:lnTo>
                    <a:pt x="83121" y="1153947"/>
                  </a:lnTo>
                  <a:lnTo>
                    <a:pt x="112814" y="1187272"/>
                  </a:lnTo>
                  <a:lnTo>
                    <a:pt x="146050" y="1216977"/>
                  </a:lnTo>
                  <a:lnTo>
                    <a:pt x="182486" y="1242783"/>
                  </a:lnTo>
                  <a:lnTo>
                    <a:pt x="221767" y="1264361"/>
                  </a:lnTo>
                  <a:lnTo>
                    <a:pt x="263575" y="1281417"/>
                  </a:lnTo>
                  <a:lnTo>
                    <a:pt x="307543" y="1293634"/>
                  </a:lnTo>
                  <a:lnTo>
                    <a:pt x="353339" y="1300708"/>
                  </a:lnTo>
                  <a:lnTo>
                    <a:pt x="400608" y="1302334"/>
                  </a:lnTo>
                  <a:lnTo>
                    <a:pt x="447471" y="1302334"/>
                  </a:lnTo>
                  <a:lnTo>
                    <a:pt x="447471" y="1221016"/>
                  </a:lnTo>
                  <a:lnTo>
                    <a:pt x="400608" y="1221016"/>
                  </a:lnTo>
                  <a:lnTo>
                    <a:pt x="351942" y="1218971"/>
                  </a:lnTo>
                  <a:lnTo>
                    <a:pt x="305346" y="1209662"/>
                  </a:lnTo>
                  <a:lnTo>
                    <a:pt x="261429" y="1193660"/>
                  </a:lnTo>
                  <a:lnTo>
                    <a:pt x="220802" y="1171473"/>
                  </a:lnTo>
                  <a:lnTo>
                    <a:pt x="184061" y="1143647"/>
                  </a:lnTo>
                  <a:lnTo>
                    <a:pt x="151841" y="1110729"/>
                  </a:lnTo>
                  <a:lnTo>
                    <a:pt x="124739" y="1073251"/>
                  </a:lnTo>
                  <a:lnTo>
                    <a:pt x="103378" y="1031760"/>
                  </a:lnTo>
                  <a:lnTo>
                    <a:pt x="88353" y="986777"/>
                  </a:lnTo>
                  <a:lnTo>
                    <a:pt x="80276" y="938860"/>
                  </a:lnTo>
                  <a:lnTo>
                    <a:pt x="80276" y="916495"/>
                  </a:lnTo>
                  <a:lnTo>
                    <a:pt x="85521" y="853147"/>
                  </a:lnTo>
                  <a:lnTo>
                    <a:pt x="100076" y="799236"/>
                  </a:lnTo>
                  <a:lnTo>
                    <a:pt x="122237" y="753986"/>
                  </a:lnTo>
                  <a:lnTo>
                    <a:pt x="150279" y="716648"/>
                  </a:lnTo>
                  <a:lnTo>
                    <a:pt x="182473" y="686460"/>
                  </a:lnTo>
                  <a:lnTo>
                    <a:pt x="217093" y="662673"/>
                  </a:lnTo>
                  <a:lnTo>
                    <a:pt x="252412" y="644525"/>
                  </a:lnTo>
                  <a:lnTo>
                    <a:pt x="318287" y="622134"/>
                  </a:lnTo>
                  <a:lnTo>
                    <a:pt x="331812" y="615975"/>
                  </a:lnTo>
                  <a:lnTo>
                    <a:pt x="341960" y="605739"/>
                  </a:lnTo>
                  <a:lnTo>
                    <a:pt x="347903" y="592620"/>
                  </a:lnTo>
                  <a:lnTo>
                    <a:pt x="348843" y="577811"/>
                  </a:lnTo>
                  <a:lnTo>
                    <a:pt x="347446" y="564235"/>
                  </a:lnTo>
                  <a:lnTo>
                    <a:pt x="345592" y="523341"/>
                  </a:lnTo>
                  <a:lnTo>
                    <a:pt x="349605" y="472440"/>
                  </a:lnTo>
                  <a:lnTo>
                    <a:pt x="359232" y="422694"/>
                  </a:lnTo>
                  <a:lnTo>
                    <a:pt x="374281" y="374535"/>
                  </a:lnTo>
                  <a:lnTo>
                    <a:pt x="394550" y="328409"/>
                  </a:lnTo>
                  <a:lnTo>
                    <a:pt x="419849" y="284746"/>
                  </a:lnTo>
                  <a:lnTo>
                    <a:pt x="449999" y="243979"/>
                  </a:lnTo>
                  <a:lnTo>
                    <a:pt x="484797" y="206540"/>
                  </a:lnTo>
                  <a:lnTo>
                    <a:pt x="519950" y="176009"/>
                  </a:lnTo>
                  <a:lnTo>
                    <a:pt x="557276" y="149682"/>
                  </a:lnTo>
                  <a:lnTo>
                    <a:pt x="596480" y="127533"/>
                  </a:lnTo>
                  <a:lnTo>
                    <a:pt x="637209" y="109575"/>
                  </a:lnTo>
                  <a:lnTo>
                    <a:pt x="679170" y="95808"/>
                  </a:lnTo>
                  <a:lnTo>
                    <a:pt x="722007" y="86194"/>
                  </a:lnTo>
                  <a:lnTo>
                    <a:pt x="765429" y="80759"/>
                  </a:lnTo>
                  <a:lnTo>
                    <a:pt x="809091" y="79489"/>
                  </a:lnTo>
                  <a:lnTo>
                    <a:pt x="852678" y="82372"/>
                  </a:lnTo>
                  <a:lnTo>
                    <a:pt x="895870" y="89408"/>
                  </a:lnTo>
                  <a:lnTo>
                    <a:pt x="938326" y="100571"/>
                  </a:lnTo>
                  <a:lnTo>
                    <a:pt x="979754" y="115887"/>
                  </a:lnTo>
                  <a:lnTo>
                    <a:pt x="1019797" y="135331"/>
                  </a:lnTo>
                  <a:lnTo>
                    <a:pt x="1058138" y="158902"/>
                  </a:lnTo>
                  <a:lnTo>
                    <a:pt x="1094473" y="186601"/>
                  </a:lnTo>
                  <a:lnTo>
                    <a:pt x="1128471" y="218401"/>
                  </a:lnTo>
                  <a:lnTo>
                    <a:pt x="1161313" y="254127"/>
                  </a:lnTo>
                  <a:lnTo>
                    <a:pt x="1190663" y="292582"/>
                  </a:lnTo>
                  <a:lnTo>
                    <a:pt x="1216342" y="333502"/>
                  </a:lnTo>
                  <a:lnTo>
                    <a:pt x="1238173" y="376618"/>
                  </a:lnTo>
                  <a:lnTo>
                    <a:pt x="1258671" y="428853"/>
                  </a:lnTo>
                  <a:lnTo>
                    <a:pt x="1263319" y="435114"/>
                  </a:lnTo>
                  <a:lnTo>
                    <a:pt x="1269390" y="439750"/>
                  </a:lnTo>
                  <a:lnTo>
                    <a:pt x="1283919" y="446836"/>
                  </a:lnTo>
                  <a:lnTo>
                    <a:pt x="1299502" y="447802"/>
                  </a:lnTo>
                  <a:lnTo>
                    <a:pt x="1314323" y="442861"/>
                  </a:lnTo>
                  <a:lnTo>
                    <a:pt x="1326527" y="432269"/>
                  </a:lnTo>
                  <a:lnTo>
                    <a:pt x="1353096" y="404063"/>
                  </a:lnTo>
                  <a:lnTo>
                    <a:pt x="1385011" y="382955"/>
                  </a:lnTo>
                  <a:lnTo>
                    <a:pt x="1420901" y="369620"/>
                  </a:lnTo>
                  <a:lnTo>
                    <a:pt x="1459382" y="364769"/>
                  </a:lnTo>
                  <a:lnTo>
                    <a:pt x="1492758" y="368363"/>
                  </a:lnTo>
                  <a:lnTo>
                    <a:pt x="1558531" y="399491"/>
                  </a:lnTo>
                  <a:lnTo>
                    <a:pt x="1587449" y="428625"/>
                  </a:lnTo>
                  <a:lnTo>
                    <a:pt x="1611401" y="467868"/>
                  </a:lnTo>
                  <a:lnTo>
                    <a:pt x="1628660" y="518007"/>
                  </a:lnTo>
                  <a:lnTo>
                    <a:pt x="1637487" y="579843"/>
                  </a:lnTo>
                  <a:lnTo>
                    <a:pt x="1640408" y="593064"/>
                  </a:lnTo>
                  <a:lnTo>
                    <a:pt x="1647291" y="604316"/>
                  </a:lnTo>
                  <a:lnTo>
                    <a:pt x="1657426" y="612800"/>
                  </a:lnTo>
                  <a:lnTo>
                    <a:pt x="1670088" y="617664"/>
                  </a:lnTo>
                  <a:lnTo>
                    <a:pt x="1724126" y="630923"/>
                  </a:lnTo>
                  <a:lnTo>
                    <a:pt x="1772526" y="648030"/>
                  </a:lnTo>
                  <a:lnTo>
                    <a:pt x="1815274" y="668934"/>
                  </a:lnTo>
                  <a:lnTo>
                    <a:pt x="1852371" y="693635"/>
                  </a:lnTo>
                  <a:lnTo>
                    <a:pt x="1883791" y="722096"/>
                  </a:lnTo>
                  <a:lnTo>
                    <a:pt x="1909521" y="754303"/>
                  </a:lnTo>
                  <a:lnTo>
                    <a:pt x="1929561" y="790244"/>
                  </a:lnTo>
                  <a:lnTo>
                    <a:pt x="1943887" y="829868"/>
                  </a:lnTo>
                  <a:lnTo>
                    <a:pt x="1952485" y="873188"/>
                  </a:lnTo>
                  <a:lnTo>
                    <a:pt x="1955355" y="920153"/>
                  </a:lnTo>
                  <a:lnTo>
                    <a:pt x="1950821" y="983119"/>
                  </a:lnTo>
                  <a:lnTo>
                    <a:pt x="1938032" y="1036739"/>
                  </a:lnTo>
                  <a:lnTo>
                    <a:pt x="1918233" y="1081735"/>
                  </a:lnTo>
                  <a:lnTo>
                    <a:pt x="1892655" y="1118857"/>
                  </a:lnTo>
                  <a:lnTo>
                    <a:pt x="1862556" y="1148842"/>
                  </a:lnTo>
                  <a:lnTo>
                    <a:pt x="1829181" y="1172425"/>
                  </a:lnTo>
                  <a:lnTo>
                    <a:pt x="1793748" y="1190358"/>
                  </a:lnTo>
                  <a:lnTo>
                    <a:pt x="1757514" y="1203363"/>
                  </a:lnTo>
                  <a:lnTo>
                    <a:pt x="1687588" y="1217587"/>
                  </a:lnTo>
                  <a:lnTo>
                    <a:pt x="1629333" y="1221016"/>
                  </a:lnTo>
                  <a:lnTo>
                    <a:pt x="1629333" y="1302334"/>
                  </a:lnTo>
                  <a:lnTo>
                    <a:pt x="1671637" y="1300759"/>
                  </a:lnTo>
                  <a:lnTo>
                    <a:pt x="1713877" y="1295920"/>
                  </a:lnTo>
                  <a:lnTo>
                    <a:pt x="1755559" y="1287653"/>
                  </a:lnTo>
                  <a:lnTo>
                    <a:pt x="1796173" y="1275765"/>
                  </a:lnTo>
                  <a:lnTo>
                    <a:pt x="1835251" y="1260081"/>
                  </a:lnTo>
                  <a:lnTo>
                    <a:pt x="1872272" y="1240434"/>
                  </a:lnTo>
                  <a:lnTo>
                    <a:pt x="1906765" y="1216647"/>
                  </a:lnTo>
                  <a:lnTo>
                    <a:pt x="1938223" y="1188542"/>
                  </a:lnTo>
                  <a:lnTo>
                    <a:pt x="1966150" y="1155928"/>
                  </a:lnTo>
                  <a:lnTo>
                    <a:pt x="1990064" y="1118666"/>
                  </a:lnTo>
                  <a:lnTo>
                    <a:pt x="2009457" y="1076540"/>
                  </a:lnTo>
                  <a:lnTo>
                    <a:pt x="2023859" y="1029398"/>
                  </a:lnTo>
                  <a:lnTo>
                    <a:pt x="2032749" y="977061"/>
                  </a:lnTo>
                  <a:lnTo>
                    <a:pt x="2035644" y="9193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606" y="520827"/>
            <a:ext cx="6840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Elastic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Beanstalk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Organization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22832" y="1924811"/>
            <a:ext cx="9241790" cy="3790315"/>
          </a:xfrm>
          <a:prstGeom prst="rect">
            <a:avLst/>
          </a:prstGeom>
          <a:ln w="12192">
            <a:solidFill>
              <a:srgbClr val="D76613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675"/>
              </a:spcBef>
            </a:pPr>
            <a:r>
              <a:rPr sz="1200" spc="3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3647" y="1310639"/>
            <a:ext cx="9846945" cy="4711065"/>
          </a:xfrm>
          <a:custGeom>
            <a:avLst/>
            <a:gdLst/>
            <a:ahLst/>
            <a:cxnLst/>
            <a:rect l="l" t="t" r="r" b="b"/>
            <a:pathLst>
              <a:path w="9846945" h="4711065">
                <a:moveTo>
                  <a:pt x="0" y="0"/>
                </a:moveTo>
                <a:lnTo>
                  <a:pt x="9846564" y="0"/>
                </a:lnTo>
                <a:lnTo>
                  <a:pt x="9846564" y="4710684"/>
                </a:lnTo>
                <a:lnTo>
                  <a:pt x="0" y="471068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D766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37520" y="1382863"/>
            <a:ext cx="1734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13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200" spc="-5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7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2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200" spc="-2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4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1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1200" spc="6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-9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3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200" spc="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-3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1200" spc="1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1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8671" y="1376299"/>
            <a:ext cx="219521" cy="19753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93646" y="1310642"/>
            <a:ext cx="6216650" cy="1390015"/>
            <a:chOff x="993646" y="1310642"/>
            <a:chExt cx="6216650" cy="1390015"/>
          </a:xfrm>
        </p:grpSpPr>
        <p:sp>
          <p:nvSpPr>
            <p:cNvPr id="8" name="object 8"/>
            <p:cNvSpPr/>
            <p:nvPr/>
          </p:nvSpPr>
          <p:spPr>
            <a:xfrm>
              <a:off x="993646" y="1310642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5" h="329564">
                  <a:moveTo>
                    <a:pt x="329180" y="328991"/>
                  </a:moveTo>
                  <a:lnTo>
                    <a:pt x="0" y="328991"/>
                  </a:lnTo>
                  <a:lnTo>
                    <a:pt x="0" y="0"/>
                  </a:lnTo>
                  <a:lnTo>
                    <a:pt x="329180" y="0"/>
                  </a:lnTo>
                  <a:lnTo>
                    <a:pt x="329180" y="328991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861" y="1989018"/>
              <a:ext cx="193113" cy="30867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49296" y="2060447"/>
              <a:ext cx="4460875" cy="640080"/>
            </a:xfrm>
            <a:custGeom>
              <a:avLst/>
              <a:gdLst/>
              <a:ahLst/>
              <a:cxnLst/>
              <a:rect l="l" t="t" r="r" b="b"/>
              <a:pathLst>
                <a:path w="4460875" h="640080">
                  <a:moveTo>
                    <a:pt x="4460748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4460748" y="640079"/>
                  </a:lnTo>
                  <a:lnTo>
                    <a:pt x="4460748" y="0"/>
                  </a:lnTo>
                  <a:close/>
                </a:path>
              </a:pathLst>
            </a:custGeom>
            <a:solidFill>
              <a:srgbClr val="5A6B85">
                <a:alpha val="9802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49295" y="2060448"/>
            <a:ext cx="4460875" cy="6400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Versions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0647" y="2157983"/>
            <a:ext cx="478790" cy="445134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4765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195"/>
              </a:spcBef>
            </a:pPr>
            <a:r>
              <a:rPr sz="2400" spc="-5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1311" y="2167127"/>
            <a:ext cx="478790" cy="44386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413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90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6735" y="2167127"/>
            <a:ext cx="478790" cy="44386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413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90"/>
              </a:spcBef>
            </a:pP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7400" y="2167127"/>
            <a:ext cx="478790" cy="445134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476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95"/>
              </a:spcBef>
            </a:pP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54335" y="2166024"/>
            <a:ext cx="5045075" cy="2762885"/>
            <a:chOff x="1954335" y="2166024"/>
            <a:chExt cx="5045075" cy="2762885"/>
          </a:xfrm>
        </p:grpSpPr>
        <p:sp>
          <p:nvSpPr>
            <p:cNvPr id="17" name="object 17"/>
            <p:cNvSpPr/>
            <p:nvPr/>
          </p:nvSpPr>
          <p:spPr>
            <a:xfrm>
              <a:off x="6574498" y="2166035"/>
              <a:ext cx="400685" cy="443230"/>
            </a:xfrm>
            <a:custGeom>
              <a:avLst/>
              <a:gdLst/>
              <a:ahLst/>
              <a:cxnLst/>
              <a:rect l="l" t="t" r="r" b="b"/>
              <a:pathLst>
                <a:path w="400684" h="443230">
                  <a:moveTo>
                    <a:pt x="400380" y="70662"/>
                  </a:moveTo>
                  <a:lnTo>
                    <a:pt x="396989" y="65620"/>
                  </a:lnTo>
                  <a:lnTo>
                    <a:pt x="396735" y="65582"/>
                  </a:lnTo>
                  <a:lnTo>
                    <a:pt x="387680" y="47332"/>
                  </a:lnTo>
                  <a:lnTo>
                    <a:pt x="380111" y="42595"/>
                  </a:lnTo>
                  <a:lnTo>
                    <a:pt x="380111" y="70116"/>
                  </a:lnTo>
                  <a:lnTo>
                    <a:pt x="380111" y="72631"/>
                  </a:lnTo>
                  <a:lnTo>
                    <a:pt x="379387" y="73317"/>
                  </a:lnTo>
                  <a:lnTo>
                    <a:pt x="375780" y="76568"/>
                  </a:lnTo>
                  <a:lnTo>
                    <a:pt x="375780" y="101498"/>
                  </a:lnTo>
                  <a:lnTo>
                    <a:pt x="336918" y="391045"/>
                  </a:lnTo>
                  <a:lnTo>
                    <a:pt x="336969" y="391858"/>
                  </a:lnTo>
                  <a:lnTo>
                    <a:pt x="336092" y="393979"/>
                  </a:lnTo>
                  <a:lnTo>
                    <a:pt x="295897" y="413397"/>
                  </a:lnTo>
                  <a:lnTo>
                    <a:pt x="244563" y="422325"/>
                  </a:lnTo>
                  <a:lnTo>
                    <a:pt x="199491" y="424561"/>
                  </a:lnTo>
                  <a:lnTo>
                    <a:pt x="142557" y="421093"/>
                  </a:lnTo>
                  <a:lnTo>
                    <a:pt x="99237" y="412623"/>
                  </a:lnTo>
                  <a:lnTo>
                    <a:pt x="71666" y="402056"/>
                  </a:lnTo>
                  <a:lnTo>
                    <a:pt x="62001" y="392328"/>
                  </a:lnTo>
                  <a:lnTo>
                    <a:pt x="61988" y="391045"/>
                  </a:lnTo>
                  <a:lnTo>
                    <a:pt x="23469" y="101498"/>
                  </a:lnTo>
                  <a:lnTo>
                    <a:pt x="39255" y="108292"/>
                  </a:lnTo>
                  <a:lnTo>
                    <a:pt x="49745" y="113461"/>
                  </a:lnTo>
                  <a:lnTo>
                    <a:pt x="53721" y="114515"/>
                  </a:lnTo>
                  <a:lnTo>
                    <a:pt x="56794" y="115824"/>
                  </a:lnTo>
                  <a:lnTo>
                    <a:pt x="81241" y="121729"/>
                  </a:lnTo>
                  <a:lnTo>
                    <a:pt x="94310" y="125145"/>
                  </a:lnTo>
                  <a:lnTo>
                    <a:pt x="96964" y="125514"/>
                  </a:lnTo>
                  <a:lnTo>
                    <a:pt x="99872" y="126212"/>
                  </a:lnTo>
                  <a:lnTo>
                    <a:pt x="136372" y="130949"/>
                  </a:lnTo>
                  <a:lnTo>
                    <a:pt x="145961" y="132257"/>
                  </a:lnTo>
                  <a:lnTo>
                    <a:pt x="146888" y="132308"/>
                  </a:lnTo>
                  <a:lnTo>
                    <a:pt x="148729" y="132537"/>
                  </a:lnTo>
                  <a:lnTo>
                    <a:pt x="199390" y="134670"/>
                  </a:lnTo>
                  <a:lnTo>
                    <a:pt x="199631" y="134670"/>
                  </a:lnTo>
                  <a:lnTo>
                    <a:pt x="199859" y="134670"/>
                  </a:lnTo>
                  <a:lnTo>
                    <a:pt x="207073" y="134353"/>
                  </a:lnTo>
                  <a:lnTo>
                    <a:pt x="250113" y="132537"/>
                  </a:lnTo>
                  <a:lnTo>
                    <a:pt x="251510" y="132359"/>
                  </a:lnTo>
                  <a:lnTo>
                    <a:pt x="253720" y="132257"/>
                  </a:lnTo>
                  <a:lnTo>
                    <a:pt x="275336" y="129286"/>
                  </a:lnTo>
                  <a:lnTo>
                    <a:pt x="299110" y="126212"/>
                  </a:lnTo>
                  <a:lnTo>
                    <a:pt x="301104" y="125742"/>
                  </a:lnTo>
                  <a:lnTo>
                    <a:pt x="305371" y="125145"/>
                  </a:lnTo>
                  <a:lnTo>
                    <a:pt x="325589" y="119849"/>
                  </a:lnTo>
                  <a:lnTo>
                    <a:pt x="342341" y="115824"/>
                  </a:lnTo>
                  <a:lnTo>
                    <a:pt x="344512" y="114896"/>
                  </a:lnTo>
                  <a:lnTo>
                    <a:pt x="349973" y="113461"/>
                  </a:lnTo>
                  <a:lnTo>
                    <a:pt x="364236" y="106451"/>
                  </a:lnTo>
                  <a:lnTo>
                    <a:pt x="375780" y="101498"/>
                  </a:lnTo>
                  <a:lnTo>
                    <a:pt x="375780" y="76568"/>
                  </a:lnTo>
                  <a:lnTo>
                    <a:pt x="326745" y="101053"/>
                  </a:lnTo>
                  <a:lnTo>
                    <a:pt x="271170" y="111607"/>
                  </a:lnTo>
                  <a:lnTo>
                    <a:pt x="200050" y="115824"/>
                  </a:lnTo>
                  <a:lnTo>
                    <a:pt x="128498" y="111556"/>
                  </a:lnTo>
                  <a:lnTo>
                    <a:pt x="75996" y="101498"/>
                  </a:lnTo>
                  <a:lnTo>
                    <a:pt x="35242" y="86677"/>
                  </a:lnTo>
                  <a:lnTo>
                    <a:pt x="19367" y="69964"/>
                  </a:lnTo>
                  <a:lnTo>
                    <a:pt x="33235" y="54394"/>
                  </a:lnTo>
                  <a:lnTo>
                    <a:pt x="70612" y="37617"/>
                  </a:lnTo>
                  <a:lnTo>
                    <a:pt x="127457" y="24282"/>
                  </a:lnTo>
                  <a:lnTo>
                    <a:pt x="199859" y="18846"/>
                  </a:lnTo>
                  <a:lnTo>
                    <a:pt x="272237" y="24282"/>
                  </a:lnTo>
                  <a:lnTo>
                    <a:pt x="329031" y="37617"/>
                  </a:lnTo>
                  <a:lnTo>
                    <a:pt x="366293" y="54394"/>
                  </a:lnTo>
                  <a:lnTo>
                    <a:pt x="380111" y="70116"/>
                  </a:lnTo>
                  <a:lnTo>
                    <a:pt x="380111" y="42595"/>
                  </a:lnTo>
                  <a:lnTo>
                    <a:pt x="356552" y="27800"/>
                  </a:lnTo>
                  <a:lnTo>
                    <a:pt x="329425" y="18846"/>
                  </a:lnTo>
                  <a:lnTo>
                    <a:pt x="311365" y="12877"/>
                  </a:lnTo>
                  <a:lnTo>
                    <a:pt x="257594" y="3352"/>
                  </a:lnTo>
                  <a:lnTo>
                    <a:pt x="200710" y="0"/>
                  </a:lnTo>
                  <a:lnTo>
                    <a:pt x="143738" y="3352"/>
                  </a:lnTo>
                  <a:lnTo>
                    <a:pt x="89750" y="12877"/>
                  </a:lnTo>
                  <a:lnTo>
                    <a:pt x="44310" y="27800"/>
                  </a:lnTo>
                  <a:lnTo>
                    <a:pt x="12979" y="47332"/>
                  </a:lnTo>
                  <a:lnTo>
                    <a:pt x="3860" y="65532"/>
                  </a:lnTo>
                  <a:lnTo>
                    <a:pt x="3390" y="65620"/>
                  </a:lnTo>
                  <a:lnTo>
                    <a:pt x="0" y="70662"/>
                  </a:lnTo>
                  <a:lnTo>
                    <a:pt x="1016" y="75857"/>
                  </a:lnTo>
                  <a:lnTo>
                    <a:pt x="43586" y="392620"/>
                  </a:lnTo>
                  <a:lnTo>
                    <a:pt x="60071" y="415950"/>
                  </a:lnTo>
                  <a:lnTo>
                    <a:pt x="99656" y="431520"/>
                  </a:lnTo>
                  <a:lnTo>
                    <a:pt x="150279" y="440232"/>
                  </a:lnTo>
                  <a:lnTo>
                    <a:pt x="199859" y="442937"/>
                  </a:lnTo>
                  <a:lnTo>
                    <a:pt x="223507" y="442417"/>
                  </a:lnTo>
                  <a:lnTo>
                    <a:pt x="270497" y="437515"/>
                  </a:lnTo>
                  <a:lnTo>
                    <a:pt x="308559" y="429234"/>
                  </a:lnTo>
                  <a:lnTo>
                    <a:pt x="322275" y="424561"/>
                  </a:lnTo>
                  <a:lnTo>
                    <a:pt x="323062" y="424281"/>
                  </a:lnTo>
                  <a:lnTo>
                    <a:pt x="353923" y="401612"/>
                  </a:lnTo>
                  <a:lnTo>
                    <a:pt x="395859" y="101498"/>
                  </a:lnTo>
                  <a:lnTo>
                    <a:pt x="399364" y="75857"/>
                  </a:lnTo>
                  <a:lnTo>
                    <a:pt x="400380" y="70662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3973" y="2327747"/>
              <a:ext cx="245404" cy="10415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79904" y="4459224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79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79" y="0"/>
                  </a:lnTo>
                  <a:lnTo>
                    <a:pt x="469379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0808" y="4641411"/>
              <a:ext cx="159360" cy="10278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89276" y="4468622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4" h="451485">
                  <a:moveTo>
                    <a:pt x="449618" y="98158"/>
                  </a:moveTo>
                  <a:lnTo>
                    <a:pt x="405676" y="98158"/>
                  </a:lnTo>
                  <a:lnTo>
                    <a:pt x="405676" y="63220"/>
                  </a:lnTo>
                  <a:lnTo>
                    <a:pt x="405676" y="62839"/>
                  </a:lnTo>
                  <a:lnTo>
                    <a:pt x="405676" y="44145"/>
                  </a:lnTo>
                  <a:lnTo>
                    <a:pt x="386943" y="44145"/>
                  </a:lnTo>
                  <a:lnTo>
                    <a:pt x="386943" y="63220"/>
                  </a:lnTo>
                  <a:lnTo>
                    <a:pt x="386943" y="387540"/>
                  </a:lnTo>
                  <a:lnTo>
                    <a:pt x="62661" y="387540"/>
                  </a:lnTo>
                  <a:lnTo>
                    <a:pt x="62661" y="63220"/>
                  </a:lnTo>
                  <a:lnTo>
                    <a:pt x="386943" y="63220"/>
                  </a:lnTo>
                  <a:lnTo>
                    <a:pt x="386943" y="44145"/>
                  </a:lnTo>
                  <a:lnTo>
                    <a:pt x="349567" y="44145"/>
                  </a:lnTo>
                  <a:lnTo>
                    <a:pt x="349567" y="0"/>
                  </a:lnTo>
                  <a:lnTo>
                    <a:pt x="330835" y="0"/>
                  </a:lnTo>
                  <a:lnTo>
                    <a:pt x="330835" y="44145"/>
                  </a:lnTo>
                  <a:lnTo>
                    <a:pt x="290741" y="44145"/>
                  </a:lnTo>
                  <a:lnTo>
                    <a:pt x="290741" y="0"/>
                  </a:lnTo>
                  <a:lnTo>
                    <a:pt x="272008" y="0"/>
                  </a:lnTo>
                  <a:lnTo>
                    <a:pt x="272008" y="44145"/>
                  </a:lnTo>
                  <a:lnTo>
                    <a:pt x="231914" y="44145"/>
                  </a:lnTo>
                  <a:lnTo>
                    <a:pt x="231914" y="0"/>
                  </a:lnTo>
                  <a:lnTo>
                    <a:pt x="213182" y="0"/>
                  </a:lnTo>
                  <a:lnTo>
                    <a:pt x="213182" y="44145"/>
                  </a:lnTo>
                  <a:lnTo>
                    <a:pt x="173088" y="44145"/>
                  </a:lnTo>
                  <a:lnTo>
                    <a:pt x="173088" y="0"/>
                  </a:lnTo>
                  <a:lnTo>
                    <a:pt x="154355" y="0"/>
                  </a:lnTo>
                  <a:lnTo>
                    <a:pt x="154355" y="44145"/>
                  </a:lnTo>
                  <a:lnTo>
                    <a:pt x="114363" y="44145"/>
                  </a:lnTo>
                  <a:lnTo>
                    <a:pt x="114363" y="0"/>
                  </a:lnTo>
                  <a:lnTo>
                    <a:pt x="95631" y="0"/>
                  </a:lnTo>
                  <a:lnTo>
                    <a:pt x="95631" y="44145"/>
                  </a:lnTo>
                  <a:lnTo>
                    <a:pt x="43916" y="44145"/>
                  </a:lnTo>
                  <a:lnTo>
                    <a:pt x="43916" y="63220"/>
                  </a:lnTo>
                  <a:lnTo>
                    <a:pt x="43916" y="98158"/>
                  </a:lnTo>
                  <a:lnTo>
                    <a:pt x="0" y="98158"/>
                  </a:lnTo>
                  <a:lnTo>
                    <a:pt x="0" y="116941"/>
                  </a:lnTo>
                  <a:lnTo>
                    <a:pt x="43916" y="116941"/>
                  </a:lnTo>
                  <a:lnTo>
                    <a:pt x="43916" y="157060"/>
                  </a:lnTo>
                  <a:lnTo>
                    <a:pt x="0" y="157060"/>
                  </a:lnTo>
                  <a:lnTo>
                    <a:pt x="0" y="175844"/>
                  </a:lnTo>
                  <a:lnTo>
                    <a:pt x="43916" y="175844"/>
                  </a:lnTo>
                  <a:lnTo>
                    <a:pt x="43916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16" y="234835"/>
                  </a:lnTo>
                  <a:lnTo>
                    <a:pt x="43916" y="275043"/>
                  </a:lnTo>
                  <a:lnTo>
                    <a:pt x="0" y="275043"/>
                  </a:lnTo>
                  <a:lnTo>
                    <a:pt x="0" y="293827"/>
                  </a:lnTo>
                  <a:lnTo>
                    <a:pt x="43916" y="293827"/>
                  </a:lnTo>
                  <a:lnTo>
                    <a:pt x="43916" y="333946"/>
                  </a:lnTo>
                  <a:lnTo>
                    <a:pt x="0" y="333946"/>
                  </a:lnTo>
                  <a:lnTo>
                    <a:pt x="0" y="352729"/>
                  </a:lnTo>
                  <a:lnTo>
                    <a:pt x="43916" y="352729"/>
                  </a:lnTo>
                  <a:lnTo>
                    <a:pt x="43916" y="387540"/>
                  </a:lnTo>
                  <a:lnTo>
                    <a:pt x="43916" y="406615"/>
                  </a:lnTo>
                  <a:lnTo>
                    <a:pt x="95631" y="406615"/>
                  </a:lnTo>
                  <a:lnTo>
                    <a:pt x="95631" y="450900"/>
                  </a:lnTo>
                  <a:lnTo>
                    <a:pt x="114363" y="450900"/>
                  </a:lnTo>
                  <a:lnTo>
                    <a:pt x="114363" y="406615"/>
                  </a:lnTo>
                  <a:lnTo>
                    <a:pt x="154368" y="406615"/>
                  </a:lnTo>
                  <a:lnTo>
                    <a:pt x="154368" y="450900"/>
                  </a:lnTo>
                  <a:lnTo>
                    <a:pt x="173101" y="450900"/>
                  </a:lnTo>
                  <a:lnTo>
                    <a:pt x="173101" y="406615"/>
                  </a:lnTo>
                  <a:lnTo>
                    <a:pt x="213182" y="406615"/>
                  </a:lnTo>
                  <a:lnTo>
                    <a:pt x="213182" y="450900"/>
                  </a:lnTo>
                  <a:lnTo>
                    <a:pt x="231927" y="450900"/>
                  </a:lnTo>
                  <a:lnTo>
                    <a:pt x="231927" y="406615"/>
                  </a:lnTo>
                  <a:lnTo>
                    <a:pt x="272008" y="406615"/>
                  </a:lnTo>
                  <a:lnTo>
                    <a:pt x="272008" y="450900"/>
                  </a:lnTo>
                  <a:lnTo>
                    <a:pt x="290741" y="450900"/>
                  </a:lnTo>
                  <a:lnTo>
                    <a:pt x="290741" y="406615"/>
                  </a:lnTo>
                  <a:lnTo>
                    <a:pt x="330835" y="406615"/>
                  </a:lnTo>
                  <a:lnTo>
                    <a:pt x="330835" y="450900"/>
                  </a:lnTo>
                  <a:lnTo>
                    <a:pt x="349567" y="450900"/>
                  </a:lnTo>
                  <a:lnTo>
                    <a:pt x="349567" y="406615"/>
                  </a:lnTo>
                  <a:lnTo>
                    <a:pt x="405676" y="406615"/>
                  </a:lnTo>
                  <a:lnTo>
                    <a:pt x="405676" y="388061"/>
                  </a:lnTo>
                  <a:lnTo>
                    <a:pt x="405676" y="387540"/>
                  </a:lnTo>
                  <a:lnTo>
                    <a:pt x="405676" y="352729"/>
                  </a:lnTo>
                  <a:lnTo>
                    <a:pt x="449618" y="352729"/>
                  </a:lnTo>
                  <a:lnTo>
                    <a:pt x="449618" y="333946"/>
                  </a:lnTo>
                  <a:lnTo>
                    <a:pt x="405676" y="333946"/>
                  </a:lnTo>
                  <a:lnTo>
                    <a:pt x="405676" y="293827"/>
                  </a:lnTo>
                  <a:lnTo>
                    <a:pt x="449618" y="293827"/>
                  </a:lnTo>
                  <a:lnTo>
                    <a:pt x="449618" y="275043"/>
                  </a:lnTo>
                  <a:lnTo>
                    <a:pt x="405676" y="275043"/>
                  </a:lnTo>
                  <a:lnTo>
                    <a:pt x="405676" y="234835"/>
                  </a:lnTo>
                  <a:lnTo>
                    <a:pt x="449618" y="234835"/>
                  </a:lnTo>
                  <a:lnTo>
                    <a:pt x="449618" y="216052"/>
                  </a:lnTo>
                  <a:lnTo>
                    <a:pt x="405676" y="216052"/>
                  </a:lnTo>
                  <a:lnTo>
                    <a:pt x="405676" y="175844"/>
                  </a:lnTo>
                  <a:lnTo>
                    <a:pt x="449618" y="175844"/>
                  </a:lnTo>
                  <a:lnTo>
                    <a:pt x="449618" y="157060"/>
                  </a:lnTo>
                  <a:lnTo>
                    <a:pt x="405676" y="157060"/>
                  </a:lnTo>
                  <a:lnTo>
                    <a:pt x="405676" y="116941"/>
                  </a:lnTo>
                  <a:lnTo>
                    <a:pt x="449618" y="116941"/>
                  </a:lnTo>
                  <a:lnTo>
                    <a:pt x="449618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70860" y="445312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470915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70915" y="0"/>
                  </a:lnTo>
                  <a:lnTo>
                    <a:pt x="470915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2253" y="4635480"/>
              <a:ext cx="159876" cy="10262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80232" y="4462525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5" h="451485">
                  <a:moveTo>
                    <a:pt x="451091" y="98171"/>
                  </a:moveTo>
                  <a:lnTo>
                    <a:pt x="407022" y="98171"/>
                  </a:lnTo>
                  <a:lnTo>
                    <a:pt x="407022" y="62928"/>
                  </a:lnTo>
                  <a:lnTo>
                    <a:pt x="407022" y="43891"/>
                  </a:lnTo>
                  <a:lnTo>
                    <a:pt x="388226" y="43891"/>
                  </a:lnTo>
                  <a:lnTo>
                    <a:pt x="388226" y="62928"/>
                  </a:lnTo>
                  <a:lnTo>
                    <a:pt x="388226" y="387985"/>
                  </a:lnTo>
                  <a:lnTo>
                    <a:pt x="62877" y="387985"/>
                  </a:lnTo>
                  <a:lnTo>
                    <a:pt x="62877" y="62928"/>
                  </a:lnTo>
                  <a:lnTo>
                    <a:pt x="388226" y="62928"/>
                  </a:lnTo>
                  <a:lnTo>
                    <a:pt x="388226" y="43891"/>
                  </a:lnTo>
                  <a:lnTo>
                    <a:pt x="350723" y="43891"/>
                  </a:lnTo>
                  <a:lnTo>
                    <a:pt x="350723" y="0"/>
                  </a:lnTo>
                  <a:lnTo>
                    <a:pt x="331927" y="0"/>
                  </a:lnTo>
                  <a:lnTo>
                    <a:pt x="331927" y="43891"/>
                  </a:lnTo>
                  <a:lnTo>
                    <a:pt x="291706" y="43891"/>
                  </a:lnTo>
                  <a:lnTo>
                    <a:pt x="291706" y="0"/>
                  </a:lnTo>
                  <a:lnTo>
                    <a:pt x="272910" y="0"/>
                  </a:lnTo>
                  <a:lnTo>
                    <a:pt x="272910" y="43891"/>
                  </a:lnTo>
                  <a:lnTo>
                    <a:pt x="232689" y="43891"/>
                  </a:lnTo>
                  <a:lnTo>
                    <a:pt x="232689" y="0"/>
                  </a:lnTo>
                  <a:lnTo>
                    <a:pt x="213893" y="0"/>
                  </a:lnTo>
                  <a:lnTo>
                    <a:pt x="213893" y="43891"/>
                  </a:lnTo>
                  <a:lnTo>
                    <a:pt x="173672" y="43891"/>
                  </a:lnTo>
                  <a:lnTo>
                    <a:pt x="173672" y="0"/>
                  </a:lnTo>
                  <a:lnTo>
                    <a:pt x="154889" y="0"/>
                  </a:lnTo>
                  <a:lnTo>
                    <a:pt x="154889" y="43891"/>
                  </a:lnTo>
                  <a:lnTo>
                    <a:pt x="114757" y="43891"/>
                  </a:lnTo>
                  <a:lnTo>
                    <a:pt x="114757" y="0"/>
                  </a:lnTo>
                  <a:lnTo>
                    <a:pt x="95961" y="0"/>
                  </a:lnTo>
                  <a:lnTo>
                    <a:pt x="95961" y="43891"/>
                  </a:lnTo>
                  <a:lnTo>
                    <a:pt x="44081" y="43891"/>
                  </a:lnTo>
                  <a:lnTo>
                    <a:pt x="44081" y="62928"/>
                  </a:lnTo>
                  <a:lnTo>
                    <a:pt x="44081" y="98171"/>
                  </a:lnTo>
                  <a:lnTo>
                    <a:pt x="12" y="98171"/>
                  </a:lnTo>
                  <a:lnTo>
                    <a:pt x="12" y="116967"/>
                  </a:lnTo>
                  <a:lnTo>
                    <a:pt x="44081" y="116967"/>
                  </a:lnTo>
                  <a:lnTo>
                    <a:pt x="44081" y="157073"/>
                  </a:lnTo>
                  <a:lnTo>
                    <a:pt x="12" y="157073"/>
                  </a:lnTo>
                  <a:lnTo>
                    <a:pt x="12" y="175869"/>
                  </a:lnTo>
                  <a:lnTo>
                    <a:pt x="44081" y="175869"/>
                  </a:lnTo>
                  <a:lnTo>
                    <a:pt x="44081" y="216065"/>
                  </a:lnTo>
                  <a:lnTo>
                    <a:pt x="12" y="216065"/>
                  </a:lnTo>
                  <a:lnTo>
                    <a:pt x="12" y="234861"/>
                  </a:lnTo>
                  <a:lnTo>
                    <a:pt x="44081" y="234861"/>
                  </a:lnTo>
                  <a:lnTo>
                    <a:pt x="44081" y="275069"/>
                  </a:lnTo>
                  <a:lnTo>
                    <a:pt x="12" y="275069"/>
                  </a:lnTo>
                  <a:lnTo>
                    <a:pt x="12" y="293852"/>
                  </a:lnTo>
                  <a:lnTo>
                    <a:pt x="44081" y="293852"/>
                  </a:lnTo>
                  <a:lnTo>
                    <a:pt x="44081" y="333959"/>
                  </a:lnTo>
                  <a:lnTo>
                    <a:pt x="0" y="333959"/>
                  </a:lnTo>
                  <a:lnTo>
                    <a:pt x="0" y="352755"/>
                  </a:lnTo>
                  <a:lnTo>
                    <a:pt x="44081" y="352755"/>
                  </a:lnTo>
                  <a:lnTo>
                    <a:pt x="44081" y="387985"/>
                  </a:lnTo>
                  <a:lnTo>
                    <a:pt x="44081" y="407035"/>
                  </a:lnTo>
                  <a:lnTo>
                    <a:pt x="95961" y="407035"/>
                  </a:lnTo>
                  <a:lnTo>
                    <a:pt x="95961" y="450913"/>
                  </a:lnTo>
                  <a:lnTo>
                    <a:pt x="114757" y="450913"/>
                  </a:lnTo>
                  <a:lnTo>
                    <a:pt x="114757" y="407035"/>
                  </a:lnTo>
                  <a:lnTo>
                    <a:pt x="154876" y="407035"/>
                  </a:lnTo>
                  <a:lnTo>
                    <a:pt x="154876" y="450913"/>
                  </a:lnTo>
                  <a:lnTo>
                    <a:pt x="173672" y="450913"/>
                  </a:lnTo>
                  <a:lnTo>
                    <a:pt x="173672" y="407035"/>
                  </a:lnTo>
                  <a:lnTo>
                    <a:pt x="213893" y="407035"/>
                  </a:lnTo>
                  <a:lnTo>
                    <a:pt x="213893" y="450913"/>
                  </a:lnTo>
                  <a:lnTo>
                    <a:pt x="232689" y="450913"/>
                  </a:lnTo>
                  <a:lnTo>
                    <a:pt x="232689" y="407035"/>
                  </a:lnTo>
                  <a:lnTo>
                    <a:pt x="272910" y="407035"/>
                  </a:lnTo>
                  <a:lnTo>
                    <a:pt x="272910" y="450913"/>
                  </a:lnTo>
                  <a:lnTo>
                    <a:pt x="291706" y="450913"/>
                  </a:lnTo>
                  <a:lnTo>
                    <a:pt x="291706" y="407035"/>
                  </a:lnTo>
                  <a:lnTo>
                    <a:pt x="331927" y="407035"/>
                  </a:lnTo>
                  <a:lnTo>
                    <a:pt x="331927" y="450913"/>
                  </a:lnTo>
                  <a:lnTo>
                    <a:pt x="350723" y="450913"/>
                  </a:lnTo>
                  <a:lnTo>
                    <a:pt x="350723" y="407035"/>
                  </a:lnTo>
                  <a:lnTo>
                    <a:pt x="407022" y="407035"/>
                  </a:lnTo>
                  <a:lnTo>
                    <a:pt x="407022" y="388061"/>
                  </a:lnTo>
                  <a:lnTo>
                    <a:pt x="407022" y="352755"/>
                  </a:lnTo>
                  <a:lnTo>
                    <a:pt x="451091" y="352755"/>
                  </a:lnTo>
                  <a:lnTo>
                    <a:pt x="451091" y="333959"/>
                  </a:lnTo>
                  <a:lnTo>
                    <a:pt x="407022" y="333959"/>
                  </a:lnTo>
                  <a:lnTo>
                    <a:pt x="407022" y="293852"/>
                  </a:lnTo>
                  <a:lnTo>
                    <a:pt x="451091" y="293852"/>
                  </a:lnTo>
                  <a:lnTo>
                    <a:pt x="451091" y="275056"/>
                  </a:lnTo>
                  <a:lnTo>
                    <a:pt x="407022" y="275056"/>
                  </a:lnTo>
                  <a:lnTo>
                    <a:pt x="407022" y="234861"/>
                  </a:lnTo>
                  <a:lnTo>
                    <a:pt x="451091" y="234861"/>
                  </a:lnTo>
                  <a:lnTo>
                    <a:pt x="451091" y="216065"/>
                  </a:lnTo>
                  <a:lnTo>
                    <a:pt x="407022" y="216065"/>
                  </a:lnTo>
                  <a:lnTo>
                    <a:pt x="407022" y="175856"/>
                  </a:lnTo>
                  <a:lnTo>
                    <a:pt x="451091" y="175856"/>
                  </a:lnTo>
                  <a:lnTo>
                    <a:pt x="451091" y="157073"/>
                  </a:lnTo>
                  <a:lnTo>
                    <a:pt x="407022" y="157073"/>
                  </a:lnTo>
                  <a:lnTo>
                    <a:pt x="407022" y="116954"/>
                  </a:lnTo>
                  <a:lnTo>
                    <a:pt x="451091" y="116954"/>
                  </a:lnTo>
                  <a:lnTo>
                    <a:pt x="451091" y="98171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4335" y="3258534"/>
              <a:ext cx="421516" cy="42560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697479" y="3236976"/>
            <a:ext cx="477520" cy="445134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95"/>
              </a:spcBef>
            </a:pP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7632" y="2840735"/>
            <a:ext cx="2674620" cy="2563495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822960">
              <a:lnSpc>
                <a:spcPct val="100000"/>
              </a:lnSpc>
              <a:spcBef>
                <a:spcPts val="665"/>
              </a:spcBef>
            </a:pPr>
            <a:r>
              <a:rPr sz="1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Verdana" panose="020B0604030504040204"/>
              <a:cs typeface="Verdana" panose="020B0604030504040204"/>
            </a:endParaRPr>
          </a:p>
          <a:p>
            <a:pPr marL="393700">
              <a:lnSpc>
                <a:spcPct val="100000"/>
              </a:lnSpc>
            </a:pPr>
            <a:r>
              <a:rPr sz="1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1-2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76144" y="3258534"/>
            <a:ext cx="3491865" cy="1687195"/>
            <a:chOff x="2676144" y="3258534"/>
            <a:chExt cx="3491865" cy="1687195"/>
          </a:xfrm>
        </p:grpSpPr>
        <p:sp>
          <p:nvSpPr>
            <p:cNvPr id="29" name="object 29"/>
            <p:cNvSpPr/>
            <p:nvPr/>
          </p:nvSpPr>
          <p:spPr>
            <a:xfrm>
              <a:off x="2676131" y="3872483"/>
              <a:ext cx="469900" cy="471805"/>
            </a:xfrm>
            <a:custGeom>
              <a:avLst/>
              <a:gdLst/>
              <a:ahLst/>
              <a:cxnLst/>
              <a:rect l="l" t="t" r="r" b="b"/>
              <a:pathLst>
                <a:path w="469900" h="471804">
                  <a:moveTo>
                    <a:pt x="384644" y="305803"/>
                  </a:moveTo>
                  <a:lnTo>
                    <a:pt x="380441" y="301586"/>
                  </a:lnTo>
                  <a:lnTo>
                    <a:pt x="365569" y="301586"/>
                  </a:lnTo>
                  <a:lnTo>
                    <a:pt x="365569" y="320433"/>
                  </a:lnTo>
                  <a:lnTo>
                    <a:pt x="365569" y="348703"/>
                  </a:lnTo>
                  <a:lnTo>
                    <a:pt x="337375" y="348703"/>
                  </a:lnTo>
                  <a:lnTo>
                    <a:pt x="337375" y="320433"/>
                  </a:lnTo>
                  <a:lnTo>
                    <a:pt x="365569" y="320433"/>
                  </a:lnTo>
                  <a:lnTo>
                    <a:pt x="365569" y="301586"/>
                  </a:lnTo>
                  <a:lnTo>
                    <a:pt x="357111" y="301586"/>
                  </a:lnTo>
                  <a:lnTo>
                    <a:pt x="357111" y="273316"/>
                  </a:lnTo>
                  <a:lnTo>
                    <a:pt x="357111" y="258686"/>
                  </a:lnTo>
                  <a:lnTo>
                    <a:pt x="352894" y="254469"/>
                  </a:lnTo>
                  <a:lnTo>
                    <a:pt x="319519" y="254469"/>
                  </a:lnTo>
                  <a:lnTo>
                    <a:pt x="319519" y="226187"/>
                  </a:lnTo>
                  <a:lnTo>
                    <a:pt x="319519" y="211569"/>
                  </a:lnTo>
                  <a:lnTo>
                    <a:pt x="315302" y="207340"/>
                  </a:lnTo>
                  <a:lnTo>
                    <a:pt x="244335" y="207340"/>
                  </a:lnTo>
                  <a:lnTo>
                    <a:pt x="244335" y="179070"/>
                  </a:lnTo>
                  <a:lnTo>
                    <a:pt x="315302" y="179070"/>
                  </a:lnTo>
                  <a:lnTo>
                    <a:pt x="319519" y="174840"/>
                  </a:lnTo>
                  <a:lnTo>
                    <a:pt x="319519" y="160223"/>
                  </a:lnTo>
                  <a:lnTo>
                    <a:pt x="319519" y="94246"/>
                  </a:lnTo>
                  <a:lnTo>
                    <a:pt x="319519" y="79616"/>
                  </a:lnTo>
                  <a:lnTo>
                    <a:pt x="315302" y="75399"/>
                  </a:lnTo>
                  <a:lnTo>
                    <a:pt x="300723" y="75399"/>
                  </a:lnTo>
                  <a:lnTo>
                    <a:pt x="300723" y="94246"/>
                  </a:lnTo>
                  <a:lnTo>
                    <a:pt x="300723" y="160223"/>
                  </a:lnTo>
                  <a:lnTo>
                    <a:pt x="169164" y="160223"/>
                  </a:lnTo>
                  <a:lnTo>
                    <a:pt x="169164" y="94246"/>
                  </a:lnTo>
                  <a:lnTo>
                    <a:pt x="300723" y="94246"/>
                  </a:lnTo>
                  <a:lnTo>
                    <a:pt x="300723" y="75399"/>
                  </a:lnTo>
                  <a:lnTo>
                    <a:pt x="154571" y="75399"/>
                  </a:lnTo>
                  <a:lnTo>
                    <a:pt x="150368" y="79616"/>
                  </a:lnTo>
                  <a:lnTo>
                    <a:pt x="150368" y="174840"/>
                  </a:lnTo>
                  <a:lnTo>
                    <a:pt x="154571" y="179070"/>
                  </a:lnTo>
                  <a:lnTo>
                    <a:pt x="225539" y="179070"/>
                  </a:lnTo>
                  <a:lnTo>
                    <a:pt x="225539" y="207340"/>
                  </a:lnTo>
                  <a:lnTo>
                    <a:pt x="154571" y="207340"/>
                  </a:lnTo>
                  <a:lnTo>
                    <a:pt x="150368" y="211569"/>
                  </a:lnTo>
                  <a:lnTo>
                    <a:pt x="150368" y="254469"/>
                  </a:lnTo>
                  <a:lnTo>
                    <a:pt x="116979" y="254469"/>
                  </a:lnTo>
                  <a:lnTo>
                    <a:pt x="112776" y="258686"/>
                  </a:lnTo>
                  <a:lnTo>
                    <a:pt x="112776" y="301586"/>
                  </a:lnTo>
                  <a:lnTo>
                    <a:pt x="89738" y="301586"/>
                  </a:lnTo>
                  <a:lnTo>
                    <a:pt x="85521" y="305803"/>
                  </a:lnTo>
                  <a:lnTo>
                    <a:pt x="85521" y="363334"/>
                  </a:lnTo>
                  <a:lnTo>
                    <a:pt x="89738" y="367550"/>
                  </a:lnTo>
                  <a:lnTo>
                    <a:pt x="146151" y="367550"/>
                  </a:lnTo>
                  <a:lnTo>
                    <a:pt x="150368" y="363334"/>
                  </a:lnTo>
                  <a:lnTo>
                    <a:pt x="150368" y="348703"/>
                  </a:lnTo>
                  <a:lnTo>
                    <a:pt x="150368" y="320433"/>
                  </a:lnTo>
                  <a:lnTo>
                    <a:pt x="150368" y="305803"/>
                  </a:lnTo>
                  <a:lnTo>
                    <a:pt x="146151" y="301586"/>
                  </a:lnTo>
                  <a:lnTo>
                    <a:pt x="131572" y="301586"/>
                  </a:lnTo>
                  <a:lnTo>
                    <a:pt x="131572" y="320433"/>
                  </a:lnTo>
                  <a:lnTo>
                    <a:pt x="131572" y="348703"/>
                  </a:lnTo>
                  <a:lnTo>
                    <a:pt x="104317" y="348703"/>
                  </a:lnTo>
                  <a:lnTo>
                    <a:pt x="104317" y="320433"/>
                  </a:lnTo>
                  <a:lnTo>
                    <a:pt x="131572" y="320433"/>
                  </a:lnTo>
                  <a:lnTo>
                    <a:pt x="131572" y="301586"/>
                  </a:lnTo>
                  <a:lnTo>
                    <a:pt x="131572" y="273316"/>
                  </a:lnTo>
                  <a:lnTo>
                    <a:pt x="178562" y="273316"/>
                  </a:lnTo>
                  <a:lnTo>
                    <a:pt x="178562" y="301586"/>
                  </a:lnTo>
                  <a:lnTo>
                    <a:pt x="163969" y="301586"/>
                  </a:lnTo>
                  <a:lnTo>
                    <a:pt x="159766" y="305803"/>
                  </a:lnTo>
                  <a:lnTo>
                    <a:pt x="159766" y="363334"/>
                  </a:lnTo>
                  <a:lnTo>
                    <a:pt x="163969" y="367550"/>
                  </a:lnTo>
                  <a:lnTo>
                    <a:pt x="221335" y="367550"/>
                  </a:lnTo>
                  <a:lnTo>
                    <a:pt x="225539" y="363334"/>
                  </a:lnTo>
                  <a:lnTo>
                    <a:pt x="225539" y="348703"/>
                  </a:lnTo>
                  <a:lnTo>
                    <a:pt x="225539" y="320433"/>
                  </a:lnTo>
                  <a:lnTo>
                    <a:pt x="225539" y="305803"/>
                  </a:lnTo>
                  <a:lnTo>
                    <a:pt x="221335" y="301586"/>
                  </a:lnTo>
                  <a:lnTo>
                    <a:pt x="206756" y="301586"/>
                  </a:lnTo>
                  <a:lnTo>
                    <a:pt x="206756" y="320433"/>
                  </a:lnTo>
                  <a:lnTo>
                    <a:pt x="206756" y="348703"/>
                  </a:lnTo>
                  <a:lnTo>
                    <a:pt x="178562" y="348703"/>
                  </a:lnTo>
                  <a:lnTo>
                    <a:pt x="178562" y="320433"/>
                  </a:lnTo>
                  <a:lnTo>
                    <a:pt x="206756" y="320433"/>
                  </a:lnTo>
                  <a:lnTo>
                    <a:pt x="206756" y="301586"/>
                  </a:lnTo>
                  <a:lnTo>
                    <a:pt x="197358" y="301586"/>
                  </a:lnTo>
                  <a:lnTo>
                    <a:pt x="197358" y="273316"/>
                  </a:lnTo>
                  <a:lnTo>
                    <a:pt x="197358" y="258686"/>
                  </a:lnTo>
                  <a:lnTo>
                    <a:pt x="193141" y="254469"/>
                  </a:lnTo>
                  <a:lnTo>
                    <a:pt x="169164" y="254469"/>
                  </a:lnTo>
                  <a:lnTo>
                    <a:pt x="169164" y="226187"/>
                  </a:lnTo>
                  <a:lnTo>
                    <a:pt x="300723" y="226187"/>
                  </a:lnTo>
                  <a:lnTo>
                    <a:pt x="300723" y="254469"/>
                  </a:lnTo>
                  <a:lnTo>
                    <a:pt x="276745" y="254469"/>
                  </a:lnTo>
                  <a:lnTo>
                    <a:pt x="272529" y="258686"/>
                  </a:lnTo>
                  <a:lnTo>
                    <a:pt x="272529" y="301586"/>
                  </a:lnTo>
                  <a:lnTo>
                    <a:pt x="248551" y="301586"/>
                  </a:lnTo>
                  <a:lnTo>
                    <a:pt x="244335" y="305803"/>
                  </a:lnTo>
                  <a:lnTo>
                    <a:pt x="244335" y="363334"/>
                  </a:lnTo>
                  <a:lnTo>
                    <a:pt x="248551" y="367550"/>
                  </a:lnTo>
                  <a:lnTo>
                    <a:pt x="305917" y="367550"/>
                  </a:lnTo>
                  <a:lnTo>
                    <a:pt x="310121" y="363334"/>
                  </a:lnTo>
                  <a:lnTo>
                    <a:pt x="310121" y="348703"/>
                  </a:lnTo>
                  <a:lnTo>
                    <a:pt x="310121" y="320433"/>
                  </a:lnTo>
                  <a:lnTo>
                    <a:pt x="310121" y="305803"/>
                  </a:lnTo>
                  <a:lnTo>
                    <a:pt x="305917" y="301586"/>
                  </a:lnTo>
                  <a:lnTo>
                    <a:pt x="291325" y="301586"/>
                  </a:lnTo>
                  <a:lnTo>
                    <a:pt x="291325" y="320433"/>
                  </a:lnTo>
                  <a:lnTo>
                    <a:pt x="291325" y="348703"/>
                  </a:lnTo>
                  <a:lnTo>
                    <a:pt x="263131" y="348703"/>
                  </a:lnTo>
                  <a:lnTo>
                    <a:pt x="263131" y="320433"/>
                  </a:lnTo>
                  <a:lnTo>
                    <a:pt x="291325" y="320433"/>
                  </a:lnTo>
                  <a:lnTo>
                    <a:pt x="291325" y="301586"/>
                  </a:lnTo>
                  <a:lnTo>
                    <a:pt x="291325" y="273316"/>
                  </a:lnTo>
                  <a:lnTo>
                    <a:pt x="338315" y="273316"/>
                  </a:lnTo>
                  <a:lnTo>
                    <a:pt x="338315" y="301586"/>
                  </a:lnTo>
                  <a:lnTo>
                    <a:pt x="323075" y="301586"/>
                  </a:lnTo>
                  <a:lnTo>
                    <a:pt x="318858" y="305803"/>
                  </a:lnTo>
                  <a:lnTo>
                    <a:pt x="318858" y="363334"/>
                  </a:lnTo>
                  <a:lnTo>
                    <a:pt x="323075" y="367550"/>
                  </a:lnTo>
                  <a:lnTo>
                    <a:pt x="380428" y="367550"/>
                  </a:lnTo>
                  <a:lnTo>
                    <a:pt x="384644" y="363334"/>
                  </a:lnTo>
                  <a:lnTo>
                    <a:pt x="384644" y="348703"/>
                  </a:lnTo>
                  <a:lnTo>
                    <a:pt x="384644" y="320433"/>
                  </a:lnTo>
                  <a:lnTo>
                    <a:pt x="384644" y="305803"/>
                  </a:lnTo>
                  <a:close/>
                </a:path>
                <a:path w="469900" h="471804">
                  <a:moveTo>
                    <a:pt x="469874" y="235610"/>
                  </a:moveTo>
                  <a:lnTo>
                    <a:pt x="465099" y="188137"/>
                  </a:lnTo>
                  <a:lnTo>
                    <a:pt x="451421" y="143903"/>
                  </a:lnTo>
                  <a:lnTo>
                    <a:pt x="451078" y="143281"/>
                  </a:lnTo>
                  <a:lnTo>
                    <a:pt x="451078" y="235610"/>
                  </a:lnTo>
                  <a:lnTo>
                    <a:pt x="445376" y="285318"/>
                  </a:lnTo>
                  <a:lnTo>
                    <a:pt x="429120" y="330949"/>
                  </a:lnTo>
                  <a:lnTo>
                    <a:pt x="403606" y="371195"/>
                  </a:lnTo>
                  <a:lnTo>
                    <a:pt x="370128" y="404761"/>
                  </a:lnTo>
                  <a:lnTo>
                    <a:pt x="329996" y="430339"/>
                  </a:lnTo>
                  <a:lnTo>
                    <a:pt x="284505" y="446646"/>
                  </a:lnTo>
                  <a:lnTo>
                    <a:pt x="234937" y="452374"/>
                  </a:lnTo>
                  <a:lnTo>
                    <a:pt x="185381" y="446646"/>
                  </a:lnTo>
                  <a:lnTo>
                    <a:pt x="139890" y="430339"/>
                  </a:lnTo>
                  <a:lnTo>
                    <a:pt x="99758" y="404761"/>
                  </a:lnTo>
                  <a:lnTo>
                    <a:pt x="66281" y="371195"/>
                  </a:lnTo>
                  <a:lnTo>
                    <a:pt x="40767" y="330949"/>
                  </a:lnTo>
                  <a:lnTo>
                    <a:pt x="24511" y="285318"/>
                  </a:lnTo>
                  <a:lnTo>
                    <a:pt x="18796" y="235610"/>
                  </a:lnTo>
                  <a:lnTo>
                    <a:pt x="24511" y="185915"/>
                  </a:lnTo>
                  <a:lnTo>
                    <a:pt x="40767" y="140284"/>
                  </a:lnTo>
                  <a:lnTo>
                    <a:pt x="66281" y="100037"/>
                  </a:lnTo>
                  <a:lnTo>
                    <a:pt x="99758" y="66471"/>
                  </a:lnTo>
                  <a:lnTo>
                    <a:pt x="139890" y="40881"/>
                  </a:lnTo>
                  <a:lnTo>
                    <a:pt x="185381" y="24574"/>
                  </a:lnTo>
                  <a:lnTo>
                    <a:pt x="234937" y="18859"/>
                  </a:lnTo>
                  <a:lnTo>
                    <a:pt x="284505" y="24574"/>
                  </a:lnTo>
                  <a:lnTo>
                    <a:pt x="329996" y="40881"/>
                  </a:lnTo>
                  <a:lnTo>
                    <a:pt x="370128" y="66471"/>
                  </a:lnTo>
                  <a:lnTo>
                    <a:pt x="403606" y="100037"/>
                  </a:lnTo>
                  <a:lnTo>
                    <a:pt x="429120" y="140284"/>
                  </a:lnTo>
                  <a:lnTo>
                    <a:pt x="445376" y="185915"/>
                  </a:lnTo>
                  <a:lnTo>
                    <a:pt x="451078" y="235610"/>
                  </a:lnTo>
                  <a:lnTo>
                    <a:pt x="451078" y="143281"/>
                  </a:lnTo>
                  <a:lnTo>
                    <a:pt x="429755" y="103886"/>
                  </a:lnTo>
                  <a:lnTo>
                    <a:pt x="401066" y="69011"/>
                  </a:lnTo>
                  <a:lnTo>
                    <a:pt x="366293" y="40246"/>
                  </a:lnTo>
                  <a:lnTo>
                    <a:pt x="326999" y="18859"/>
                  </a:lnTo>
                  <a:lnTo>
                    <a:pt x="326390" y="18516"/>
                  </a:lnTo>
                  <a:lnTo>
                    <a:pt x="282295" y="4787"/>
                  </a:lnTo>
                  <a:lnTo>
                    <a:pt x="234937" y="0"/>
                  </a:lnTo>
                  <a:lnTo>
                    <a:pt x="187591" y="4787"/>
                  </a:lnTo>
                  <a:lnTo>
                    <a:pt x="143497" y="18516"/>
                  </a:lnTo>
                  <a:lnTo>
                    <a:pt x="103593" y="40246"/>
                  </a:lnTo>
                  <a:lnTo>
                    <a:pt x="68821" y="69011"/>
                  </a:lnTo>
                  <a:lnTo>
                    <a:pt x="40132" y="103886"/>
                  </a:lnTo>
                  <a:lnTo>
                    <a:pt x="18465" y="143903"/>
                  </a:lnTo>
                  <a:lnTo>
                    <a:pt x="4775" y="188137"/>
                  </a:lnTo>
                  <a:lnTo>
                    <a:pt x="0" y="235610"/>
                  </a:lnTo>
                  <a:lnTo>
                    <a:pt x="4775" y="283095"/>
                  </a:lnTo>
                  <a:lnTo>
                    <a:pt x="18465" y="327329"/>
                  </a:lnTo>
                  <a:lnTo>
                    <a:pt x="40132" y="367347"/>
                  </a:lnTo>
                  <a:lnTo>
                    <a:pt x="68821" y="402221"/>
                  </a:lnTo>
                  <a:lnTo>
                    <a:pt x="103593" y="430987"/>
                  </a:lnTo>
                  <a:lnTo>
                    <a:pt x="143497" y="452704"/>
                  </a:lnTo>
                  <a:lnTo>
                    <a:pt x="187591" y="466432"/>
                  </a:lnTo>
                  <a:lnTo>
                    <a:pt x="234937" y="471220"/>
                  </a:lnTo>
                  <a:lnTo>
                    <a:pt x="282295" y="466432"/>
                  </a:lnTo>
                  <a:lnTo>
                    <a:pt x="326390" y="452704"/>
                  </a:lnTo>
                  <a:lnTo>
                    <a:pt x="366293" y="430987"/>
                  </a:lnTo>
                  <a:lnTo>
                    <a:pt x="401066" y="402221"/>
                  </a:lnTo>
                  <a:lnTo>
                    <a:pt x="429755" y="367347"/>
                  </a:lnTo>
                  <a:lnTo>
                    <a:pt x="451421" y="327329"/>
                  </a:lnTo>
                  <a:lnTo>
                    <a:pt x="465099" y="283095"/>
                  </a:lnTo>
                  <a:lnTo>
                    <a:pt x="469874" y="235610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079492" y="4474463"/>
              <a:ext cx="471170" cy="471170"/>
            </a:xfrm>
            <a:custGeom>
              <a:avLst/>
              <a:gdLst/>
              <a:ahLst/>
              <a:cxnLst/>
              <a:rect l="l" t="t" r="r" b="b"/>
              <a:pathLst>
                <a:path w="471170" h="471170">
                  <a:moveTo>
                    <a:pt x="470915" y="470916"/>
                  </a:moveTo>
                  <a:lnTo>
                    <a:pt x="0" y="470916"/>
                  </a:lnTo>
                  <a:lnTo>
                    <a:pt x="0" y="0"/>
                  </a:lnTo>
                  <a:lnTo>
                    <a:pt x="470915" y="0"/>
                  </a:lnTo>
                  <a:lnTo>
                    <a:pt x="470915" y="470916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6146" y="4655779"/>
              <a:ext cx="157444" cy="10458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88890" y="4483899"/>
              <a:ext cx="451484" cy="452755"/>
            </a:xfrm>
            <a:custGeom>
              <a:avLst/>
              <a:gdLst/>
              <a:ahLst/>
              <a:cxnLst/>
              <a:rect l="l" t="t" r="r" b="b"/>
              <a:pathLst>
                <a:path w="451485" h="452754">
                  <a:moveTo>
                    <a:pt x="451065" y="98475"/>
                  </a:moveTo>
                  <a:lnTo>
                    <a:pt x="406996" y="98475"/>
                  </a:lnTo>
                  <a:lnTo>
                    <a:pt x="406996" y="63207"/>
                  </a:lnTo>
                  <a:lnTo>
                    <a:pt x="406996" y="63042"/>
                  </a:lnTo>
                  <a:lnTo>
                    <a:pt x="406996" y="44132"/>
                  </a:lnTo>
                  <a:lnTo>
                    <a:pt x="388200" y="44132"/>
                  </a:lnTo>
                  <a:lnTo>
                    <a:pt x="388200" y="63207"/>
                  </a:lnTo>
                  <a:lnTo>
                    <a:pt x="388200" y="388797"/>
                  </a:lnTo>
                  <a:lnTo>
                    <a:pt x="62865" y="388797"/>
                  </a:lnTo>
                  <a:lnTo>
                    <a:pt x="62865" y="63207"/>
                  </a:lnTo>
                  <a:lnTo>
                    <a:pt x="388200" y="63207"/>
                  </a:lnTo>
                  <a:lnTo>
                    <a:pt x="388200" y="44132"/>
                  </a:lnTo>
                  <a:lnTo>
                    <a:pt x="350710" y="44132"/>
                  </a:lnTo>
                  <a:lnTo>
                    <a:pt x="350710" y="0"/>
                  </a:lnTo>
                  <a:lnTo>
                    <a:pt x="331914" y="0"/>
                  </a:lnTo>
                  <a:lnTo>
                    <a:pt x="331914" y="44132"/>
                  </a:lnTo>
                  <a:lnTo>
                    <a:pt x="291693" y="44132"/>
                  </a:lnTo>
                  <a:lnTo>
                    <a:pt x="291693" y="0"/>
                  </a:lnTo>
                  <a:lnTo>
                    <a:pt x="272897" y="0"/>
                  </a:lnTo>
                  <a:lnTo>
                    <a:pt x="272897" y="44132"/>
                  </a:lnTo>
                  <a:lnTo>
                    <a:pt x="232676" y="44132"/>
                  </a:lnTo>
                  <a:lnTo>
                    <a:pt x="232676" y="0"/>
                  </a:lnTo>
                  <a:lnTo>
                    <a:pt x="213880" y="0"/>
                  </a:lnTo>
                  <a:lnTo>
                    <a:pt x="213880" y="44132"/>
                  </a:lnTo>
                  <a:lnTo>
                    <a:pt x="173659" y="44132"/>
                  </a:lnTo>
                  <a:lnTo>
                    <a:pt x="173659" y="0"/>
                  </a:lnTo>
                  <a:lnTo>
                    <a:pt x="154863" y="0"/>
                  </a:lnTo>
                  <a:lnTo>
                    <a:pt x="154863" y="44132"/>
                  </a:lnTo>
                  <a:lnTo>
                    <a:pt x="114731" y="44132"/>
                  </a:lnTo>
                  <a:lnTo>
                    <a:pt x="114731" y="0"/>
                  </a:lnTo>
                  <a:lnTo>
                    <a:pt x="95948" y="0"/>
                  </a:lnTo>
                  <a:lnTo>
                    <a:pt x="95948" y="44132"/>
                  </a:lnTo>
                  <a:lnTo>
                    <a:pt x="44069" y="44132"/>
                  </a:lnTo>
                  <a:lnTo>
                    <a:pt x="44069" y="63207"/>
                  </a:lnTo>
                  <a:lnTo>
                    <a:pt x="44069" y="98475"/>
                  </a:lnTo>
                  <a:lnTo>
                    <a:pt x="0" y="98475"/>
                  </a:lnTo>
                  <a:lnTo>
                    <a:pt x="0" y="117322"/>
                  </a:lnTo>
                  <a:lnTo>
                    <a:pt x="44069" y="117322"/>
                  </a:lnTo>
                  <a:lnTo>
                    <a:pt x="44069" y="157568"/>
                  </a:lnTo>
                  <a:lnTo>
                    <a:pt x="0" y="157568"/>
                  </a:lnTo>
                  <a:lnTo>
                    <a:pt x="0" y="176415"/>
                  </a:lnTo>
                  <a:lnTo>
                    <a:pt x="44069" y="176415"/>
                  </a:lnTo>
                  <a:lnTo>
                    <a:pt x="44069" y="216750"/>
                  </a:lnTo>
                  <a:lnTo>
                    <a:pt x="0" y="216750"/>
                  </a:lnTo>
                  <a:lnTo>
                    <a:pt x="0" y="235597"/>
                  </a:lnTo>
                  <a:lnTo>
                    <a:pt x="44069" y="235597"/>
                  </a:lnTo>
                  <a:lnTo>
                    <a:pt x="44069" y="275932"/>
                  </a:lnTo>
                  <a:lnTo>
                    <a:pt x="0" y="275932"/>
                  </a:lnTo>
                  <a:lnTo>
                    <a:pt x="0" y="294792"/>
                  </a:lnTo>
                  <a:lnTo>
                    <a:pt x="44069" y="294792"/>
                  </a:lnTo>
                  <a:lnTo>
                    <a:pt x="44069" y="335026"/>
                  </a:lnTo>
                  <a:lnTo>
                    <a:pt x="0" y="335026"/>
                  </a:lnTo>
                  <a:lnTo>
                    <a:pt x="0" y="353872"/>
                  </a:lnTo>
                  <a:lnTo>
                    <a:pt x="44069" y="353872"/>
                  </a:lnTo>
                  <a:lnTo>
                    <a:pt x="44069" y="388797"/>
                  </a:lnTo>
                  <a:lnTo>
                    <a:pt x="44069" y="407873"/>
                  </a:lnTo>
                  <a:lnTo>
                    <a:pt x="95948" y="407873"/>
                  </a:lnTo>
                  <a:lnTo>
                    <a:pt x="95948" y="452361"/>
                  </a:lnTo>
                  <a:lnTo>
                    <a:pt x="114731" y="452361"/>
                  </a:lnTo>
                  <a:lnTo>
                    <a:pt x="114731" y="407873"/>
                  </a:lnTo>
                  <a:lnTo>
                    <a:pt x="154863" y="407873"/>
                  </a:lnTo>
                  <a:lnTo>
                    <a:pt x="154863" y="452361"/>
                  </a:lnTo>
                  <a:lnTo>
                    <a:pt x="173659" y="452361"/>
                  </a:lnTo>
                  <a:lnTo>
                    <a:pt x="173659" y="407873"/>
                  </a:lnTo>
                  <a:lnTo>
                    <a:pt x="213880" y="407873"/>
                  </a:lnTo>
                  <a:lnTo>
                    <a:pt x="213880" y="452361"/>
                  </a:lnTo>
                  <a:lnTo>
                    <a:pt x="232676" y="452361"/>
                  </a:lnTo>
                  <a:lnTo>
                    <a:pt x="232676" y="407873"/>
                  </a:lnTo>
                  <a:lnTo>
                    <a:pt x="272897" y="407873"/>
                  </a:lnTo>
                  <a:lnTo>
                    <a:pt x="272897" y="452361"/>
                  </a:lnTo>
                  <a:lnTo>
                    <a:pt x="291693" y="452361"/>
                  </a:lnTo>
                  <a:lnTo>
                    <a:pt x="291693" y="407873"/>
                  </a:lnTo>
                  <a:lnTo>
                    <a:pt x="331914" y="407873"/>
                  </a:lnTo>
                  <a:lnTo>
                    <a:pt x="331914" y="452361"/>
                  </a:lnTo>
                  <a:lnTo>
                    <a:pt x="350710" y="452361"/>
                  </a:lnTo>
                  <a:lnTo>
                    <a:pt x="350710" y="407873"/>
                  </a:lnTo>
                  <a:lnTo>
                    <a:pt x="406996" y="407873"/>
                  </a:lnTo>
                  <a:lnTo>
                    <a:pt x="406996" y="389318"/>
                  </a:lnTo>
                  <a:lnTo>
                    <a:pt x="406996" y="388797"/>
                  </a:lnTo>
                  <a:lnTo>
                    <a:pt x="406996" y="353872"/>
                  </a:lnTo>
                  <a:lnTo>
                    <a:pt x="451065" y="353872"/>
                  </a:lnTo>
                  <a:lnTo>
                    <a:pt x="451065" y="335026"/>
                  </a:lnTo>
                  <a:lnTo>
                    <a:pt x="406996" y="335026"/>
                  </a:lnTo>
                  <a:lnTo>
                    <a:pt x="406996" y="294792"/>
                  </a:lnTo>
                  <a:lnTo>
                    <a:pt x="451065" y="294792"/>
                  </a:lnTo>
                  <a:lnTo>
                    <a:pt x="451065" y="275932"/>
                  </a:lnTo>
                  <a:lnTo>
                    <a:pt x="406996" y="275932"/>
                  </a:lnTo>
                  <a:lnTo>
                    <a:pt x="406996" y="235597"/>
                  </a:lnTo>
                  <a:lnTo>
                    <a:pt x="451065" y="235597"/>
                  </a:lnTo>
                  <a:lnTo>
                    <a:pt x="451065" y="216750"/>
                  </a:lnTo>
                  <a:lnTo>
                    <a:pt x="406996" y="216750"/>
                  </a:lnTo>
                  <a:lnTo>
                    <a:pt x="406996" y="176415"/>
                  </a:lnTo>
                  <a:lnTo>
                    <a:pt x="451065" y="176415"/>
                  </a:lnTo>
                  <a:lnTo>
                    <a:pt x="451065" y="157568"/>
                  </a:lnTo>
                  <a:lnTo>
                    <a:pt x="406996" y="157568"/>
                  </a:lnTo>
                  <a:lnTo>
                    <a:pt x="406996" y="117322"/>
                  </a:lnTo>
                  <a:lnTo>
                    <a:pt x="451065" y="117322"/>
                  </a:lnTo>
                  <a:lnTo>
                    <a:pt x="451065" y="98475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696711" y="4474463"/>
              <a:ext cx="471170" cy="471170"/>
            </a:xfrm>
            <a:custGeom>
              <a:avLst/>
              <a:gdLst/>
              <a:ahLst/>
              <a:cxnLst/>
              <a:rect l="l" t="t" r="r" b="b"/>
              <a:pathLst>
                <a:path w="471170" h="471170">
                  <a:moveTo>
                    <a:pt x="470915" y="470916"/>
                  </a:moveTo>
                  <a:lnTo>
                    <a:pt x="0" y="470916"/>
                  </a:lnTo>
                  <a:lnTo>
                    <a:pt x="0" y="0"/>
                  </a:lnTo>
                  <a:lnTo>
                    <a:pt x="470915" y="0"/>
                  </a:lnTo>
                  <a:lnTo>
                    <a:pt x="470915" y="470916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3366" y="4655779"/>
              <a:ext cx="157444" cy="10458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706097" y="4483899"/>
              <a:ext cx="451484" cy="452755"/>
            </a:xfrm>
            <a:custGeom>
              <a:avLst/>
              <a:gdLst/>
              <a:ahLst/>
              <a:cxnLst/>
              <a:rect l="l" t="t" r="r" b="b"/>
              <a:pathLst>
                <a:path w="451485" h="452754">
                  <a:moveTo>
                    <a:pt x="451078" y="98475"/>
                  </a:moveTo>
                  <a:lnTo>
                    <a:pt x="407009" y="98475"/>
                  </a:lnTo>
                  <a:lnTo>
                    <a:pt x="407009" y="63207"/>
                  </a:lnTo>
                  <a:lnTo>
                    <a:pt x="407009" y="63042"/>
                  </a:lnTo>
                  <a:lnTo>
                    <a:pt x="407009" y="44132"/>
                  </a:lnTo>
                  <a:lnTo>
                    <a:pt x="388213" y="44132"/>
                  </a:lnTo>
                  <a:lnTo>
                    <a:pt x="388213" y="63207"/>
                  </a:lnTo>
                  <a:lnTo>
                    <a:pt x="388213" y="388797"/>
                  </a:lnTo>
                  <a:lnTo>
                    <a:pt x="62865" y="388797"/>
                  </a:lnTo>
                  <a:lnTo>
                    <a:pt x="62865" y="63207"/>
                  </a:lnTo>
                  <a:lnTo>
                    <a:pt x="388213" y="63207"/>
                  </a:lnTo>
                  <a:lnTo>
                    <a:pt x="388213" y="44132"/>
                  </a:lnTo>
                  <a:lnTo>
                    <a:pt x="350710" y="44132"/>
                  </a:lnTo>
                  <a:lnTo>
                    <a:pt x="350710" y="0"/>
                  </a:lnTo>
                  <a:lnTo>
                    <a:pt x="331914" y="0"/>
                  </a:lnTo>
                  <a:lnTo>
                    <a:pt x="331914" y="44132"/>
                  </a:lnTo>
                  <a:lnTo>
                    <a:pt x="291693" y="44132"/>
                  </a:lnTo>
                  <a:lnTo>
                    <a:pt x="291693" y="0"/>
                  </a:lnTo>
                  <a:lnTo>
                    <a:pt x="272897" y="0"/>
                  </a:lnTo>
                  <a:lnTo>
                    <a:pt x="272897" y="44132"/>
                  </a:lnTo>
                  <a:lnTo>
                    <a:pt x="232676" y="44132"/>
                  </a:lnTo>
                  <a:lnTo>
                    <a:pt x="232676" y="0"/>
                  </a:lnTo>
                  <a:lnTo>
                    <a:pt x="213893" y="0"/>
                  </a:lnTo>
                  <a:lnTo>
                    <a:pt x="213893" y="44132"/>
                  </a:lnTo>
                  <a:lnTo>
                    <a:pt x="173659" y="44132"/>
                  </a:lnTo>
                  <a:lnTo>
                    <a:pt x="173659" y="0"/>
                  </a:lnTo>
                  <a:lnTo>
                    <a:pt x="154876" y="0"/>
                  </a:lnTo>
                  <a:lnTo>
                    <a:pt x="154876" y="44132"/>
                  </a:lnTo>
                  <a:lnTo>
                    <a:pt x="114744" y="44132"/>
                  </a:lnTo>
                  <a:lnTo>
                    <a:pt x="114744" y="0"/>
                  </a:lnTo>
                  <a:lnTo>
                    <a:pt x="95948" y="0"/>
                  </a:lnTo>
                  <a:lnTo>
                    <a:pt x="95948" y="44132"/>
                  </a:lnTo>
                  <a:lnTo>
                    <a:pt x="44081" y="44132"/>
                  </a:lnTo>
                  <a:lnTo>
                    <a:pt x="44081" y="63207"/>
                  </a:lnTo>
                  <a:lnTo>
                    <a:pt x="44081" y="98475"/>
                  </a:lnTo>
                  <a:lnTo>
                    <a:pt x="0" y="98475"/>
                  </a:lnTo>
                  <a:lnTo>
                    <a:pt x="0" y="117322"/>
                  </a:lnTo>
                  <a:lnTo>
                    <a:pt x="44081" y="117322"/>
                  </a:lnTo>
                  <a:lnTo>
                    <a:pt x="44081" y="157568"/>
                  </a:lnTo>
                  <a:lnTo>
                    <a:pt x="0" y="157568"/>
                  </a:lnTo>
                  <a:lnTo>
                    <a:pt x="0" y="176415"/>
                  </a:lnTo>
                  <a:lnTo>
                    <a:pt x="44081" y="176415"/>
                  </a:lnTo>
                  <a:lnTo>
                    <a:pt x="44081" y="216750"/>
                  </a:lnTo>
                  <a:lnTo>
                    <a:pt x="0" y="216750"/>
                  </a:lnTo>
                  <a:lnTo>
                    <a:pt x="0" y="235597"/>
                  </a:lnTo>
                  <a:lnTo>
                    <a:pt x="44081" y="235597"/>
                  </a:lnTo>
                  <a:lnTo>
                    <a:pt x="44081" y="275932"/>
                  </a:lnTo>
                  <a:lnTo>
                    <a:pt x="0" y="275932"/>
                  </a:lnTo>
                  <a:lnTo>
                    <a:pt x="0" y="294792"/>
                  </a:lnTo>
                  <a:lnTo>
                    <a:pt x="44081" y="294792"/>
                  </a:lnTo>
                  <a:lnTo>
                    <a:pt x="44081" y="335026"/>
                  </a:lnTo>
                  <a:lnTo>
                    <a:pt x="0" y="335026"/>
                  </a:lnTo>
                  <a:lnTo>
                    <a:pt x="0" y="353872"/>
                  </a:lnTo>
                  <a:lnTo>
                    <a:pt x="44081" y="353872"/>
                  </a:lnTo>
                  <a:lnTo>
                    <a:pt x="44081" y="388797"/>
                  </a:lnTo>
                  <a:lnTo>
                    <a:pt x="44081" y="407873"/>
                  </a:lnTo>
                  <a:lnTo>
                    <a:pt x="95948" y="407873"/>
                  </a:lnTo>
                  <a:lnTo>
                    <a:pt x="95948" y="452361"/>
                  </a:lnTo>
                  <a:lnTo>
                    <a:pt x="114744" y="452361"/>
                  </a:lnTo>
                  <a:lnTo>
                    <a:pt x="114744" y="407873"/>
                  </a:lnTo>
                  <a:lnTo>
                    <a:pt x="154876" y="407873"/>
                  </a:lnTo>
                  <a:lnTo>
                    <a:pt x="154876" y="452361"/>
                  </a:lnTo>
                  <a:lnTo>
                    <a:pt x="173659" y="452361"/>
                  </a:lnTo>
                  <a:lnTo>
                    <a:pt x="173659" y="407873"/>
                  </a:lnTo>
                  <a:lnTo>
                    <a:pt x="213893" y="407873"/>
                  </a:lnTo>
                  <a:lnTo>
                    <a:pt x="213893" y="452361"/>
                  </a:lnTo>
                  <a:lnTo>
                    <a:pt x="232676" y="452361"/>
                  </a:lnTo>
                  <a:lnTo>
                    <a:pt x="232676" y="407873"/>
                  </a:lnTo>
                  <a:lnTo>
                    <a:pt x="272897" y="407873"/>
                  </a:lnTo>
                  <a:lnTo>
                    <a:pt x="272897" y="452361"/>
                  </a:lnTo>
                  <a:lnTo>
                    <a:pt x="291693" y="452361"/>
                  </a:lnTo>
                  <a:lnTo>
                    <a:pt x="291693" y="407873"/>
                  </a:lnTo>
                  <a:lnTo>
                    <a:pt x="331914" y="407873"/>
                  </a:lnTo>
                  <a:lnTo>
                    <a:pt x="331914" y="452361"/>
                  </a:lnTo>
                  <a:lnTo>
                    <a:pt x="350710" y="452361"/>
                  </a:lnTo>
                  <a:lnTo>
                    <a:pt x="350710" y="407873"/>
                  </a:lnTo>
                  <a:lnTo>
                    <a:pt x="407009" y="407873"/>
                  </a:lnTo>
                  <a:lnTo>
                    <a:pt x="407009" y="389318"/>
                  </a:lnTo>
                  <a:lnTo>
                    <a:pt x="407009" y="388797"/>
                  </a:lnTo>
                  <a:lnTo>
                    <a:pt x="407009" y="353872"/>
                  </a:lnTo>
                  <a:lnTo>
                    <a:pt x="451078" y="353872"/>
                  </a:lnTo>
                  <a:lnTo>
                    <a:pt x="451078" y="335026"/>
                  </a:lnTo>
                  <a:lnTo>
                    <a:pt x="407009" y="335026"/>
                  </a:lnTo>
                  <a:lnTo>
                    <a:pt x="407009" y="294792"/>
                  </a:lnTo>
                  <a:lnTo>
                    <a:pt x="451078" y="294792"/>
                  </a:lnTo>
                  <a:lnTo>
                    <a:pt x="451078" y="275932"/>
                  </a:lnTo>
                  <a:lnTo>
                    <a:pt x="407009" y="275932"/>
                  </a:lnTo>
                  <a:lnTo>
                    <a:pt x="407009" y="235597"/>
                  </a:lnTo>
                  <a:lnTo>
                    <a:pt x="451078" y="235597"/>
                  </a:lnTo>
                  <a:lnTo>
                    <a:pt x="451078" y="216750"/>
                  </a:lnTo>
                  <a:lnTo>
                    <a:pt x="407009" y="216750"/>
                  </a:lnTo>
                  <a:lnTo>
                    <a:pt x="407009" y="176415"/>
                  </a:lnTo>
                  <a:lnTo>
                    <a:pt x="451078" y="176415"/>
                  </a:lnTo>
                  <a:lnTo>
                    <a:pt x="451078" y="157568"/>
                  </a:lnTo>
                  <a:lnTo>
                    <a:pt x="407009" y="157568"/>
                  </a:lnTo>
                  <a:lnTo>
                    <a:pt x="407009" y="117322"/>
                  </a:lnTo>
                  <a:lnTo>
                    <a:pt x="451078" y="117322"/>
                  </a:lnTo>
                  <a:lnTo>
                    <a:pt x="451078" y="98475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41385" y="3258534"/>
              <a:ext cx="421517" cy="42560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734811" y="3236976"/>
            <a:ext cx="477520" cy="445134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413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90"/>
              </a:spcBef>
            </a:pP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07052" y="2840735"/>
            <a:ext cx="2674620" cy="2563495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Verdana" panose="020B0604030504040204"/>
              <a:cs typeface="Verdana" panose="020B0604030504040204"/>
            </a:endParaRPr>
          </a:p>
          <a:p>
            <a:pPr marL="382905">
              <a:lnSpc>
                <a:spcPct val="100000"/>
              </a:lnSpc>
            </a:pPr>
            <a:r>
              <a:rPr sz="1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2-3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13475" y="3258534"/>
            <a:ext cx="2641600" cy="1083945"/>
            <a:chOff x="5713475" y="3258534"/>
            <a:chExt cx="2641600" cy="1083945"/>
          </a:xfrm>
        </p:grpSpPr>
        <p:sp>
          <p:nvSpPr>
            <p:cNvPr id="40" name="object 40"/>
            <p:cNvSpPr/>
            <p:nvPr/>
          </p:nvSpPr>
          <p:spPr>
            <a:xfrm>
              <a:off x="5713463" y="3872496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384644" y="304812"/>
                  </a:moveTo>
                  <a:lnTo>
                    <a:pt x="380441" y="300596"/>
                  </a:lnTo>
                  <a:lnTo>
                    <a:pt x="365569" y="300596"/>
                  </a:lnTo>
                  <a:lnTo>
                    <a:pt x="365569" y="319392"/>
                  </a:lnTo>
                  <a:lnTo>
                    <a:pt x="365569" y="347573"/>
                  </a:lnTo>
                  <a:lnTo>
                    <a:pt x="337375" y="347573"/>
                  </a:lnTo>
                  <a:lnTo>
                    <a:pt x="337375" y="319392"/>
                  </a:lnTo>
                  <a:lnTo>
                    <a:pt x="365569" y="319392"/>
                  </a:lnTo>
                  <a:lnTo>
                    <a:pt x="365569" y="300596"/>
                  </a:lnTo>
                  <a:lnTo>
                    <a:pt x="357111" y="300596"/>
                  </a:lnTo>
                  <a:lnTo>
                    <a:pt x="357111" y="272415"/>
                  </a:lnTo>
                  <a:lnTo>
                    <a:pt x="357111" y="257835"/>
                  </a:lnTo>
                  <a:lnTo>
                    <a:pt x="352894" y="253631"/>
                  </a:lnTo>
                  <a:lnTo>
                    <a:pt x="319519" y="253631"/>
                  </a:lnTo>
                  <a:lnTo>
                    <a:pt x="319519" y="225450"/>
                  </a:lnTo>
                  <a:lnTo>
                    <a:pt x="319519" y="210870"/>
                  </a:lnTo>
                  <a:lnTo>
                    <a:pt x="315302" y="206667"/>
                  </a:lnTo>
                  <a:lnTo>
                    <a:pt x="244335" y="206667"/>
                  </a:lnTo>
                  <a:lnTo>
                    <a:pt x="244335" y="178473"/>
                  </a:lnTo>
                  <a:lnTo>
                    <a:pt x="315302" y="178473"/>
                  </a:lnTo>
                  <a:lnTo>
                    <a:pt x="319519" y="174269"/>
                  </a:lnTo>
                  <a:lnTo>
                    <a:pt x="319519" y="159689"/>
                  </a:lnTo>
                  <a:lnTo>
                    <a:pt x="319519" y="93929"/>
                  </a:lnTo>
                  <a:lnTo>
                    <a:pt x="319519" y="79349"/>
                  </a:lnTo>
                  <a:lnTo>
                    <a:pt x="315302" y="75145"/>
                  </a:lnTo>
                  <a:lnTo>
                    <a:pt x="300723" y="75145"/>
                  </a:lnTo>
                  <a:lnTo>
                    <a:pt x="300723" y="93929"/>
                  </a:lnTo>
                  <a:lnTo>
                    <a:pt x="300723" y="159689"/>
                  </a:lnTo>
                  <a:lnTo>
                    <a:pt x="169164" y="159689"/>
                  </a:lnTo>
                  <a:lnTo>
                    <a:pt x="169164" y="93929"/>
                  </a:lnTo>
                  <a:lnTo>
                    <a:pt x="300723" y="93929"/>
                  </a:lnTo>
                  <a:lnTo>
                    <a:pt x="300723" y="75145"/>
                  </a:lnTo>
                  <a:lnTo>
                    <a:pt x="154571" y="75145"/>
                  </a:lnTo>
                  <a:lnTo>
                    <a:pt x="150368" y="79349"/>
                  </a:lnTo>
                  <a:lnTo>
                    <a:pt x="150368" y="174269"/>
                  </a:lnTo>
                  <a:lnTo>
                    <a:pt x="154571" y="178473"/>
                  </a:lnTo>
                  <a:lnTo>
                    <a:pt x="225539" y="178473"/>
                  </a:lnTo>
                  <a:lnTo>
                    <a:pt x="225539" y="206667"/>
                  </a:lnTo>
                  <a:lnTo>
                    <a:pt x="154571" y="206667"/>
                  </a:lnTo>
                  <a:lnTo>
                    <a:pt x="150368" y="210870"/>
                  </a:lnTo>
                  <a:lnTo>
                    <a:pt x="150368" y="253631"/>
                  </a:lnTo>
                  <a:lnTo>
                    <a:pt x="116979" y="253631"/>
                  </a:lnTo>
                  <a:lnTo>
                    <a:pt x="112776" y="257835"/>
                  </a:lnTo>
                  <a:lnTo>
                    <a:pt x="112776" y="300596"/>
                  </a:lnTo>
                  <a:lnTo>
                    <a:pt x="89738" y="300596"/>
                  </a:lnTo>
                  <a:lnTo>
                    <a:pt x="85521" y="304812"/>
                  </a:lnTo>
                  <a:lnTo>
                    <a:pt x="85521" y="362153"/>
                  </a:lnTo>
                  <a:lnTo>
                    <a:pt x="89738" y="366356"/>
                  </a:lnTo>
                  <a:lnTo>
                    <a:pt x="146151" y="366356"/>
                  </a:lnTo>
                  <a:lnTo>
                    <a:pt x="150368" y="362153"/>
                  </a:lnTo>
                  <a:lnTo>
                    <a:pt x="150368" y="347573"/>
                  </a:lnTo>
                  <a:lnTo>
                    <a:pt x="150368" y="319392"/>
                  </a:lnTo>
                  <a:lnTo>
                    <a:pt x="150368" y="304812"/>
                  </a:lnTo>
                  <a:lnTo>
                    <a:pt x="146151" y="300596"/>
                  </a:lnTo>
                  <a:lnTo>
                    <a:pt x="131572" y="300596"/>
                  </a:lnTo>
                  <a:lnTo>
                    <a:pt x="131572" y="319392"/>
                  </a:lnTo>
                  <a:lnTo>
                    <a:pt x="131572" y="347573"/>
                  </a:lnTo>
                  <a:lnTo>
                    <a:pt x="104317" y="347573"/>
                  </a:lnTo>
                  <a:lnTo>
                    <a:pt x="104317" y="319392"/>
                  </a:lnTo>
                  <a:lnTo>
                    <a:pt x="131572" y="319392"/>
                  </a:lnTo>
                  <a:lnTo>
                    <a:pt x="131572" y="300596"/>
                  </a:lnTo>
                  <a:lnTo>
                    <a:pt x="131572" y="272415"/>
                  </a:lnTo>
                  <a:lnTo>
                    <a:pt x="178562" y="272415"/>
                  </a:lnTo>
                  <a:lnTo>
                    <a:pt x="178562" y="300596"/>
                  </a:lnTo>
                  <a:lnTo>
                    <a:pt x="163969" y="300596"/>
                  </a:lnTo>
                  <a:lnTo>
                    <a:pt x="159766" y="304812"/>
                  </a:lnTo>
                  <a:lnTo>
                    <a:pt x="159766" y="362153"/>
                  </a:lnTo>
                  <a:lnTo>
                    <a:pt x="163969" y="366356"/>
                  </a:lnTo>
                  <a:lnTo>
                    <a:pt x="221335" y="366356"/>
                  </a:lnTo>
                  <a:lnTo>
                    <a:pt x="225539" y="362153"/>
                  </a:lnTo>
                  <a:lnTo>
                    <a:pt x="225539" y="347573"/>
                  </a:lnTo>
                  <a:lnTo>
                    <a:pt x="225539" y="319392"/>
                  </a:lnTo>
                  <a:lnTo>
                    <a:pt x="225539" y="304812"/>
                  </a:lnTo>
                  <a:lnTo>
                    <a:pt x="221335" y="300596"/>
                  </a:lnTo>
                  <a:lnTo>
                    <a:pt x="206743" y="300596"/>
                  </a:lnTo>
                  <a:lnTo>
                    <a:pt x="206743" y="319392"/>
                  </a:lnTo>
                  <a:lnTo>
                    <a:pt x="206743" y="347573"/>
                  </a:lnTo>
                  <a:lnTo>
                    <a:pt x="178562" y="347573"/>
                  </a:lnTo>
                  <a:lnTo>
                    <a:pt x="178562" y="319392"/>
                  </a:lnTo>
                  <a:lnTo>
                    <a:pt x="206743" y="319392"/>
                  </a:lnTo>
                  <a:lnTo>
                    <a:pt x="206743" y="300596"/>
                  </a:lnTo>
                  <a:lnTo>
                    <a:pt x="197358" y="300596"/>
                  </a:lnTo>
                  <a:lnTo>
                    <a:pt x="197358" y="272415"/>
                  </a:lnTo>
                  <a:lnTo>
                    <a:pt x="197358" y="257835"/>
                  </a:lnTo>
                  <a:lnTo>
                    <a:pt x="193141" y="253631"/>
                  </a:lnTo>
                  <a:lnTo>
                    <a:pt x="169164" y="253631"/>
                  </a:lnTo>
                  <a:lnTo>
                    <a:pt x="169164" y="225450"/>
                  </a:lnTo>
                  <a:lnTo>
                    <a:pt x="300723" y="225450"/>
                  </a:lnTo>
                  <a:lnTo>
                    <a:pt x="300723" y="253631"/>
                  </a:lnTo>
                  <a:lnTo>
                    <a:pt x="276745" y="253631"/>
                  </a:lnTo>
                  <a:lnTo>
                    <a:pt x="272529" y="257835"/>
                  </a:lnTo>
                  <a:lnTo>
                    <a:pt x="272529" y="300596"/>
                  </a:lnTo>
                  <a:lnTo>
                    <a:pt x="248551" y="300596"/>
                  </a:lnTo>
                  <a:lnTo>
                    <a:pt x="244335" y="304812"/>
                  </a:lnTo>
                  <a:lnTo>
                    <a:pt x="244335" y="362153"/>
                  </a:lnTo>
                  <a:lnTo>
                    <a:pt x="248551" y="366356"/>
                  </a:lnTo>
                  <a:lnTo>
                    <a:pt x="305917" y="366356"/>
                  </a:lnTo>
                  <a:lnTo>
                    <a:pt x="310121" y="362153"/>
                  </a:lnTo>
                  <a:lnTo>
                    <a:pt x="310121" y="347573"/>
                  </a:lnTo>
                  <a:lnTo>
                    <a:pt x="310121" y="319392"/>
                  </a:lnTo>
                  <a:lnTo>
                    <a:pt x="310121" y="304812"/>
                  </a:lnTo>
                  <a:lnTo>
                    <a:pt x="305917" y="300596"/>
                  </a:lnTo>
                  <a:lnTo>
                    <a:pt x="291325" y="300596"/>
                  </a:lnTo>
                  <a:lnTo>
                    <a:pt x="291325" y="319392"/>
                  </a:lnTo>
                  <a:lnTo>
                    <a:pt x="291325" y="347573"/>
                  </a:lnTo>
                  <a:lnTo>
                    <a:pt x="263131" y="347573"/>
                  </a:lnTo>
                  <a:lnTo>
                    <a:pt x="263131" y="319392"/>
                  </a:lnTo>
                  <a:lnTo>
                    <a:pt x="291325" y="319392"/>
                  </a:lnTo>
                  <a:lnTo>
                    <a:pt x="291325" y="300596"/>
                  </a:lnTo>
                  <a:lnTo>
                    <a:pt x="291325" y="272415"/>
                  </a:lnTo>
                  <a:lnTo>
                    <a:pt x="338315" y="272415"/>
                  </a:lnTo>
                  <a:lnTo>
                    <a:pt x="338315" y="300596"/>
                  </a:lnTo>
                  <a:lnTo>
                    <a:pt x="323075" y="300596"/>
                  </a:lnTo>
                  <a:lnTo>
                    <a:pt x="318858" y="304812"/>
                  </a:lnTo>
                  <a:lnTo>
                    <a:pt x="318858" y="362153"/>
                  </a:lnTo>
                  <a:lnTo>
                    <a:pt x="323075" y="366356"/>
                  </a:lnTo>
                  <a:lnTo>
                    <a:pt x="380428" y="366356"/>
                  </a:lnTo>
                  <a:lnTo>
                    <a:pt x="384644" y="362153"/>
                  </a:lnTo>
                  <a:lnTo>
                    <a:pt x="384644" y="347573"/>
                  </a:lnTo>
                  <a:lnTo>
                    <a:pt x="384644" y="319392"/>
                  </a:lnTo>
                  <a:lnTo>
                    <a:pt x="384644" y="304812"/>
                  </a:lnTo>
                  <a:close/>
                </a:path>
                <a:path w="469900" h="469900">
                  <a:moveTo>
                    <a:pt x="469874" y="234835"/>
                  </a:moveTo>
                  <a:lnTo>
                    <a:pt x="465099" y="187515"/>
                  </a:lnTo>
                  <a:lnTo>
                    <a:pt x="451421" y="143433"/>
                  </a:lnTo>
                  <a:lnTo>
                    <a:pt x="451078" y="142811"/>
                  </a:lnTo>
                  <a:lnTo>
                    <a:pt x="451078" y="234835"/>
                  </a:lnTo>
                  <a:lnTo>
                    <a:pt x="445376" y="284378"/>
                  </a:lnTo>
                  <a:lnTo>
                    <a:pt x="429120" y="329857"/>
                  </a:lnTo>
                  <a:lnTo>
                    <a:pt x="403606" y="369976"/>
                  </a:lnTo>
                  <a:lnTo>
                    <a:pt x="370128" y="403440"/>
                  </a:lnTo>
                  <a:lnTo>
                    <a:pt x="329996" y="428942"/>
                  </a:lnTo>
                  <a:lnTo>
                    <a:pt x="284505" y="445198"/>
                  </a:lnTo>
                  <a:lnTo>
                    <a:pt x="234937" y="450900"/>
                  </a:lnTo>
                  <a:lnTo>
                    <a:pt x="185381" y="445198"/>
                  </a:lnTo>
                  <a:lnTo>
                    <a:pt x="139890" y="428942"/>
                  </a:lnTo>
                  <a:lnTo>
                    <a:pt x="99758" y="403440"/>
                  </a:lnTo>
                  <a:lnTo>
                    <a:pt x="66281" y="369976"/>
                  </a:lnTo>
                  <a:lnTo>
                    <a:pt x="40767" y="329857"/>
                  </a:lnTo>
                  <a:lnTo>
                    <a:pt x="24511" y="284378"/>
                  </a:lnTo>
                  <a:lnTo>
                    <a:pt x="18796" y="234835"/>
                  </a:lnTo>
                  <a:lnTo>
                    <a:pt x="24511" y="185305"/>
                  </a:lnTo>
                  <a:lnTo>
                    <a:pt x="40767" y="139827"/>
                  </a:lnTo>
                  <a:lnTo>
                    <a:pt x="66281" y="99707"/>
                  </a:lnTo>
                  <a:lnTo>
                    <a:pt x="99758" y="66243"/>
                  </a:lnTo>
                  <a:lnTo>
                    <a:pt x="139890" y="40741"/>
                  </a:lnTo>
                  <a:lnTo>
                    <a:pt x="185381" y="24485"/>
                  </a:lnTo>
                  <a:lnTo>
                    <a:pt x="234937" y="18783"/>
                  </a:lnTo>
                  <a:lnTo>
                    <a:pt x="284505" y="24485"/>
                  </a:lnTo>
                  <a:lnTo>
                    <a:pt x="329996" y="40741"/>
                  </a:lnTo>
                  <a:lnTo>
                    <a:pt x="370128" y="66243"/>
                  </a:lnTo>
                  <a:lnTo>
                    <a:pt x="403606" y="99707"/>
                  </a:lnTo>
                  <a:lnTo>
                    <a:pt x="429120" y="139827"/>
                  </a:lnTo>
                  <a:lnTo>
                    <a:pt x="445376" y="185305"/>
                  </a:lnTo>
                  <a:lnTo>
                    <a:pt x="451078" y="234835"/>
                  </a:lnTo>
                  <a:lnTo>
                    <a:pt x="451078" y="142811"/>
                  </a:lnTo>
                  <a:lnTo>
                    <a:pt x="429755" y="103543"/>
                  </a:lnTo>
                  <a:lnTo>
                    <a:pt x="401066" y="68783"/>
                  </a:lnTo>
                  <a:lnTo>
                    <a:pt x="366293" y="40106"/>
                  </a:lnTo>
                  <a:lnTo>
                    <a:pt x="326999" y="18783"/>
                  </a:lnTo>
                  <a:lnTo>
                    <a:pt x="282295" y="4762"/>
                  </a:lnTo>
                  <a:lnTo>
                    <a:pt x="234937" y="0"/>
                  </a:lnTo>
                  <a:lnTo>
                    <a:pt x="187591" y="4762"/>
                  </a:lnTo>
                  <a:lnTo>
                    <a:pt x="143497" y="18453"/>
                  </a:lnTo>
                  <a:lnTo>
                    <a:pt x="103581" y="40106"/>
                  </a:lnTo>
                  <a:lnTo>
                    <a:pt x="68821" y="68783"/>
                  </a:lnTo>
                  <a:lnTo>
                    <a:pt x="40132" y="103543"/>
                  </a:lnTo>
                  <a:lnTo>
                    <a:pt x="18465" y="143433"/>
                  </a:lnTo>
                  <a:lnTo>
                    <a:pt x="4775" y="187515"/>
                  </a:lnTo>
                  <a:lnTo>
                    <a:pt x="0" y="234835"/>
                  </a:lnTo>
                  <a:lnTo>
                    <a:pt x="4775" y="282168"/>
                  </a:lnTo>
                  <a:lnTo>
                    <a:pt x="18465" y="326250"/>
                  </a:lnTo>
                  <a:lnTo>
                    <a:pt x="40132" y="366141"/>
                  </a:lnTo>
                  <a:lnTo>
                    <a:pt x="68821" y="400900"/>
                  </a:lnTo>
                  <a:lnTo>
                    <a:pt x="103581" y="429577"/>
                  </a:lnTo>
                  <a:lnTo>
                    <a:pt x="143497" y="451231"/>
                  </a:lnTo>
                  <a:lnTo>
                    <a:pt x="187591" y="464921"/>
                  </a:lnTo>
                  <a:lnTo>
                    <a:pt x="234937" y="469684"/>
                  </a:lnTo>
                  <a:lnTo>
                    <a:pt x="282295" y="464921"/>
                  </a:lnTo>
                  <a:lnTo>
                    <a:pt x="326390" y="451231"/>
                  </a:lnTo>
                  <a:lnTo>
                    <a:pt x="366293" y="429577"/>
                  </a:lnTo>
                  <a:lnTo>
                    <a:pt x="401066" y="400900"/>
                  </a:lnTo>
                  <a:lnTo>
                    <a:pt x="429755" y="366141"/>
                  </a:lnTo>
                  <a:lnTo>
                    <a:pt x="451421" y="326250"/>
                  </a:lnTo>
                  <a:lnTo>
                    <a:pt x="465099" y="282168"/>
                  </a:lnTo>
                  <a:lnTo>
                    <a:pt x="469874" y="234835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33015" y="3258534"/>
              <a:ext cx="421519" cy="42560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8670035" y="3244595"/>
            <a:ext cx="477520" cy="445134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54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00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84947" y="2840735"/>
            <a:ext cx="2676525" cy="2563495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Production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Verdana" panose="020B0604030504040204"/>
              <a:cs typeface="Verdana" panose="020B0604030504040204"/>
            </a:endParaRPr>
          </a:p>
          <a:p>
            <a:pPr marL="392430">
              <a:lnSpc>
                <a:spcPct val="100000"/>
              </a:lnSpc>
            </a:pP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3-6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306312" y="3816094"/>
            <a:ext cx="3421379" cy="1537970"/>
            <a:chOff x="6306312" y="3816094"/>
            <a:chExt cx="3421379" cy="1537970"/>
          </a:xfrm>
        </p:grpSpPr>
        <p:sp>
          <p:nvSpPr>
            <p:cNvPr id="45" name="object 45"/>
            <p:cNvSpPr/>
            <p:nvPr/>
          </p:nvSpPr>
          <p:spPr>
            <a:xfrm>
              <a:off x="8650224" y="3816095"/>
              <a:ext cx="468630" cy="469900"/>
            </a:xfrm>
            <a:custGeom>
              <a:avLst/>
              <a:gdLst/>
              <a:ahLst/>
              <a:cxnLst/>
              <a:rect l="l" t="t" r="r" b="b"/>
              <a:pathLst>
                <a:path w="468629" h="469900">
                  <a:moveTo>
                    <a:pt x="383387" y="304812"/>
                  </a:moveTo>
                  <a:lnTo>
                    <a:pt x="379196" y="300609"/>
                  </a:lnTo>
                  <a:lnTo>
                    <a:pt x="364375" y="300609"/>
                  </a:lnTo>
                  <a:lnTo>
                    <a:pt x="364375" y="319392"/>
                  </a:lnTo>
                  <a:lnTo>
                    <a:pt x="364375" y="347573"/>
                  </a:lnTo>
                  <a:lnTo>
                    <a:pt x="336270" y="347573"/>
                  </a:lnTo>
                  <a:lnTo>
                    <a:pt x="336270" y="319392"/>
                  </a:lnTo>
                  <a:lnTo>
                    <a:pt x="364375" y="319392"/>
                  </a:lnTo>
                  <a:lnTo>
                    <a:pt x="364375" y="300609"/>
                  </a:lnTo>
                  <a:lnTo>
                    <a:pt x="355942" y="300609"/>
                  </a:lnTo>
                  <a:lnTo>
                    <a:pt x="355942" y="272427"/>
                  </a:lnTo>
                  <a:lnTo>
                    <a:pt x="355942" y="257848"/>
                  </a:lnTo>
                  <a:lnTo>
                    <a:pt x="351751" y="253644"/>
                  </a:lnTo>
                  <a:lnTo>
                    <a:pt x="318477" y="253644"/>
                  </a:lnTo>
                  <a:lnTo>
                    <a:pt x="318477" y="225463"/>
                  </a:lnTo>
                  <a:lnTo>
                    <a:pt x="318477" y="210883"/>
                  </a:lnTo>
                  <a:lnTo>
                    <a:pt x="314274" y="206667"/>
                  </a:lnTo>
                  <a:lnTo>
                    <a:pt x="243535" y="206667"/>
                  </a:lnTo>
                  <a:lnTo>
                    <a:pt x="243535" y="178485"/>
                  </a:lnTo>
                  <a:lnTo>
                    <a:pt x="314274" y="178485"/>
                  </a:lnTo>
                  <a:lnTo>
                    <a:pt x="318477" y="174282"/>
                  </a:lnTo>
                  <a:lnTo>
                    <a:pt x="318477" y="159702"/>
                  </a:lnTo>
                  <a:lnTo>
                    <a:pt x="318477" y="93941"/>
                  </a:lnTo>
                  <a:lnTo>
                    <a:pt x="318477" y="79362"/>
                  </a:lnTo>
                  <a:lnTo>
                    <a:pt x="314274" y="75158"/>
                  </a:lnTo>
                  <a:lnTo>
                    <a:pt x="299745" y="75158"/>
                  </a:lnTo>
                  <a:lnTo>
                    <a:pt x="299745" y="93941"/>
                  </a:lnTo>
                  <a:lnTo>
                    <a:pt x="299745" y="159702"/>
                  </a:lnTo>
                  <a:lnTo>
                    <a:pt x="168605" y="159702"/>
                  </a:lnTo>
                  <a:lnTo>
                    <a:pt x="168605" y="93941"/>
                  </a:lnTo>
                  <a:lnTo>
                    <a:pt x="299745" y="93941"/>
                  </a:lnTo>
                  <a:lnTo>
                    <a:pt x="299745" y="75158"/>
                  </a:lnTo>
                  <a:lnTo>
                    <a:pt x="154063" y="75158"/>
                  </a:lnTo>
                  <a:lnTo>
                    <a:pt x="149872" y="79362"/>
                  </a:lnTo>
                  <a:lnTo>
                    <a:pt x="149872" y="174282"/>
                  </a:lnTo>
                  <a:lnTo>
                    <a:pt x="154063" y="178485"/>
                  </a:lnTo>
                  <a:lnTo>
                    <a:pt x="224802" y="178485"/>
                  </a:lnTo>
                  <a:lnTo>
                    <a:pt x="224802" y="206667"/>
                  </a:lnTo>
                  <a:lnTo>
                    <a:pt x="154063" y="206667"/>
                  </a:lnTo>
                  <a:lnTo>
                    <a:pt x="149872" y="210883"/>
                  </a:lnTo>
                  <a:lnTo>
                    <a:pt x="149872" y="253644"/>
                  </a:lnTo>
                  <a:lnTo>
                    <a:pt x="116598" y="253644"/>
                  </a:lnTo>
                  <a:lnTo>
                    <a:pt x="112395" y="257848"/>
                  </a:lnTo>
                  <a:lnTo>
                    <a:pt x="112395" y="300609"/>
                  </a:lnTo>
                  <a:lnTo>
                    <a:pt x="89433" y="300609"/>
                  </a:lnTo>
                  <a:lnTo>
                    <a:pt x="85229" y="304812"/>
                  </a:lnTo>
                  <a:lnTo>
                    <a:pt x="85229" y="362153"/>
                  </a:lnTo>
                  <a:lnTo>
                    <a:pt x="89433" y="366369"/>
                  </a:lnTo>
                  <a:lnTo>
                    <a:pt x="145669" y="366369"/>
                  </a:lnTo>
                  <a:lnTo>
                    <a:pt x="149872" y="362153"/>
                  </a:lnTo>
                  <a:lnTo>
                    <a:pt x="149872" y="347573"/>
                  </a:lnTo>
                  <a:lnTo>
                    <a:pt x="149872" y="319392"/>
                  </a:lnTo>
                  <a:lnTo>
                    <a:pt x="149872" y="304812"/>
                  </a:lnTo>
                  <a:lnTo>
                    <a:pt x="145669" y="300609"/>
                  </a:lnTo>
                  <a:lnTo>
                    <a:pt x="131140" y="300609"/>
                  </a:lnTo>
                  <a:lnTo>
                    <a:pt x="131140" y="319392"/>
                  </a:lnTo>
                  <a:lnTo>
                    <a:pt x="131140" y="347573"/>
                  </a:lnTo>
                  <a:lnTo>
                    <a:pt x="103974" y="347573"/>
                  </a:lnTo>
                  <a:lnTo>
                    <a:pt x="103974" y="319392"/>
                  </a:lnTo>
                  <a:lnTo>
                    <a:pt x="131140" y="319392"/>
                  </a:lnTo>
                  <a:lnTo>
                    <a:pt x="131140" y="300609"/>
                  </a:lnTo>
                  <a:lnTo>
                    <a:pt x="131140" y="272427"/>
                  </a:lnTo>
                  <a:lnTo>
                    <a:pt x="177965" y="272427"/>
                  </a:lnTo>
                  <a:lnTo>
                    <a:pt x="177965" y="300609"/>
                  </a:lnTo>
                  <a:lnTo>
                    <a:pt x="163436" y="300609"/>
                  </a:lnTo>
                  <a:lnTo>
                    <a:pt x="159232" y="304812"/>
                  </a:lnTo>
                  <a:lnTo>
                    <a:pt x="159232" y="362153"/>
                  </a:lnTo>
                  <a:lnTo>
                    <a:pt x="163436" y="366369"/>
                  </a:lnTo>
                  <a:lnTo>
                    <a:pt x="220611" y="366369"/>
                  </a:lnTo>
                  <a:lnTo>
                    <a:pt x="224802" y="362153"/>
                  </a:lnTo>
                  <a:lnTo>
                    <a:pt x="224802" y="347573"/>
                  </a:lnTo>
                  <a:lnTo>
                    <a:pt x="224802" y="319392"/>
                  </a:lnTo>
                  <a:lnTo>
                    <a:pt x="224802" y="304812"/>
                  </a:lnTo>
                  <a:lnTo>
                    <a:pt x="220611" y="300609"/>
                  </a:lnTo>
                  <a:lnTo>
                    <a:pt x="206070" y="300609"/>
                  </a:lnTo>
                  <a:lnTo>
                    <a:pt x="206070" y="319392"/>
                  </a:lnTo>
                  <a:lnTo>
                    <a:pt x="206070" y="347573"/>
                  </a:lnTo>
                  <a:lnTo>
                    <a:pt x="177965" y="347573"/>
                  </a:lnTo>
                  <a:lnTo>
                    <a:pt x="177965" y="319392"/>
                  </a:lnTo>
                  <a:lnTo>
                    <a:pt x="206070" y="319392"/>
                  </a:lnTo>
                  <a:lnTo>
                    <a:pt x="206070" y="300609"/>
                  </a:lnTo>
                  <a:lnTo>
                    <a:pt x="196697" y="300609"/>
                  </a:lnTo>
                  <a:lnTo>
                    <a:pt x="196697" y="272427"/>
                  </a:lnTo>
                  <a:lnTo>
                    <a:pt x="196697" y="257848"/>
                  </a:lnTo>
                  <a:lnTo>
                    <a:pt x="192506" y="253644"/>
                  </a:lnTo>
                  <a:lnTo>
                    <a:pt x="168605" y="253644"/>
                  </a:lnTo>
                  <a:lnTo>
                    <a:pt x="168605" y="225463"/>
                  </a:lnTo>
                  <a:lnTo>
                    <a:pt x="299745" y="225463"/>
                  </a:lnTo>
                  <a:lnTo>
                    <a:pt x="299745" y="253644"/>
                  </a:lnTo>
                  <a:lnTo>
                    <a:pt x="275831" y="253644"/>
                  </a:lnTo>
                  <a:lnTo>
                    <a:pt x="271640" y="257848"/>
                  </a:lnTo>
                  <a:lnTo>
                    <a:pt x="271640" y="300609"/>
                  </a:lnTo>
                  <a:lnTo>
                    <a:pt x="247738" y="300609"/>
                  </a:lnTo>
                  <a:lnTo>
                    <a:pt x="243535" y="304812"/>
                  </a:lnTo>
                  <a:lnTo>
                    <a:pt x="243535" y="362153"/>
                  </a:lnTo>
                  <a:lnTo>
                    <a:pt x="247738" y="366369"/>
                  </a:lnTo>
                  <a:lnTo>
                    <a:pt x="304914" y="366369"/>
                  </a:lnTo>
                  <a:lnTo>
                    <a:pt x="309105" y="362153"/>
                  </a:lnTo>
                  <a:lnTo>
                    <a:pt x="309105" y="347573"/>
                  </a:lnTo>
                  <a:lnTo>
                    <a:pt x="309105" y="319392"/>
                  </a:lnTo>
                  <a:lnTo>
                    <a:pt x="309105" y="304812"/>
                  </a:lnTo>
                  <a:lnTo>
                    <a:pt x="304914" y="300609"/>
                  </a:lnTo>
                  <a:lnTo>
                    <a:pt x="290372" y="300609"/>
                  </a:lnTo>
                  <a:lnTo>
                    <a:pt x="290372" y="319392"/>
                  </a:lnTo>
                  <a:lnTo>
                    <a:pt x="290372" y="347573"/>
                  </a:lnTo>
                  <a:lnTo>
                    <a:pt x="262267" y="347573"/>
                  </a:lnTo>
                  <a:lnTo>
                    <a:pt x="262267" y="319392"/>
                  </a:lnTo>
                  <a:lnTo>
                    <a:pt x="290372" y="319392"/>
                  </a:lnTo>
                  <a:lnTo>
                    <a:pt x="290372" y="300609"/>
                  </a:lnTo>
                  <a:lnTo>
                    <a:pt x="290372" y="272427"/>
                  </a:lnTo>
                  <a:lnTo>
                    <a:pt x="337210" y="272427"/>
                  </a:lnTo>
                  <a:lnTo>
                    <a:pt x="337210" y="300609"/>
                  </a:lnTo>
                  <a:lnTo>
                    <a:pt x="322021" y="300609"/>
                  </a:lnTo>
                  <a:lnTo>
                    <a:pt x="317817" y="304812"/>
                  </a:lnTo>
                  <a:lnTo>
                    <a:pt x="317817" y="362153"/>
                  </a:lnTo>
                  <a:lnTo>
                    <a:pt x="322021" y="366369"/>
                  </a:lnTo>
                  <a:lnTo>
                    <a:pt x="379196" y="366369"/>
                  </a:lnTo>
                  <a:lnTo>
                    <a:pt x="383387" y="362153"/>
                  </a:lnTo>
                  <a:lnTo>
                    <a:pt x="383387" y="347573"/>
                  </a:lnTo>
                  <a:lnTo>
                    <a:pt x="383387" y="319392"/>
                  </a:lnTo>
                  <a:lnTo>
                    <a:pt x="383387" y="304812"/>
                  </a:lnTo>
                  <a:close/>
                </a:path>
                <a:path w="468629" h="469900">
                  <a:moveTo>
                    <a:pt x="468350" y="234848"/>
                  </a:moveTo>
                  <a:lnTo>
                    <a:pt x="463588" y="187528"/>
                  </a:lnTo>
                  <a:lnTo>
                    <a:pt x="449948" y="143446"/>
                  </a:lnTo>
                  <a:lnTo>
                    <a:pt x="449605" y="142824"/>
                  </a:lnTo>
                  <a:lnTo>
                    <a:pt x="449605" y="234848"/>
                  </a:lnTo>
                  <a:lnTo>
                    <a:pt x="443915" y="284391"/>
                  </a:lnTo>
                  <a:lnTo>
                    <a:pt x="427710" y="329869"/>
                  </a:lnTo>
                  <a:lnTo>
                    <a:pt x="402285" y="369989"/>
                  </a:lnTo>
                  <a:lnTo>
                    <a:pt x="368922" y="403453"/>
                  </a:lnTo>
                  <a:lnTo>
                    <a:pt x="328917" y="428955"/>
                  </a:lnTo>
                  <a:lnTo>
                    <a:pt x="283565" y="445211"/>
                  </a:lnTo>
                  <a:lnTo>
                    <a:pt x="234175" y="450913"/>
                  </a:lnTo>
                  <a:lnTo>
                    <a:pt x="184772" y="445211"/>
                  </a:lnTo>
                  <a:lnTo>
                    <a:pt x="139420" y="428955"/>
                  </a:lnTo>
                  <a:lnTo>
                    <a:pt x="99415" y="403453"/>
                  </a:lnTo>
                  <a:lnTo>
                    <a:pt x="66052" y="369989"/>
                  </a:lnTo>
                  <a:lnTo>
                    <a:pt x="40627" y="329869"/>
                  </a:lnTo>
                  <a:lnTo>
                    <a:pt x="24422" y="284391"/>
                  </a:lnTo>
                  <a:lnTo>
                    <a:pt x="18732" y="234848"/>
                  </a:lnTo>
                  <a:lnTo>
                    <a:pt x="24422" y="185305"/>
                  </a:lnTo>
                  <a:lnTo>
                    <a:pt x="40627" y="139839"/>
                  </a:lnTo>
                  <a:lnTo>
                    <a:pt x="66052" y="99720"/>
                  </a:lnTo>
                  <a:lnTo>
                    <a:pt x="99415" y="66255"/>
                  </a:lnTo>
                  <a:lnTo>
                    <a:pt x="139420" y="40754"/>
                  </a:lnTo>
                  <a:lnTo>
                    <a:pt x="184772" y="24498"/>
                  </a:lnTo>
                  <a:lnTo>
                    <a:pt x="234175" y="18796"/>
                  </a:lnTo>
                  <a:lnTo>
                    <a:pt x="283565" y="24498"/>
                  </a:lnTo>
                  <a:lnTo>
                    <a:pt x="328917" y="40754"/>
                  </a:lnTo>
                  <a:lnTo>
                    <a:pt x="368922" y="66255"/>
                  </a:lnTo>
                  <a:lnTo>
                    <a:pt x="402285" y="99720"/>
                  </a:lnTo>
                  <a:lnTo>
                    <a:pt x="427710" y="139839"/>
                  </a:lnTo>
                  <a:lnTo>
                    <a:pt x="443915" y="185305"/>
                  </a:lnTo>
                  <a:lnTo>
                    <a:pt x="449605" y="234848"/>
                  </a:lnTo>
                  <a:lnTo>
                    <a:pt x="449605" y="142824"/>
                  </a:lnTo>
                  <a:lnTo>
                    <a:pt x="428345" y="103543"/>
                  </a:lnTo>
                  <a:lnTo>
                    <a:pt x="399757" y="68795"/>
                  </a:lnTo>
                  <a:lnTo>
                    <a:pt x="365099" y="40119"/>
                  </a:lnTo>
                  <a:lnTo>
                    <a:pt x="325932" y="18796"/>
                  </a:lnTo>
                  <a:lnTo>
                    <a:pt x="281368" y="4775"/>
                  </a:lnTo>
                  <a:lnTo>
                    <a:pt x="234175" y="0"/>
                  </a:lnTo>
                  <a:lnTo>
                    <a:pt x="186969" y="4775"/>
                  </a:lnTo>
                  <a:lnTo>
                    <a:pt x="143014" y="18465"/>
                  </a:lnTo>
                  <a:lnTo>
                    <a:pt x="103238" y="40119"/>
                  </a:lnTo>
                  <a:lnTo>
                    <a:pt x="68580" y="68795"/>
                  </a:lnTo>
                  <a:lnTo>
                    <a:pt x="39992" y="103543"/>
                  </a:lnTo>
                  <a:lnTo>
                    <a:pt x="18402" y="143446"/>
                  </a:lnTo>
                  <a:lnTo>
                    <a:pt x="4749" y="187528"/>
                  </a:lnTo>
                  <a:lnTo>
                    <a:pt x="0" y="234848"/>
                  </a:lnTo>
                  <a:lnTo>
                    <a:pt x="4749" y="282181"/>
                  </a:lnTo>
                  <a:lnTo>
                    <a:pt x="18402" y="326263"/>
                  </a:lnTo>
                  <a:lnTo>
                    <a:pt x="39992" y="366153"/>
                  </a:lnTo>
                  <a:lnTo>
                    <a:pt x="68580" y="400913"/>
                  </a:lnTo>
                  <a:lnTo>
                    <a:pt x="103238" y="429590"/>
                  </a:lnTo>
                  <a:lnTo>
                    <a:pt x="143014" y="451243"/>
                  </a:lnTo>
                  <a:lnTo>
                    <a:pt x="186969" y="464934"/>
                  </a:lnTo>
                  <a:lnTo>
                    <a:pt x="234175" y="469696"/>
                  </a:lnTo>
                  <a:lnTo>
                    <a:pt x="281368" y="464934"/>
                  </a:lnTo>
                  <a:lnTo>
                    <a:pt x="325323" y="451243"/>
                  </a:lnTo>
                  <a:lnTo>
                    <a:pt x="365099" y="429590"/>
                  </a:lnTo>
                  <a:lnTo>
                    <a:pt x="399757" y="400913"/>
                  </a:lnTo>
                  <a:lnTo>
                    <a:pt x="428345" y="366153"/>
                  </a:lnTo>
                  <a:lnTo>
                    <a:pt x="449948" y="326263"/>
                  </a:lnTo>
                  <a:lnTo>
                    <a:pt x="463588" y="282181"/>
                  </a:lnTo>
                  <a:lnTo>
                    <a:pt x="468350" y="234848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306312" y="4474463"/>
              <a:ext cx="469900" cy="471170"/>
            </a:xfrm>
            <a:custGeom>
              <a:avLst/>
              <a:gdLst/>
              <a:ahLst/>
              <a:cxnLst/>
              <a:rect l="l" t="t" r="r" b="b"/>
              <a:pathLst>
                <a:path w="469900" h="471170">
                  <a:moveTo>
                    <a:pt x="469391" y="470915"/>
                  </a:moveTo>
                  <a:lnTo>
                    <a:pt x="0" y="470915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70915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2461" y="4655779"/>
              <a:ext cx="156935" cy="10458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15684" y="4483887"/>
              <a:ext cx="450215" cy="452755"/>
            </a:xfrm>
            <a:custGeom>
              <a:avLst/>
              <a:gdLst/>
              <a:ahLst/>
              <a:cxnLst/>
              <a:rect l="l" t="t" r="r" b="b"/>
              <a:pathLst>
                <a:path w="450215" h="452754">
                  <a:moveTo>
                    <a:pt x="449618" y="98488"/>
                  </a:moveTo>
                  <a:lnTo>
                    <a:pt x="405676" y="98488"/>
                  </a:lnTo>
                  <a:lnTo>
                    <a:pt x="405676" y="63296"/>
                  </a:lnTo>
                  <a:lnTo>
                    <a:pt x="405676" y="63055"/>
                  </a:lnTo>
                  <a:lnTo>
                    <a:pt x="405676" y="44196"/>
                  </a:lnTo>
                  <a:lnTo>
                    <a:pt x="349567" y="44196"/>
                  </a:lnTo>
                  <a:lnTo>
                    <a:pt x="349567" y="0"/>
                  </a:lnTo>
                  <a:lnTo>
                    <a:pt x="330835" y="0"/>
                  </a:lnTo>
                  <a:lnTo>
                    <a:pt x="330835" y="44196"/>
                  </a:lnTo>
                  <a:lnTo>
                    <a:pt x="290741" y="44196"/>
                  </a:lnTo>
                  <a:lnTo>
                    <a:pt x="290741" y="0"/>
                  </a:lnTo>
                  <a:lnTo>
                    <a:pt x="272008" y="0"/>
                  </a:lnTo>
                  <a:lnTo>
                    <a:pt x="272008" y="44196"/>
                  </a:lnTo>
                  <a:lnTo>
                    <a:pt x="231914" y="44196"/>
                  </a:lnTo>
                  <a:lnTo>
                    <a:pt x="231914" y="0"/>
                  </a:lnTo>
                  <a:lnTo>
                    <a:pt x="213182" y="0"/>
                  </a:lnTo>
                  <a:lnTo>
                    <a:pt x="213182" y="44196"/>
                  </a:lnTo>
                  <a:lnTo>
                    <a:pt x="173101" y="44196"/>
                  </a:lnTo>
                  <a:lnTo>
                    <a:pt x="173101" y="0"/>
                  </a:lnTo>
                  <a:lnTo>
                    <a:pt x="154355" y="0"/>
                  </a:lnTo>
                  <a:lnTo>
                    <a:pt x="154355" y="44196"/>
                  </a:lnTo>
                  <a:lnTo>
                    <a:pt x="114363" y="44196"/>
                  </a:lnTo>
                  <a:lnTo>
                    <a:pt x="114363" y="12"/>
                  </a:lnTo>
                  <a:lnTo>
                    <a:pt x="95631" y="12"/>
                  </a:lnTo>
                  <a:lnTo>
                    <a:pt x="95631" y="44196"/>
                  </a:lnTo>
                  <a:lnTo>
                    <a:pt x="43916" y="44196"/>
                  </a:lnTo>
                  <a:lnTo>
                    <a:pt x="43916" y="63296"/>
                  </a:lnTo>
                  <a:lnTo>
                    <a:pt x="43916" y="98488"/>
                  </a:lnTo>
                  <a:lnTo>
                    <a:pt x="0" y="98488"/>
                  </a:lnTo>
                  <a:lnTo>
                    <a:pt x="0" y="117335"/>
                  </a:lnTo>
                  <a:lnTo>
                    <a:pt x="43916" y="117335"/>
                  </a:lnTo>
                  <a:lnTo>
                    <a:pt x="43916" y="157581"/>
                  </a:lnTo>
                  <a:lnTo>
                    <a:pt x="0" y="157581"/>
                  </a:lnTo>
                  <a:lnTo>
                    <a:pt x="0" y="176428"/>
                  </a:lnTo>
                  <a:lnTo>
                    <a:pt x="43916" y="176428"/>
                  </a:lnTo>
                  <a:lnTo>
                    <a:pt x="43916" y="216763"/>
                  </a:lnTo>
                  <a:lnTo>
                    <a:pt x="0" y="216763"/>
                  </a:lnTo>
                  <a:lnTo>
                    <a:pt x="0" y="235610"/>
                  </a:lnTo>
                  <a:lnTo>
                    <a:pt x="43916" y="235610"/>
                  </a:lnTo>
                  <a:lnTo>
                    <a:pt x="43916" y="275945"/>
                  </a:lnTo>
                  <a:lnTo>
                    <a:pt x="0" y="275945"/>
                  </a:lnTo>
                  <a:lnTo>
                    <a:pt x="0" y="294792"/>
                  </a:lnTo>
                  <a:lnTo>
                    <a:pt x="43916" y="294792"/>
                  </a:lnTo>
                  <a:lnTo>
                    <a:pt x="43916" y="335038"/>
                  </a:lnTo>
                  <a:lnTo>
                    <a:pt x="12" y="335038"/>
                  </a:lnTo>
                  <a:lnTo>
                    <a:pt x="12" y="353885"/>
                  </a:lnTo>
                  <a:lnTo>
                    <a:pt x="43916" y="353885"/>
                  </a:lnTo>
                  <a:lnTo>
                    <a:pt x="43916" y="389420"/>
                  </a:lnTo>
                  <a:lnTo>
                    <a:pt x="43916" y="408520"/>
                  </a:lnTo>
                  <a:lnTo>
                    <a:pt x="95631" y="408520"/>
                  </a:lnTo>
                  <a:lnTo>
                    <a:pt x="95631" y="452374"/>
                  </a:lnTo>
                  <a:lnTo>
                    <a:pt x="114363" y="452374"/>
                  </a:lnTo>
                  <a:lnTo>
                    <a:pt x="114363" y="408520"/>
                  </a:lnTo>
                  <a:lnTo>
                    <a:pt x="154368" y="408520"/>
                  </a:lnTo>
                  <a:lnTo>
                    <a:pt x="154368" y="452374"/>
                  </a:lnTo>
                  <a:lnTo>
                    <a:pt x="173101" y="452374"/>
                  </a:lnTo>
                  <a:lnTo>
                    <a:pt x="173101" y="408520"/>
                  </a:lnTo>
                  <a:lnTo>
                    <a:pt x="213194" y="408520"/>
                  </a:lnTo>
                  <a:lnTo>
                    <a:pt x="213194" y="452374"/>
                  </a:lnTo>
                  <a:lnTo>
                    <a:pt x="231927" y="452374"/>
                  </a:lnTo>
                  <a:lnTo>
                    <a:pt x="231927" y="408520"/>
                  </a:lnTo>
                  <a:lnTo>
                    <a:pt x="272021" y="408520"/>
                  </a:lnTo>
                  <a:lnTo>
                    <a:pt x="272021" y="452374"/>
                  </a:lnTo>
                  <a:lnTo>
                    <a:pt x="290753" y="452374"/>
                  </a:lnTo>
                  <a:lnTo>
                    <a:pt x="290753" y="408520"/>
                  </a:lnTo>
                  <a:lnTo>
                    <a:pt x="330847" y="408520"/>
                  </a:lnTo>
                  <a:lnTo>
                    <a:pt x="330847" y="452374"/>
                  </a:lnTo>
                  <a:lnTo>
                    <a:pt x="349580" y="452374"/>
                  </a:lnTo>
                  <a:lnTo>
                    <a:pt x="349580" y="408520"/>
                  </a:lnTo>
                  <a:lnTo>
                    <a:pt x="405676" y="408520"/>
                  </a:lnTo>
                  <a:lnTo>
                    <a:pt x="405676" y="389420"/>
                  </a:lnTo>
                  <a:lnTo>
                    <a:pt x="62661" y="389420"/>
                  </a:lnTo>
                  <a:lnTo>
                    <a:pt x="62661" y="63296"/>
                  </a:lnTo>
                  <a:lnTo>
                    <a:pt x="386943" y="63296"/>
                  </a:lnTo>
                  <a:lnTo>
                    <a:pt x="386943" y="389331"/>
                  </a:lnTo>
                  <a:lnTo>
                    <a:pt x="405676" y="389331"/>
                  </a:lnTo>
                  <a:lnTo>
                    <a:pt x="405676" y="353885"/>
                  </a:lnTo>
                  <a:lnTo>
                    <a:pt x="449618" y="353885"/>
                  </a:lnTo>
                  <a:lnTo>
                    <a:pt x="449618" y="335038"/>
                  </a:lnTo>
                  <a:lnTo>
                    <a:pt x="405676" y="335038"/>
                  </a:lnTo>
                  <a:lnTo>
                    <a:pt x="405676" y="294792"/>
                  </a:lnTo>
                  <a:lnTo>
                    <a:pt x="449618" y="294792"/>
                  </a:lnTo>
                  <a:lnTo>
                    <a:pt x="449618" y="275945"/>
                  </a:lnTo>
                  <a:lnTo>
                    <a:pt x="405676" y="275945"/>
                  </a:lnTo>
                  <a:lnTo>
                    <a:pt x="405676" y="235610"/>
                  </a:lnTo>
                  <a:lnTo>
                    <a:pt x="449618" y="235610"/>
                  </a:lnTo>
                  <a:lnTo>
                    <a:pt x="449618" y="216763"/>
                  </a:lnTo>
                  <a:lnTo>
                    <a:pt x="405676" y="216763"/>
                  </a:lnTo>
                  <a:lnTo>
                    <a:pt x="405676" y="176428"/>
                  </a:lnTo>
                  <a:lnTo>
                    <a:pt x="449618" y="176428"/>
                  </a:lnTo>
                  <a:lnTo>
                    <a:pt x="449618" y="157581"/>
                  </a:lnTo>
                  <a:lnTo>
                    <a:pt x="405676" y="157581"/>
                  </a:lnTo>
                  <a:lnTo>
                    <a:pt x="405676" y="117335"/>
                  </a:lnTo>
                  <a:lnTo>
                    <a:pt x="449618" y="117335"/>
                  </a:lnTo>
                  <a:lnTo>
                    <a:pt x="449618" y="9848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033003" y="4379976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91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89155" y="4560703"/>
              <a:ext cx="156935" cy="10424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42389" y="4389373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5" h="451485">
                  <a:moveTo>
                    <a:pt x="449618" y="98158"/>
                  </a:moveTo>
                  <a:lnTo>
                    <a:pt x="405663" y="98158"/>
                  </a:lnTo>
                  <a:lnTo>
                    <a:pt x="405663" y="62839"/>
                  </a:lnTo>
                  <a:lnTo>
                    <a:pt x="386930" y="62839"/>
                  </a:lnTo>
                  <a:lnTo>
                    <a:pt x="386930" y="387934"/>
                  </a:lnTo>
                  <a:lnTo>
                    <a:pt x="62649" y="387934"/>
                  </a:lnTo>
                  <a:lnTo>
                    <a:pt x="62649" y="62344"/>
                  </a:lnTo>
                  <a:lnTo>
                    <a:pt x="405663" y="62344"/>
                  </a:lnTo>
                  <a:lnTo>
                    <a:pt x="405663" y="44538"/>
                  </a:lnTo>
                  <a:lnTo>
                    <a:pt x="349567" y="44538"/>
                  </a:lnTo>
                  <a:lnTo>
                    <a:pt x="349567" y="0"/>
                  </a:lnTo>
                  <a:lnTo>
                    <a:pt x="330835" y="0"/>
                  </a:lnTo>
                  <a:lnTo>
                    <a:pt x="330835" y="44538"/>
                  </a:lnTo>
                  <a:lnTo>
                    <a:pt x="290741" y="44538"/>
                  </a:lnTo>
                  <a:lnTo>
                    <a:pt x="290741" y="0"/>
                  </a:lnTo>
                  <a:lnTo>
                    <a:pt x="272008" y="0"/>
                  </a:lnTo>
                  <a:lnTo>
                    <a:pt x="272008" y="44538"/>
                  </a:lnTo>
                  <a:lnTo>
                    <a:pt x="231914" y="44538"/>
                  </a:lnTo>
                  <a:lnTo>
                    <a:pt x="231914" y="0"/>
                  </a:lnTo>
                  <a:lnTo>
                    <a:pt x="213182" y="0"/>
                  </a:lnTo>
                  <a:lnTo>
                    <a:pt x="213182" y="44538"/>
                  </a:lnTo>
                  <a:lnTo>
                    <a:pt x="173088" y="44538"/>
                  </a:lnTo>
                  <a:lnTo>
                    <a:pt x="173088" y="0"/>
                  </a:lnTo>
                  <a:lnTo>
                    <a:pt x="154355" y="0"/>
                  </a:lnTo>
                  <a:lnTo>
                    <a:pt x="154355" y="44538"/>
                  </a:lnTo>
                  <a:lnTo>
                    <a:pt x="114350" y="44538"/>
                  </a:lnTo>
                  <a:lnTo>
                    <a:pt x="114350" y="0"/>
                  </a:lnTo>
                  <a:lnTo>
                    <a:pt x="95618" y="0"/>
                  </a:lnTo>
                  <a:lnTo>
                    <a:pt x="95618" y="44538"/>
                  </a:lnTo>
                  <a:lnTo>
                    <a:pt x="43903" y="44538"/>
                  </a:lnTo>
                  <a:lnTo>
                    <a:pt x="43903" y="62344"/>
                  </a:lnTo>
                  <a:lnTo>
                    <a:pt x="43903" y="98158"/>
                  </a:lnTo>
                  <a:lnTo>
                    <a:pt x="0" y="98158"/>
                  </a:lnTo>
                  <a:lnTo>
                    <a:pt x="0" y="116941"/>
                  </a:lnTo>
                  <a:lnTo>
                    <a:pt x="43903" y="116941"/>
                  </a:lnTo>
                  <a:lnTo>
                    <a:pt x="43903" y="157048"/>
                  </a:lnTo>
                  <a:lnTo>
                    <a:pt x="0" y="157048"/>
                  </a:lnTo>
                  <a:lnTo>
                    <a:pt x="0" y="175844"/>
                  </a:lnTo>
                  <a:lnTo>
                    <a:pt x="43903" y="175844"/>
                  </a:lnTo>
                  <a:lnTo>
                    <a:pt x="43903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03" y="234835"/>
                  </a:lnTo>
                  <a:lnTo>
                    <a:pt x="43903" y="275043"/>
                  </a:lnTo>
                  <a:lnTo>
                    <a:pt x="12" y="275043"/>
                  </a:lnTo>
                  <a:lnTo>
                    <a:pt x="12" y="293827"/>
                  </a:lnTo>
                  <a:lnTo>
                    <a:pt x="43903" y="293827"/>
                  </a:lnTo>
                  <a:lnTo>
                    <a:pt x="43903" y="333933"/>
                  </a:lnTo>
                  <a:lnTo>
                    <a:pt x="12" y="333933"/>
                  </a:lnTo>
                  <a:lnTo>
                    <a:pt x="12" y="352729"/>
                  </a:lnTo>
                  <a:lnTo>
                    <a:pt x="43903" y="352729"/>
                  </a:lnTo>
                  <a:lnTo>
                    <a:pt x="43903" y="387934"/>
                  </a:lnTo>
                  <a:lnTo>
                    <a:pt x="43903" y="407009"/>
                  </a:lnTo>
                  <a:lnTo>
                    <a:pt x="95631" y="407009"/>
                  </a:lnTo>
                  <a:lnTo>
                    <a:pt x="95631" y="450900"/>
                  </a:lnTo>
                  <a:lnTo>
                    <a:pt x="114363" y="450900"/>
                  </a:lnTo>
                  <a:lnTo>
                    <a:pt x="114363" y="407009"/>
                  </a:lnTo>
                  <a:lnTo>
                    <a:pt x="154355" y="407009"/>
                  </a:lnTo>
                  <a:lnTo>
                    <a:pt x="154355" y="450900"/>
                  </a:lnTo>
                  <a:lnTo>
                    <a:pt x="173088" y="450900"/>
                  </a:lnTo>
                  <a:lnTo>
                    <a:pt x="173088" y="407009"/>
                  </a:lnTo>
                  <a:lnTo>
                    <a:pt x="213182" y="407009"/>
                  </a:lnTo>
                  <a:lnTo>
                    <a:pt x="213182" y="450900"/>
                  </a:lnTo>
                  <a:lnTo>
                    <a:pt x="231914" y="450900"/>
                  </a:lnTo>
                  <a:lnTo>
                    <a:pt x="231914" y="407009"/>
                  </a:lnTo>
                  <a:lnTo>
                    <a:pt x="272008" y="407009"/>
                  </a:lnTo>
                  <a:lnTo>
                    <a:pt x="272008" y="450900"/>
                  </a:lnTo>
                  <a:lnTo>
                    <a:pt x="290741" y="450900"/>
                  </a:lnTo>
                  <a:lnTo>
                    <a:pt x="290741" y="407009"/>
                  </a:lnTo>
                  <a:lnTo>
                    <a:pt x="330835" y="407009"/>
                  </a:lnTo>
                  <a:lnTo>
                    <a:pt x="330835" y="450900"/>
                  </a:lnTo>
                  <a:lnTo>
                    <a:pt x="349567" y="450900"/>
                  </a:lnTo>
                  <a:lnTo>
                    <a:pt x="349567" y="407009"/>
                  </a:lnTo>
                  <a:lnTo>
                    <a:pt x="405663" y="407009"/>
                  </a:lnTo>
                  <a:lnTo>
                    <a:pt x="405663" y="388061"/>
                  </a:lnTo>
                  <a:lnTo>
                    <a:pt x="405663" y="387934"/>
                  </a:lnTo>
                  <a:lnTo>
                    <a:pt x="405663" y="352729"/>
                  </a:lnTo>
                  <a:lnTo>
                    <a:pt x="449618" y="352729"/>
                  </a:lnTo>
                  <a:lnTo>
                    <a:pt x="449618" y="333946"/>
                  </a:lnTo>
                  <a:lnTo>
                    <a:pt x="405663" y="333946"/>
                  </a:lnTo>
                  <a:lnTo>
                    <a:pt x="405663" y="293827"/>
                  </a:lnTo>
                  <a:lnTo>
                    <a:pt x="449618" y="293827"/>
                  </a:lnTo>
                  <a:lnTo>
                    <a:pt x="449618" y="275043"/>
                  </a:lnTo>
                  <a:lnTo>
                    <a:pt x="405663" y="275043"/>
                  </a:lnTo>
                  <a:lnTo>
                    <a:pt x="405663" y="234835"/>
                  </a:lnTo>
                  <a:lnTo>
                    <a:pt x="449618" y="234835"/>
                  </a:lnTo>
                  <a:lnTo>
                    <a:pt x="449618" y="216052"/>
                  </a:lnTo>
                  <a:lnTo>
                    <a:pt x="405663" y="216052"/>
                  </a:lnTo>
                  <a:lnTo>
                    <a:pt x="405663" y="175844"/>
                  </a:lnTo>
                  <a:lnTo>
                    <a:pt x="449618" y="175844"/>
                  </a:lnTo>
                  <a:lnTo>
                    <a:pt x="449618" y="157060"/>
                  </a:lnTo>
                  <a:lnTo>
                    <a:pt x="405663" y="157060"/>
                  </a:lnTo>
                  <a:lnTo>
                    <a:pt x="405663" y="116941"/>
                  </a:lnTo>
                  <a:lnTo>
                    <a:pt x="449618" y="116941"/>
                  </a:lnTo>
                  <a:lnTo>
                    <a:pt x="449618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650223" y="4379976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91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6373" y="4560703"/>
              <a:ext cx="156935" cy="10424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659597" y="4389373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5" h="451485">
                  <a:moveTo>
                    <a:pt x="449618" y="98158"/>
                  </a:moveTo>
                  <a:lnTo>
                    <a:pt x="405676" y="98158"/>
                  </a:lnTo>
                  <a:lnTo>
                    <a:pt x="405676" y="62839"/>
                  </a:lnTo>
                  <a:lnTo>
                    <a:pt x="386943" y="62839"/>
                  </a:lnTo>
                  <a:lnTo>
                    <a:pt x="386943" y="387934"/>
                  </a:lnTo>
                  <a:lnTo>
                    <a:pt x="62649" y="387934"/>
                  </a:lnTo>
                  <a:lnTo>
                    <a:pt x="62649" y="62344"/>
                  </a:lnTo>
                  <a:lnTo>
                    <a:pt x="405676" y="62344"/>
                  </a:lnTo>
                  <a:lnTo>
                    <a:pt x="405676" y="44538"/>
                  </a:lnTo>
                  <a:lnTo>
                    <a:pt x="349567" y="44538"/>
                  </a:lnTo>
                  <a:lnTo>
                    <a:pt x="349567" y="0"/>
                  </a:lnTo>
                  <a:lnTo>
                    <a:pt x="330835" y="0"/>
                  </a:lnTo>
                  <a:lnTo>
                    <a:pt x="330835" y="44538"/>
                  </a:lnTo>
                  <a:lnTo>
                    <a:pt x="290741" y="44538"/>
                  </a:lnTo>
                  <a:lnTo>
                    <a:pt x="290741" y="0"/>
                  </a:lnTo>
                  <a:lnTo>
                    <a:pt x="272008" y="0"/>
                  </a:lnTo>
                  <a:lnTo>
                    <a:pt x="272008" y="44538"/>
                  </a:lnTo>
                  <a:lnTo>
                    <a:pt x="231914" y="44538"/>
                  </a:lnTo>
                  <a:lnTo>
                    <a:pt x="231914" y="0"/>
                  </a:lnTo>
                  <a:lnTo>
                    <a:pt x="213182" y="0"/>
                  </a:lnTo>
                  <a:lnTo>
                    <a:pt x="213182" y="44538"/>
                  </a:lnTo>
                  <a:lnTo>
                    <a:pt x="173088" y="44538"/>
                  </a:lnTo>
                  <a:lnTo>
                    <a:pt x="173088" y="0"/>
                  </a:lnTo>
                  <a:lnTo>
                    <a:pt x="154355" y="0"/>
                  </a:lnTo>
                  <a:lnTo>
                    <a:pt x="154355" y="44538"/>
                  </a:lnTo>
                  <a:lnTo>
                    <a:pt x="114363" y="44538"/>
                  </a:lnTo>
                  <a:lnTo>
                    <a:pt x="114363" y="0"/>
                  </a:lnTo>
                  <a:lnTo>
                    <a:pt x="95631" y="0"/>
                  </a:lnTo>
                  <a:lnTo>
                    <a:pt x="95631" y="44538"/>
                  </a:lnTo>
                  <a:lnTo>
                    <a:pt x="43916" y="44538"/>
                  </a:lnTo>
                  <a:lnTo>
                    <a:pt x="43916" y="62344"/>
                  </a:lnTo>
                  <a:lnTo>
                    <a:pt x="43916" y="98158"/>
                  </a:lnTo>
                  <a:lnTo>
                    <a:pt x="0" y="98158"/>
                  </a:lnTo>
                  <a:lnTo>
                    <a:pt x="0" y="116941"/>
                  </a:lnTo>
                  <a:lnTo>
                    <a:pt x="43916" y="116941"/>
                  </a:lnTo>
                  <a:lnTo>
                    <a:pt x="43916" y="157048"/>
                  </a:lnTo>
                  <a:lnTo>
                    <a:pt x="0" y="157048"/>
                  </a:lnTo>
                  <a:lnTo>
                    <a:pt x="0" y="175844"/>
                  </a:lnTo>
                  <a:lnTo>
                    <a:pt x="43916" y="175844"/>
                  </a:lnTo>
                  <a:lnTo>
                    <a:pt x="43916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16" y="234835"/>
                  </a:lnTo>
                  <a:lnTo>
                    <a:pt x="43916" y="275043"/>
                  </a:lnTo>
                  <a:lnTo>
                    <a:pt x="0" y="275043"/>
                  </a:lnTo>
                  <a:lnTo>
                    <a:pt x="0" y="293827"/>
                  </a:lnTo>
                  <a:lnTo>
                    <a:pt x="43916" y="293827"/>
                  </a:lnTo>
                  <a:lnTo>
                    <a:pt x="43916" y="333933"/>
                  </a:lnTo>
                  <a:lnTo>
                    <a:pt x="0" y="333933"/>
                  </a:lnTo>
                  <a:lnTo>
                    <a:pt x="0" y="352729"/>
                  </a:lnTo>
                  <a:lnTo>
                    <a:pt x="43916" y="352729"/>
                  </a:lnTo>
                  <a:lnTo>
                    <a:pt x="43916" y="387934"/>
                  </a:lnTo>
                  <a:lnTo>
                    <a:pt x="43916" y="407009"/>
                  </a:lnTo>
                  <a:lnTo>
                    <a:pt x="95631" y="407009"/>
                  </a:lnTo>
                  <a:lnTo>
                    <a:pt x="95631" y="450900"/>
                  </a:lnTo>
                  <a:lnTo>
                    <a:pt x="114363" y="450900"/>
                  </a:lnTo>
                  <a:lnTo>
                    <a:pt x="114363" y="407009"/>
                  </a:lnTo>
                  <a:lnTo>
                    <a:pt x="154368" y="407009"/>
                  </a:lnTo>
                  <a:lnTo>
                    <a:pt x="154368" y="450900"/>
                  </a:lnTo>
                  <a:lnTo>
                    <a:pt x="173101" y="450900"/>
                  </a:lnTo>
                  <a:lnTo>
                    <a:pt x="173101" y="407009"/>
                  </a:lnTo>
                  <a:lnTo>
                    <a:pt x="213194" y="407009"/>
                  </a:lnTo>
                  <a:lnTo>
                    <a:pt x="213194" y="450900"/>
                  </a:lnTo>
                  <a:lnTo>
                    <a:pt x="231927" y="450900"/>
                  </a:lnTo>
                  <a:lnTo>
                    <a:pt x="231927" y="407009"/>
                  </a:lnTo>
                  <a:lnTo>
                    <a:pt x="272008" y="407009"/>
                  </a:lnTo>
                  <a:lnTo>
                    <a:pt x="272008" y="450900"/>
                  </a:lnTo>
                  <a:lnTo>
                    <a:pt x="290753" y="450900"/>
                  </a:lnTo>
                  <a:lnTo>
                    <a:pt x="290753" y="407009"/>
                  </a:lnTo>
                  <a:lnTo>
                    <a:pt x="330835" y="407009"/>
                  </a:lnTo>
                  <a:lnTo>
                    <a:pt x="330835" y="450900"/>
                  </a:lnTo>
                  <a:lnTo>
                    <a:pt x="349580" y="450900"/>
                  </a:lnTo>
                  <a:lnTo>
                    <a:pt x="349580" y="407009"/>
                  </a:lnTo>
                  <a:lnTo>
                    <a:pt x="405676" y="407009"/>
                  </a:lnTo>
                  <a:lnTo>
                    <a:pt x="405676" y="388061"/>
                  </a:lnTo>
                  <a:lnTo>
                    <a:pt x="405676" y="387934"/>
                  </a:lnTo>
                  <a:lnTo>
                    <a:pt x="405676" y="352729"/>
                  </a:lnTo>
                  <a:lnTo>
                    <a:pt x="449618" y="352729"/>
                  </a:lnTo>
                  <a:lnTo>
                    <a:pt x="449618" y="333946"/>
                  </a:lnTo>
                  <a:lnTo>
                    <a:pt x="405676" y="333946"/>
                  </a:lnTo>
                  <a:lnTo>
                    <a:pt x="405676" y="293827"/>
                  </a:lnTo>
                  <a:lnTo>
                    <a:pt x="449618" y="293827"/>
                  </a:lnTo>
                  <a:lnTo>
                    <a:pt x="449618" y="275043"/>
                  </a:lnTo>
                  <a:lnTo>
                    <a:pt x="405676" y="275043"/>
                  </a:lnTo>
                  <a:lnTo>
                    <a:pt x="405676" y="234835"/>
                  </a:lnTo>
                  <a:lnTo>
                    <a:pt x="449618" y="234835"/>
                  </a:lnTo>
                  <a:lnTo>
                    <a:pt x="449618" y="216052"/>
                  </a:lnTo>
                  <a:lnTo>
                    <a:pt x="405676" y="216052"/>
                  </a:lnTo>
                  <a:lnTo>
                    <a:pt x="405676" y="175844"/>
                  </a:lnTo>
                  <a:lnTo>
                    <a:pt x="449618" y="175844"/>
                  </a:lnTo>
                  <a:lnTo>
                    <a:pt x="449618" y="157060"/>
                  </a:lnTo>
                  <a:lnTo>
                    <a:pt x="405676" y="157060"/>
                  </a:lnTo>
                  <a:lnTo>
                    <a:pt x="405676" y="116941"/>
                  </a:lnTo>
                  <a:lnTo>
                    <a:pt x="449618" y="116941"/>
                  </a:lnTo>
                  <a:lnTo>
                    <a:pt x="449618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258300" y="4379976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91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14451" y="4560703"/>
              <a:ext cx="156936" cy="10424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267698" y="4389373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5" h="451485">
                  <a:moveTo>
                    <a:pt x="449605" y="98158"/>
                  </a:moveTo>
                  <a:lnTo>
                    <a:pt x="405650" y="98158"/>
                  </a:lnTo>
                  <a:lnTo>
                    <a:pt x="405650" y="62839"/>
                  </a:lnTo>
                  <a:lnTo>
                    <a:pt x="386918" y="62839"/>
                  </a:lnTo>
                  <a:lnTo>
                    <a:pt x="386918" y="387934"/>
                  </a:lnTo>
                  <a:lnTo>
                    <a:pt x="62636" y="387934"/>
                  </a:lnTo>
                  <a:lnTo>
                    <a:pt x="62636" y="62344"/>
                  </a:lnTo>
                  <a:lnTo>
                    <a:pt x="405650" y="62344"/>
                  </a:lnTo>
                  <a:lnTo>
                    <a:pt x="405650" y="44538"/>
                  </a:lnTo>
                  <a:lnTo>
                    <a:pt x="349554" y="44538"/>
                  </a:lnTo>
                  <a:lnTo>
                    <a:pt x="349554" y="0"/>
                  </a:lnTo>
                  <a:lnTo>
                    <a:pt x="330822" y="0"/>
                  </a:lnTo>
                  <a:lnTo>
                    <a:pt x="330822" y="44538"/>
                  </a:lnTo>
                  <a:lnTo>
                    <a:pt x="290728" y="44538"/>
                  </a:lnTo>
                  <a:lnTo>
                    <a:pt x="290728" y="0"/>
                  </a:lnTo>
                  <a:lnTo>
                    <a:pt x="271995" y="0"/>
                  </a:lnTo>
                  <a:lnTo>
                    <a:pt x="271995" y="44538"/>
                  </a:lnTo>
                  <a:lnTo>
                    <a:pt x="231902" y="44538"/>
                  </a:lnTo>
                  <a:lnTo>
                    <a:pt x="231902" y="0"/>
                  </a:lnTo>
                  <a:lnTo>
                    <a:pt x="213169" y="0"/>
                  </a:lnTo>
                  <a:lnTo>
                    <a:pt x="213169" y="44538"/>
                  </a:lnTo>
                  <a:lnTo>
                    <a:pt x="173075" y="44538"/>
                  </a:lnTo>
                  <a:lnTo>
                    <a:pt x="173075" y="0"/>
                  </a:lnTo>
                  <a:lnTo>
                    <a:pt x="154343" y="0"/>
                  </a:lnTo>
                  <a:lnTo>
                    <a:pt x="154343" y="44538"/>
                  </a:lnTo>
                  <a:lnTo>
                    <a:pt x="114338" y="44538"/>
                  </a:lnTo>
                  <a:lnTo>
                    <a:pt x="114338" y="0"/>
                  </a:lnTo>
                  <a:lnTo>
                    <a:pt x="95605" y="0"/>
                  </a:lnTo>
                  <a:lnTo>
                    <a:pt x="95605" y="44538"/>
                  </a:lnTo>
                  <a:lnTo>
                    <a:pt x="43903" y="44538"/>
                  </a:lnTo>
                  <a:lnTo>
                    <a:pt x="43903" y="62344"/>
                  </a:lnTo>
                  <a:lnTo>
                    <a:pt x="43903" y="98158"/>
                  </a:lnTo>
                  <a:lnTo>
                    <a:pt x="0" y="98158"/>
                  </a:lnTo>
                  <a:lnTo>
                    <a:pt x="0" y="116941"/>
                  </a:lnTo>
                  <a:lnTo>
                    <a:pt x="43903" y="116941"/>
                  </a:lnTo>
                  <a:lnTo>
                    <a:pt x="43903" y="157048"/>
                  </a:lnTo>
                  <a:lnTo>
                    <a:pt x="0" y="157048"/>
                  </a:lnTo>
                  <a:lnTo>
                    <a:pt x="0" y="175844"/>
                  </a:lnTo>
                  <a:lnTo>
                    <a:pt x="43903" y="175844"/>
                  </a:lnTo>
                  <a:lnTo>
                    <a:pt x="43903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03" y="234835"/>
                  </a:lnTo>
                  <a:lnTo>
                    <a:pt x="43903" y="275043"/>
                  </a:lnTo>
                  <a:lnTo>
                    <a:pt x="0" y="275043"/>
                  </a:lnTo>
                  <a:lnTo>
                    <a:pt x="0" y="293827"/>
                  </a:lnTo>
                  <a:lnTo>
                    <a:pt x="43903" y="293827"/>
                  </a:lnTo>
                  <a:lnTo>
                    <a:pt x="43903" y="333933"/>
                  </a:lnTo>
                  <a:lnTo>
                    <a:pt x="0" y="333933"/>
                  </a:lnTo>
                  <a:lnTo>
                    <a:pt x="0" y="352729"/>
                  </a:lnTo>
                  <a:lnTo>
                    <a:pt x="43903" y="352729"/>
                  </a:lnTo>
                  <a:lnTo>
                    <a:pt x="43903" y="387934"/>
                  </a:lnTo>
                  <a:lnTo>
                    <a:pt x="43903" y="407009"/>
                  </a:lnTo>
                  <a:lnTo>
                    <a:pt x="95618" y="407009"/>
                  </a:lnTo>
                  <a:lnTo>
                    <a:pt x="95618" y="450900"/>
                  </a:lnTo>
                  <a:lnTo>
                    <a:pt x="114350" y="450900"/>
                  </a:lnTo>
                  <a:lnTo>
                    <a:pt x="114350" y="407009"/>
                  </a:lnTo>
                  <a:lnTo>
                    <a:pt x="154355" y="407009"/>
                  </a:lnTo>
                  <a:lnTo>
                    <a:pt x="154355" y="450900"/>
                  </a:lnTo>
                  <a:lnTo>
                    <a:pt x="173088" y="450900"/>
                  </a:lnTo>
                  <a:lnTo>
                    <a:pt x="173088" y="407009"/>
                  </a:lnTo>
                  <a:lnTo>
                    <a:pt x="213182" y="407009"/>
                  </a:lnTo>
                  <a:lnTo>
                    <a:pt x="213182" y="450900"/>
                  </a:lnTo>
                  <a:lnTo>
                    <a:pt x="231914" y="450900"/>
                  </a:lnTo>
                  <a:lnTo>
                    <a:pt x="231914" y="407009"/>
                  </a:lnTo>
                  <a:lnTo>
                    <a:pt x="272008" y="407009"/>
                  </a:lnTo>
                  <a:lnTo>
                    <a:pt x="272008" y="450900"/>
                  </a:lnTo>
                  <a:lnTo>
                    <a:pt x="290741" y="450900"/>
                  </a:lnTo>
                  <a:lnTo>
                    <a:pt x="290741" y="407009"/>
                  </a:lnTo>
                  <a:lnTo>
                    <a:pt x="330835" y="407009"/>
                  </a:lnTo>
                  <a:lnTo>
                    <a:pt x="330835" y="450900"/>
                  </a:lnTo>
                  <a:lnTo>
                    <a:pt x="349567" y="450900"/>
                  </a:lnTo>
                  <a:lnTo>
                    <a:pt x="349567" y="407009"/>
                  </a:lnTo>
                  <a:lnTo>
                    <a:pt x="405650" y="407009"/>
                  </a:lnTo>
                  <a:lnTo>
                    <a:pt x="405650" y="388061"/>
                  </a:lnTo>
                  <a:lnTo>
                    <a:pt x="405650" y="387934"/>
                  </a:lnTo>
                  <a:lnTo>
                    <a:pt x="405650" y="352729"/>
                  </a:lnTo>
                  <a:lnTo>
                    <a:pt x="449605" y="352729"/>
                  </a:lnTo>
                  <a:lnTo>
                    <a:pt x="449605" y="333946"/>
                  </a:lnTo>
                  <a:lnTo>
                    <a:pt x="405650" y="333946"/>
                  </a:lnTo>
                  <a:lnTo>
                    <a:pt x="405650" y="293827"/>
                  </a:lnTo>
                  <a:lnTo>
                    <a:pt x="449605" y="293827"/>
                  </a:lnTo>
                  <a:lnTo>
                    <a:pt x="449605" y="275043"/>
                  </a:lnTo>
                  <a:lnTo>
                    <a:pt x="405650" y="275043"/>
                  </a:lnTo>
                  <a:lnTo>
                    <a:pt x="405650" y="234835"/>
                  </a:lnTo>
                  <a:lnTo>
                    <a:pt x="449605" y="234835"/>
                  </a:lnTo>
                  <a:lnTo>
                    <a:pt x="449605" y="216052"/>
                  </a:lnTo>
                  <a:lnTo>
                    <a:pt x="405650" y="216052"/>
                  </a:lnTo>
                  <a:lnTo>
                    <a:pt x="405650" y="175844"/>
                  </a:lnTo>
                  <a:lnTo>
                    <a:pt x="449605" y="175844"/>
                  </a:lnTo>
                  <a:lnTo>
                    <a:pt x="449605" y="157060"/>
                  </a:lnTo>
                  <a:lnTo>
                    <a:pt x="405650" y="157060"/>
                  </a:lnTo>
                  <a:lnTo>
                    <a:pt x="405650" y="116941"/>
                  </a:lnTo>
                  <a:lnTo>
                    <a:pt x="449605" y="116941"/>
                  </a:lnTo>
                  <a:lnTo>
                    <a:pt x="449605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033003" y="4884419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91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89155" y="5065148"/>
              <a:ext cx="156935" cy="10424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042389" y="4893817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5" h="451485">
                  <a:moveTo>
                    <a:pt x="405663" y="43738"/>
                  </a:moveTo>
                  <a:lnTo>
                    <a:pt x="349567" y="43738"/>
                  </a:lnTo>
                  <a:lnTo>
                    <a:pt x="349567" y="0"/>
                  </a:lnTo>
                  <a:lnTo>
                    <a:pt x="330835" y="0"/>
                  </a:lnTo>
                  <a:lnTo>
                    <a:pt x="330835" y="43738"/>
                  </a:lnTo>
                  <a:lnTo>
                    <a:pt x="290741" y="43738"/>
                  </a:lnTo>
                  <a:lnTo>
                    <a:pt x="290741" y="0"/>
                  </a:lnTo>
                  <a:lnTo>
                    <a:pt x="272008" y="0"/>
                  </a:lnTo>
                  <a:lnTo>
                    <a:pt x="272008" y="43738"/>
                  </a:lnTo>
                  <a:lnTo>
                    <a:pt x="231914" y="43738"/>
                  </a:lnTo>
                  <a:lnTo>
                    <a:pt x="231914" y="0"/>
                  </a:lnTo>
                  <a:lnTo>
                    <a:pt x="213182" y="0"/>
                  </a:lnTo>
                  <a:lnTo>
                    <a:pt x="213182" y="43738"/>
                  </a:lnTo>
                  <a:lnTo>
                    <a:pt x="173088" y="43738"/>
                  </a:lnTo>
                  <a:lnTo>
                    <a:pt x="173088" y="0"/>
                  </a:lnTo>
                  <a:lnTo>
                    <a:pt x="154355" y="0"/>
                  </a:lnTo>
                  <a:lnTo>
                    <a:pt x="154355" y="43738"/>
                  </a:lnTo>
                  <a:lnTo>
                    <a:pt x="114350" y="43738"/>
                  </a:lnTo>
                  <a:lnTo>
                    <a:pt x="114350" y="0"/>
                  </a:lnTo>
                  <a:lnTo>
                    <a:pt x="95618" y="0"/>
                  </a:lnTo>
                  <a:lnTo>
                    <a:pt x="95618" y="43738"/>
                  </a:lnTo>
                  <a:lnTo>
                    <a:pt x="43903" y="43738"/>
                  </a:lnTo>
                  <a:lnTo>
                    <a:pt x="43903" y="62814"/>
                  </a:lnTo>
                  <a:lnTo>
                    <a:pt x="43903" y="98158"/>
                  </a:lnTo>
                  <a:lnTo>
                    <a:pt x="0" y="98158"/>
                  </a:lnTo>
                  <a:lnTo>
                    <a:pt x="0" y="116954"/>
                  </a:lnTo>
                  <a:lnTo>
                    <a:pt x="43903" y="116954"/>
                  </a:lnTo>
                  <a:lnTo>
                    <a:pt x="43903" y="157060"/>
                  </a:lnTo>
                  <a:lnTo>
                    <a:pt x="0" y="157060"/>
                  </a:lnTo>
                  <a:lnTo>
                    <a:pt x="0" y="175844"/>
                  </a:lnTo>
                  <a:lnTo>
                    <a:pt x="43903" y="175844"/>
                  </a:lnTo>
                  <a:lnTo>
                    <a:pt x="43903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03" y="234835"/>
                  </a:lnTo>
                  <a:lnTo>
                    <a:pt x="43903" y="275043"/>
                  </a:lnTo>
                  <a:lnTo>
                    <a:pt x="12" y="275043"/>
                  </a:lnTo>
                  <a:lnTo>
                    <a:pt x="12" y="293839"/>
                  </a:lnTo>
                  <a:lnTo>
                    <a:pt x="43903" y="293839"/>
                  </a:lnTo>
                  <a:lnTo>
                    <a:pt x="43903" y="333946"/>
                  </a:lnTo>
                  <a:lnTo>
                    <a:pt x="12" y="333946"/>
                  </a:lnTo>
                  <a:lnTo>
                    <a:pt x="12" y="352729"/>
                  </a:lnTo>
                  <a:lnTo>
                    <a:pt x="43903" y="352729"/>
                  </a:lnTo>
                  <a:lnTo>
                    <a:pt x="43903" y="388404"/>
                  </a:lnTo>
                  <a:lnTo>
                    <a:pt x="43903" y="407479"/>
                  </a:lnTo>
                  <a:lnTo>
                    <a:pt x="95631" y="407479"/>
                  </a:lnTo>
                  <a:lnTo>
                    <a:pt x="95631" y="450900"/>
                  </a:lnTo>
                  <a:lnTo>
                    <a:pt x="114363" y="450900"/>
                  </a:lnTo>
                  <a:lnTo>
                    <a:pt x="114363" y="407479"/>
                  </a:lnTo>
                  <a:lnTo>
                    <a:pt x="154355" y="407479"/>
                  </a:lnTo>
                  <a:lnTo>
                    <a:pt x="154355" y="450900"/>
                  </a:lnTo>
                  <a:lnTo>
                    <a:pt x="173088" y="450900"/>
                  </a:lnTo>
                  <a:lnTo>
                    <a:pt x="173088" y="407479"/>
                  </a:lnTo>
                  <a:lnTo>
                    <a:pt x="213182" y="407479"/>
                  </a:lnTo>
                  <a:lnTo>
                    <a:pt x="213182" y="450900"/>
                  </a:lnTo>
                  <a:lnTo>
                    <a:pt x="231914" y="450900"/>
                  </a:lnTo>
                  <a:lnTo>
                    <a:pt x="231914" y="407479"/>
                  </a:lnTo>
                  <a:lnTo>
                    <a:pt x="272008" y="407479"/>
                  </a:lnTo>
                  <a:lnTo>
                    <a:pt x="272008" y="450900"/>
                  </a:lnTo>
                  <a:lnTo>
                    <a:pt x="290741" y="450900"/>
                  </a:lnTo>
                  <a:lnTo>
                    <a:pt x="290741" y="407479"/>
                  </a:lnTo>
                  <a:lnTo>
                    <a:pt x="330835" y="407479"/>
                  </a:lnTo>
                  <a:lnTo>
                    <a:pt x="330835" y="450900"/>
                  </a:lnTo>
                  <a:lnTo>
                    <a:pt x="349567" y="450900"/>
                  </a:lnTo>
                  <a:lnTo>
                    <a:pt x="349567" y="407479"/>
                  </a:lnTo>
                  <a:lnTo>
                    <a:pt x="405663" y="407479"/>
                  </a:lnTo>
                  <a:lnTo>
                    <a:pt x="405663" y="388404"/>
                  </a:lnTo>
                  <a:lnTo>
                    <a:pt x="62649" y="388404"/>
                  </a:lnTo>
                  <a:lnTo>
                    <a:pt x="62649" y="62814"/>
                  </a:lnTo>
                  <a:lnTo>
                    <a:pt x="405663" y="62814"/>
                  </a:lnTo>
                  <a:lnTo>
                    <a:pt x="405663" y="43738"/>
                  </a:lnTo>
                  <a:close/>
                </a:path>
                <a:path w="450215" h="451485">
                  <a:moveTo>
                    <a:pt x="449618" y="98158"/>
                  </a:moveTo>
                  <a:lnTo>
                    <a:pt x="405663" y="98158"/>
                  </a:lnTo>
                  <a:lnTo>
                    <a:pt x="405663" y="62839"/>
                  </a:lnTo>
                  <a:lnTo>
                    <a:pt x="386930" y="62839"/>
                  </a:lnTo>
                  <a:lnTo>
                    <a:pt x="386930" y="388061"/>
                  </a:lnTo>
                  <a:lnTo>
                    <a:pt x="405663" y="388061"/>
                  </a:lnTo>
                  <a:lnTo>
                    <a:pt x="405663" y="352729"/>
                  </a:lnTo>
                  <a:lnTo>
                    <a:pt x="449618" y="352729"/>
                  </a:lnTo>
                  <a:lnTo>
                    <a:pt x="449618" y="333946"/>
                  </a:lnTo>
                  <a:lnTo>
                    <a:pt x="405663" y="333946"/>
                  </a:lnTo>
                  <a:lnTo>
                    <a:pt x="405663" y="293839"/>
                  </a:lnTo>
                  <a:lnTo>
                    <a:pt x="449618" y="293839"/>
                  </a:lnTo>
                  <a:lnTo>
                    <a:pt x="449618" y="275043"/>
                  </a:lnTo>
                  <a:lnTo>
                    <a:pt x="405663" y="275043"/>
                  </a:lnTo>
                  <a:lnTo>
                    <a:pt x="405663" y="234848"/>
                  </a:lnTo>
                  <a:lnTo>
                    <a:pt x="449618" y="234848"/>
                  </a:lnTo>
                  <a:lnTo>
                    <a:pt x="449618" y="216052"/>
                  </a:lnTo>
                  <a:lnTo>
                    <a:pt x="405663" y="216052"/>
                  </a:lnTo>
                  <a:lnTo>
                    <a:pt x="405663" y="175844"/>
                  </a:lnTo>
                  <a:lnTo>
                    <a:pt x="449618" y="175844"/>
                  </a:lnTo>
                  <a:lnTo>
                    <a:pt x="449618" y="157060"/>
                  </a:lnTo>
                  <a:lnTo>
                    <a:pt x="405663" y="157060"/>
                  </a:lnTo>
                  <a:lnTo>
                    <a:pt x="405663" y="116954"/>
                  </a:lnTo>
                  <a:lnTo>
                    <a:pt x="449618" y="116954"/>
                  </a:lnTo>
                  <a:lnTo>
                    <a:pt x="449618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650223" y="4884419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91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06373" y="5065148"/>
              <a:ext cx="156935" cy="10424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659597" y="4893817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5" h="451485">
                  <a:moveTo>
                    <a:pt x="405676" y="43738"/>
                  </a:moveTo>
                  <a:lnTo>
                    <a:pt x="349567" y="43738"/>
                  </a:lnTo>
                  <a:lnTo>
                    <a:pt x="349567" y="0"/>
                  </a:lnTo>
                  <a:lnTo>
                    <a:pt x="330835" y="0"/>
                  </a:lnTo>
                  <a:lnTo>
                    <a:pt x="330835" y="43738"/>
                  </a:lnTo>
                  <a:lnTo>
                    <a:pt x="290741" y="43738"/>
                  </a:lnTo>
                  <a:lnTo>
                    <a:pt x="290741" y="0"/>
                  </a:lnTo>
                  <a:lnTo>
                    <a:pt x="272008" y="0"/>
                  </a:lnTo>
                  <a:lnTo>
                    <a:pt x="272008" y="43738"/>
                  </a:lnTo>
                  <a:lnTo>
                    <a:pt x="231914" y="43738"/>
                  </a:lnTo>
                  <a:lnTo>
                    <a:pt x="231914" y="0"/>
                  </a:lnTo>
                  <a:lnTo>
                    <a:pt x="213182" y="0"/>
                  </a:lnTo>
                  <a:lnTo>
                    <a:pt x="213182" y="43738"/>
                  </a:lnTo>
                  <a:lnTo>
                    <a:pt x="173088" y="43738"/>
                  </a:lnTo>
                  <a:lnTo>
                    <a:pt x="173088" y="0"/>
                  </a:lnTo>
                  <a:lnTo>
                    <a:pt x="154355" y="0"/>
                  </a:lnTo>
                  <a:lnTo>
                    <a:pt x="154355" y="43738"/>
                  </a:lnTo>
                  <a:lnTo>
                    <a:pt x="114363" y="43738"/>
                  </a:lnTo>
                  <a:lnTo>
                    <a:pt x="114363" y="0"/>
                  </a:lnTo>
                  <a:lnTo>
                    <a:pt x="95631" y="0"/>
                  </a:lnTo>
                  <a:lnTo>
                    <a:pt x="95631" y="43738"/>
                  </a:lnTo>
                  <a:lnTo>
                    <a:pt x="43916" y="43738"/>
                  </a:lnTo>
                  <a:lnTo>
                    <a:pt x="43916" y="62814"/>
                  </a:lnTo>
                  <a:lnTo>
                    <a:pt x="43916" y="98158"/>
                  </a:lnTo>
                  <a:lnTo>
                    <a:pt x="0" y="98158"/>
                  </a:lnTo>
                  <a:lnTo>
                    <a:pt x="0" y="116954"/>
                  </a:lnTo>
                  <a:lnTo>
                    <a:pt x="43916" y="116954"/>
                  </a:lnTo>
                  <a:lnTo>
                    <a:pt x="43916" y="157060"/>
                  </a:lnTo>
                  <a:lnTo>
                    <a:pt x="0" y="157060"/>
                  </a:lnTo>
                  <a:lnTo>
                    <a:pt x="0" y="175844"/>
                  </a:lnTo>
                  <a:lnTo>
                    <a:pt x="43916" y="175844"/>
                  </a:lnTo>
                  <a:lnTo>
                    <a:pt x="43916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16" y="234835"/>
                  </a:lnTo>
                  <a:lnTo>
                    <a:pt x="43916" y="275043"/>
                  </a:lnTo>
                  <a:lnTo>
                    <a:pt x="0" y="275043"/>
                  </a:lnTo>
                  <a:lnTo>
                    <a:pt x="0" y="293839"/>
                  </a:lnTo>
                  <a:lnTo>
                    <a:pt x="43916" y="293839"/>
                  </a:lnTo>
                  <a:lnTo>
                    <a:pt x="43916" y="333946"/>
                  </a:lnTo>
                  <a:lnTo>
                    <a:pt x="0" y="333946"/>
                  </a:lnTo>
                  <a:lnTo>
                    <a:pt x="0" y="352729"/>
                  </a:lnTo>
                  <a:lnTo>
                    <a:pt x="43916" y="352729"/>
                  </a:lnTo>
                  <a:lnTo>
                    <a:pt x="43916" y="388404"/>
                  </a:lnTo>
                  <a:lnTo>
                    <a:pt x="43916" y="407479"/>
                  </a:lnTo>
                  <a:lnTo>
                    <a:pt x="95631" y="407479"/>
                  </a:lnTo>
                  <a:lnTo>
                    <a:pt x="95631" y="450900"/>
                  </a:lnTo>
                  <a:lnTo>
                    <a:pt x="114363" y="450900"/>
                  </a:lnTo>
                  <a:lnTo>
                    <a:pt x="114363" y="407479"/>
                  </a:lnTo>
                  <a:lnTo>
                    <a:pt x="154368" y="407479"/>
                  </a:lnTo>
                  <a:lnTo>
                    <a:pt x="154368" y="450900"/>
                  </a:lnTo>
                  <a:lnTo>
                    <a:pt x="173101" y="450900"/>
                  </a:lnTo>
                  <a:lnTo>
                    <a:pt x="173101" y="407479"/>
                  </a:lnTo>
                  <a:lnTo>
                    <a:pt x="213194" y="407479"/>
                  </a:lnTo>
                  <a:lnTo>
                    <a:pt x="213194" y="450900"/>
                  </a:lnTo>
                  <a:lnTo>
                    <a:pt x="231927" y="450900"/>
                  </a:lnTo>
                  <a:lnTo>
                    <a:pt x="231927" y="407479"/>
                  </a:lnTo>
                  <a:lnTo>
                    <a:pt x="272008" y="407479"/>
                  </a:lnTo>
                  <a:lnTo>
                    <a:pt x="272008" y="450900"/>
                  </a:lnTo>
                  <a:lnTo>
                    <a:pt x="290753" y="450900"/>
                  </a:lnTo>
                  <a:lnTo>
                    <a:pt x="290753" y="407479"/>
                  </a:lnTo>
                  <a:lnTo>
                    <a:pt x="330835" y="407479"/>
                  </a:lnTo>
                  <a:lnTo>
                    <a:pt x="330835" y="450900"/>
                  </a:lnTo>
                  <a:lnTo>
                    <a:pt x="349580" y="450900"/>
                  </a:lnTo>
                  <a:lnTo>
                    <a:pt x="349580" y="407479"/>
                  </a:lnTo>
                  <a:lnTo>
                    <a:pt x="405676" y="407479"/>
                  </a:lnTo>
                  <a:lnTo>
                    <a:pt x="405676" y="388404"/>
                  </a:lnTo>
                  <a:lnTo>
                    <a:pt x="62649" y="388404"/>
                  </a:lnTo>
                  <a:lnTo>
                    <a:pt x="62649" y="62814"/>
                  </a:lnTo>
                  <a:lnTo>
                    <a:pt x="405676" y="62814"/>
                  </a:lnTo>
                  <a:lnTo>
                    <a:pt x="405676" y="43738"/>
                  </a:lnTo>
                  <a:close/>
                </a:path>
                <a:path w="450215" h="451485">
                  <a:moveTo>
                    <a:pt x="449618" y="98158"/>
                  </a:moveTo>
                  <a:lnTo>
                    <a:pt x="405676" y="98158"/>
                  </a:lnTo>
                  <a:lnTo>
                    <a:pt x="405676" y="62839"/>
                  </a:lnTo>
                  <a:lnTo>
                    <a:pt x="386943" y="62839"/>
                  </a:lnTo>
                  <a:lnTo>
                    <a:pt x="386943" y="388061"/>
                  </a:lnTo>
                  <a:lnTo>
                    <a:pt x="405676" y="388061"/>
                  </a:lnTo>
                  <a:lnTo>
                    <a:pt x="405676" y="352729"/>
                  </a:lnTo>
                  <a:lnTo>
                    <a:pt x="449618" y="352729"/>
                  </a:lnTo>
                  <a:lnTo>
                    <a:pt x="449618" y="333946"/>
                  </a:lnTo>
                  <a:lnTo>
                    <a:pt x="405676" y="333946"/>
                  </a:lnTo>
                  <a:lnTo>
                    <a:pt x="405676" y="293839"/>
                  </a:lnTo>
                  <a:lnTo>
                    <a:pt x="449618" y="293839"/>
                  </a:lnTo>
                  <a:lnTo>
                    <a:pt x="449618" y="275043"/>
                  </a:lnTo>
                  <a:lnTo>
                    <a:pt x="405676" y="275043"/>
                  </a:lnTo>
                  <a:lnTo>
                    <a:pt x="405676" y="234848"/>
                  </a:lnTo>
                  <a:lnTo>
                    <a:pt x="449618" y="234848"/>
                  </a:lnTo>
                  <a:lnTo>
                    <a:pt x="449618" y="216052"/>
                  </a:lnTo>
                  <a:lnTo>
                    <a:pt x="405676" y="216052"/>
                  </a:lnTo>
                  <a:lnTo>
                    <a:pt x="405676" y="175844"/>
                  </a:lnTo>
                  <a:lnTo>
                    <a:pt x="449618" y="175844"/>
                  </a:lnTo>
                  <a:lnTo>
                    <a:pt x="449618" y="157060"/>
                  </a:lnTo>
                  <a:lnTo>
                    <a:pt x="405676" y="157060"/>
                  </a:lnTo>
                  <a:lnTo>
                    <a:pt x="405676" y="116954"/>
                  </a:lnTo>
                  <a:lnTo>
                    <a:pt x="449618" y="116954"/>
                  </a:lnTo>
                  <a:lnTo>
                    <a:pt x="449618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258300" y="4884419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91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14451" y="5065148"/>
              <a:ext cx="156936" cy="10424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9267698" y="4893817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5" h="451485">
                  <a:moveTo>
                    <a:pt x="405650" y="43738"/>
                  </a:moveTo>
                  <a:lnTo>
                    <a:pt x="349554" y="43738"/>
                  </a:lnTo>
                  <a:lnTo>
                    <a:pt x="349554" y="0"/>
                  </a:lnTo>
                  <a:lnTo>
                    <a:pt x="330822" y="0"/>
                  </a:lnTo>
                  <a:lnTo>
                    <a:pt x="330822" y="43738"/>
                  </a:lnTo>
                  <a:lnTo>
                    <a:pt x="290728" y="43738"/>
                  </a:lnTo>
                  <a:lnTo>
                    <a:pt x="290728" y="0"/>
                  </a:lnTo>
                  <a:lnTo>
                    <a:pt x="271995" y="0"/>
                  </a:lnTo>
                  <a:lnTo>
                    <a:pt x="271995" y="43738"/>
                  </a:lnTo>
                  <a:lnTo>
                    <a:pt x="231902" y="43738"/>
                  </a:lnTo>
                  <a:lnTo>
                    <a:pt x="231902" y="0"/>
                  </a:lnTo>
                  <a:lnTo>
                    <a:pt x="213169" y="0"/>
                  </a:lnTo>
                  <a:lnTo>
                    <a:pt x="213169" y="43738"/>
                  </a:lnTo>
                  <a:lnTo>
                    <a:pt x="173075" y="43738"/>
                  </a:lnTo>
                  <a:lnTo>
                    <a:pt x="173075" y="0"/>
                  </a:lnTo>
                  <a:lnTo>
                    <a:pt x="154343" y="0"/>
                  </a:lnTo>
                  <a:lnTo>
                    <a:pt x="154343" y="43738"/>
                  </a:lnTo>
                  <a:lnTo>
                    <a:pt x="114338" y="43738"/>
                  </a:lnTo>
                  <a:lnTo>
                    <a:pt x="114338" y="0"/>
                  </a:lnTo>
                  <a:lnTo>
                    <a:pt x="95605" y="0"/>
                  </a:lnTo>
                  <a:lnTo>
                    <a:pt x="95605" y="43738"/>
                  </a:lnTo>
                  <a:lnTo>
                    <a:pt x="43903" y="43738"/>
                  </a:lnTo>
                  <a:lnTo>
                    <a:pt x="43903" y="62814"/>
                  </a:lnTo>
                  <a:lnTo>
                    <a:pt x="43903" y="98158"/>
                  </a:lnTo>
                  <a:lnTo>
                    <a:pt x="0" y="98158"/>
                  </a:lnTo>
                  <a:lnTo>
                    <a:pt x="0" y="116954"/>
                  </a:lnTo>
                  <a:lnTo>
                    <a:pt x="43903" y="116954"/>
                  </a:lnTo>
                  <a:lnTo>
                    <a:pt x="43903" y="157060"/>
                  </a:lnTo>
                  <a:lnTo>
                    <a:pt x="0" y="157060"/>
                  </a:lnTo>
                  <a:lnTo>
                    <a:pt x="0" y="175844"/>
                  </a:lnTo>
                  <a:lnTo>
                    <a:pt x="43903" y="175844"/>
                  </a:lnTo>
                  <a:lnTo>
                    <a:pt x="43903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03" y="234835"/>
                  </a:lnTo>
                  <a:lnTo>
                    <a:pt x="43903" y="275043"/>
                  </a:lnTo>
                  <a:lnTo>
                    <a:pt x="0" y="275043"/>
                  </a:lnTo>
                  <a:lnTo>
                    <a:pt x="0" y="293839"/>
                  </a:lnTo>
                  <a:lnTo>
                    <a:pt x="43903" y="293839"/>
                  </a:lnTo>
                  <a:lnTo>
                    <a:pt x="43903" y="333946"/>
                  </a:lnTo>
                  <a:lnTo>
                    <a:pt x="0" y="333946"/>
                  </a:lnTo>
                  <a:lnTo>
                    <a:pt x="0" y="352729"/>
                  </a:lnTo>
                  <a:lnTo>
                    <a:pt x="43903" y="352729"/>
                  </a:lnTo>
                  <a:lnTo>
                    <a:pt x="43903" y="388404"/>
                  </a:lnTo>
                  <a:lnTo>
                    <a:pt x="43903" y="407479"/>
                  </a:lnTo>
                  <a:lnTo>
                    <a:pt x="95618" y="407479"/>
                  </a:lnTo>
                  <a:lnTo>
                    <a:pt x="95618" y="450900"/>
                  </a:lnTo>
                  <a:lnTo>
                    <a:pt x="114350" y="450900"/>
                  </a:lnTo>
                  <a:lnTo>
                    <a:pt x="114350" y="407479"/>
                  </a:lnTo>
                  <a:lnTo>
                    <a:pt x="154355" y="407479"/>
                  </a:lnTo>
                  <a:lnTo>
                    <a:pt x="154355" y="450900"/>
                  </a:lnTo>
                  <a:lnTo>
                    <a:pt x="173088" y="450900"/>
                  </a:lnTo>
                  <a:lnTo>
                    <a:pt x="173088" y="407479"/>
                  </a:lnTo>
                  <a:lnTo>
                    <a:pt x="213182" y="407479"/>
                  </a:lnTo>
                  <a:lnTo>
                    <a:pt x="213182" y="450900"/>
                  </a:lnTo>
                  <a:lnTo>
                    <a:pt x="231914" y="450900"/>
                  </a:lnTo>
                  <a:lnTo>
                    <a:pt x="231914" y="407479"/>
                  </a:lnTo>
                  <a:lnTo>
                    <a:pt x="272008" y="407479"/>
                  </a:lnTo>
                  <a:lnTo>
                    <a:pt x="272008" y="450900"/>
                  </a:lnTo>
                  <a:lnTo>
                    <a:pt x="290741" y="450900"/>
                  </a:lnTo>
                  <a:lnTo>
                    <a:pt x="290741" y="407479"/>
                  </a:lnTo>
                  <a:lnTo>
                    <a:pt x="330835" y="407479"/>
                  </a:lnTo>
                  <a:lnTo>
                    <a:pt x="330835" y="450900"/>
                  </a:lnTo>
                  <a:lnTo>
                    <a:pt x="349567" y="450900"/>
                  </a:lnTo>
                  <a:lnTo>
                    <a:pt x="349567" y="407479"/>
                  </a:lnTo>
                  <a:lnTo>
                    <a:pt x="405650" y="407479"/>
                  </a:lnTo>
                  <a:lnTo>
                    <a:pt x="405650" y="388404"/>
                  </a:lnTo>
                  <a:lnTo>
                    <a:pt x="62636" y="388404"/>
                  </a:lnTo>
                  <a:lnTo>
                    <a:pt x="62636" y="62814"/>
                  </a:lnTo>
                  <a:lnTo>
                    <a:pt x="405650" y="62814"/>
                  </a:lnTo>
                  <a:lnTo>
                    <a:pt x="405650" y="43738"/>
                  </a:lnTo>
                  <a:close/>
                </a:path>
                <a:path w="450215" h="451485">
                  <a:moveTo>
                    <a:pt x="449605" y="98158"/>
                  </a:moveTo>
                  <a:lnTo>
                    <a:pt x="405650" y="98158"/>
                  </a:lnTo>
                  <a:lnTo>
                    <a:pt x="405650" y="62839"/>
                  </a:lnTo>
                  <a:lnTo>
                    <a:pt x="386918" y="62839"/>
                  </a:lnTo>
                  <a:lnTo>
                    <a:pt x="386918" y="388061"/>
                  </a:lnTo>
                  <a:lnTo>
                    <a:pt x="405650" y="388061"/>
                  </a:lnTo>
                  <a:lnTo>
                    <a:pt x="405650" y="352729"/>
                  </a:lnTo>
                  <a:lnTo>
                    <a:pt x="449605" y="352729"/>
                  </a:lnTo>
                  <a:lnTo>
                    <a:pt x="449605" y="333946"/>
                  </a:lnTo>
                  <a:lnTo>
                    <a:pt x="405650" y="333946"/>
                  </a:lnTo>
                  <a:lnTo>
                    <a:pt x="405650" y="293839"/>
                  </a:lnTo>
                  <a:lnTo>
                    <a:pt x="449605" y="293839"/>
                  </a:lnTo>
                  <a:lnTo>
                    <a:pt x="449605" y="275043"/>
                  </a:lnTo>
                  <a:lnTo>
                    <a:pt x="405650" y="275043"/>
                  </a:lnTo>
                  <a:lnTo>
                    <a:pt x="405650" y="234848"/>
                  </a:lnTo>
                  <a:lnTo>
                    <a:pt x="449605" y="234848"/>
                  </a:lnTo>
                  <a:lnTo>
                    <a:pt x="449605" y="216052"/>
                  </a:lnTo>
                  <a:lnTo>
                    <a:pt x="405650" y="216052"/>
                  </a:lnTo>
                  <a:lnTo>
                    <a:pt x="405650" y="175844"/>
                  </a:lnTo>
                  <a:lnTo>
                    <a:pt x="449605" y="175844"/>
                  </a:lnTo>
                  <a:lnTo>
                    <a:pt x="449605" y="157060"/>
                  </a:lnTo>
                  <a:lnTo>
                    <a:pt x="405650" y="157060"/>
                  </a:lnTo>
                  <a:lnTo>
                    <a:pt x="405650" y="116954"/>
                  </a:lnTo>
                  <a:lnTo>
                    <a:pt x="449605" y="116954"/>
                  </a:lnTo>
                  <a:lnTo>
                    <a:pt x="449605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Slide Number Placeholder 6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006" y="520827"/>
            <a:ext cx="5772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Elastic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Beanstalk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Support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43886" y="5662432"/>
            <a:ext cx="861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framework</a:t>
            </a:r>
            <a:r>
              <a:rPr sz="2400" spc="-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updates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74128" y="1524753"/>
            <a:ext cx="942569" cy="17423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9455" y="1647444"/>
            <a:ext cx="1562099" cy="14874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5307" y="1908048"/>
            <a:ext cx="1583435" cy="9662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6359" y="1935479"/>
            <a:ext cx="1822703" cy="911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8279" y="3915155"/>
            <a:ext cx="1200911" cy="12009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9455" y="3866388"/>
            <a:ext cx="1301495" cy="129692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451574" y="4143654"/>
            <a:ext cx="1854200" cy="746760"/>
          </a:xfrm>
          <a:custGeom>
            <a:avLst/>
            <a:gdLst/>
            <a:ahLst/>
            <a:cxnLst/>
            <a:rect l="l" t="t" r="r" b="b"/>
            <a:pathLst>
              <a:path w="1854200" h="746760">
                <a:moveTo>
                  <a:pt x="385635" y="192481"/>
                </a:moveTo>
                <a:lnTo>
                  <a:pt x="384657" y="189560"/>
                </a:lnTo>
                <a:lnTo>
                  <a:pt x="29210" y="189560"/>
                </a:lnTo>
                <a:lnTo>
                  <a:pt x="24345" y="191503"/>
                </a:lnTo>
                <a:lnTo>
                  <a:pt x="22402" y="194424"/>
                </a:lnTo>
                <a:lnTo>
                  <a:pt x="1943" y="220713"/>
                </a:lnTo>
                <a:lnTo>
                  <a:pt x="0" y="223634"/>
                </a:lnTo>
                <a:lnTo>
                  <a:pt x="977" y="225577"/>
                </a:lnTo>
                <a:lnTo>
                  <a:pt x="4864" y="225577"/>
                </a:lnTo>
                <a:lnTo>
                  <a:pt x="360311" y="226555"/>
                </a:lnTo>
                <a:lnTo>
                  <a:pt x="365188" y="223634"/>
                </a:lnTo>
                <a:lnTo>
                  <a:pt x="385635" y="192481"/>
                </a:lnTo>
                <a:close/>
              </a:path>
              <a:path w="1854200" h="746760">
                <a:moveTo>
                  <a:pt x="1854022" y="337870"/>
                </a:moveTo>
                <a:lnTo>
                  <a:pt x="1850263" y="283006"/>
                </a:lnTo>
                <a:lnTo>
                  <a:pt x="1838502" y="229590"/>
                </a:lnTo>
                <a:lnTo>
                  <a:pt x="1820926" y="186969"/>
                </a:lnTo>
                <a:lnTo>
                  <a:pt x="1790877" y="138137"/>
                </a:lnTo>
                <a:lnTo>
                  <a:pt x="1755559" y="99720"/>
                </a:lnTo>
                <a:lnTo>
                  <a:pt x="1712950" y="65925"/>
                </a:lnTo>
                <a:lnTo>
                  <a:pt x="1669897" y="41097"/>
                </a:lnTo>
                <a:lnTo>
                  <a:pt x="1658416" y="36601"/>
                </a:lnTo>
                <a:lnTo>
                  <a:pt x="1658416" y="353098"/>
                </a:lnTo>
                <a:lnTo>
                  <a:pt x="1651076" y="400761"/>
                </a:lnTo>
                <a:lnTo>
                  <a:pt x="1634934" y="443230"/>
                </a:lnTo>
                <a:lnTo>
                  <a:pt x="1610106" y="480453"/>
                </a:lnTo>
                <a:lnTo>
                  <a:pt x="1576679" y="512419"/>
                </a:lnTo>
                <a:lnTo>
                  <a:pt x="1534744" y="539038"/>
                </a:lnTo>
                <a:lnTo>
                  <a:pt x="1495704" y="554329"/>
                </a:lnTo>
                <a:lnTo>
                  <a:pt x="1456105" y="560578"/>
                </a:lnTo>
                <a:lnTo>
                  <a:pt x="1416151" y="557517"/>
                </a:lnTo>
                <a:lnTo>
                  <a:pt x="1376006" y="544880"/>
                </a:lnTo>
                <a:lnTo>
                  <a:pt x="1338084" y="521068"/>
                </a:lnTo>
                <a:lnTo>
                  <a:pt x="1309141" y="488530"/>
                </a:lnTo>
                <a:lnTo>
                  <a:pt x="1290193" y="449491"/>
                </a:lnTo>
                <a:lnTo>
                  <a:pt x="1282280" y="406196"/>
                </a:lnTo>
                <a:lnTo>
                  <a:pt x="1286421" y="360895"/>
                </a:lnTo>
                <a:lnTo>
                  <a:pt x="1303680" y="310095"/>
                </a:lnTo>
                <a:lnTo>
                  <a:pt x="1329575" y="267627"/>
                </a:lnTo>
                <a:lnTo>
                  <a:pt x="1363903" y="233603"/>
                </a:lnTo>
                <a:lnTo>
                  <a:pt x="1406398" y="208191"/>
                </a:lnTo>
                <a:lnTo>
                  <a:pt x="1456842" y="191503"/>
                </a:lnTo>
                <a:lnTo>
                  <a:pt x="1502460" y="186969"/>
                </a:lnTo>
                <a:lnTo>
                  <a:pt x="1545564" y="194132"/>
                </a:lnTo>
                <a:lnTo>
                  <a:pt x="1584286" y="212064"/>
                </a:lnTo>
                <a:lnTo>
                  <a:pt x="1616760" y="239814"/>
                </a:lnTo>
                <a:lnTo>
                  <a:pt x="1641119" y="276440"/>
                </a:lnTo>
                <a:lnTo>
                  <a:pt x="1655495" y="320979"/>
                </a:lnTo>
                <a:lnTo>
                  <a:pt x="1657832" y="344119"/>
                </a:lnTo>
                <a:lnTo>
                  <a:pt x="1658416" y="353098"/>
                </a:lnTo>
                <a:lnTo>
                  <a:pt x="1658416" y="36601"/>
                </a:lnTo>
                <a:lnTo>
                  <a:pt x="1625422" y="23634"/>
                </a:lnTo>
                <a:lnTo>
                  <a:pt x="1579664" y="12992"/>
                </a:lnTo>
                <a:lnTo>
                  <a:pt x="1532686" y="8597"/>
                </a:lnTo>
                <a:lnTo>
                  <a:pt x="1484579" y="9880"/>
                </a:lnTo>
                <a:lnTo>
                  <a:pt x="1435417" y="16268"/>
                </a:lnTo>
                <a:lnTo>
                  <a:pt x="1387551" y="26809"/>
                </a:lnTo>
                <a:lnTo>
                  <a:pt x="1343152" y="41084"/>
                </a:lnTo>
                <a:lnTo>
                  <a:pt x="1301826" y="59423"/>
                </a:lnTo>
                <a:lnTo>
                  <a:pt x="1263421" y="82067"/>
                </a:lnTo>
                <a:lnTo>
                  <a:pt x="1227620" y="109321"/>
                </a:lnTo>
                <a:lnTo>
                  <a:pt x="1194155" y="141490"/>
                </a:lnTo>
                <a:lnTo>
                  <a:pt x="1162748" y="178854"/>
                </a:lnTo>
                <a:lnTo>
                  <a:pt x="1132687" y="223075"/>
                </a:lnTo>
                <a:lnTo>
                  <a:pt x="1108964" y="269125"/>
                </a:lnTo>
                <a:lnTo>
                  <a:pt x="1096048" y="305396"/>
                </a:lnTo>
                <a:lnTo>
                  <a:pt x="781977" y="305396"/>
                </a:lnTo>
                <a:lnTo>
                  <a:pt x="745909" y="343992"/>
                </a:lnTo>
                <a:lnTo>
                  <a:pt x="719150" y="401332"/>
                </a:lnTo>
                <a:lnTo>
                  <a:pt x="705104" y="438632"/>
                </a:lnTo>
                <a:lnTo>
                  <a:pt x="706996" y="447903"/>
                </a:lnTo>
                <a:lnTo>
                  <a:pt x="713994" y="454063"/>
                </a:lnTo>
                <a:lnTo>
                  <a:pt x="726478" y="456298"/>
                </a:lnTo>
                <a:lnTo>
                  <a:pt x="914425" y="456298"/>
                </a:lnTo>
                <a:lnTo>
                  <a:pt x="894562" y="484085"/>
                </a:lnTo>
                <a:lnTo>
                  <a:pt x="888123" y="492315"/>
                </a:lnTo>
                <a:lnTo>
                  <a:pt x="853084" y="524535"/>
                </a:lnTo>
                <a:lnTo>
                  <a:pt x="813752" y="546341"/>
                </a:lnTo>
                <a:lnTo>
                  <a:pt x="770216" y="557199"/>
                </a:lnTo>
                <a:lnTo>
                  <a:pt x="722579" y="556564"/>
                </a:lnTo>
                <a:lnTo>
                  <a:pt x="679462" y="544029"/>
                </a:lnTo>
                <a:lnTo>
                  <a:pt x="643343" y="520573"/>
                </a:lnTo>
                <a:lnTo>
                  <a:pt x="615657" y="488086"/>
                </a:lnTo>
                <a:lnTo>
                  <a:pt x="597776" y="448500"/>
                </a:lnTo>
                <a:lnTo>
                  <a:pt x="591108" y="403720"/>
                </a:lnTo>
                <a:lnTo>
                  <a:pt x="594715" y="358317"/>
                </a:lnTo>
                <a:lnTo>
                  <a:pt x="606577" y="316890"/>
                </a:lnTo>
                <a:lnTo>
                  <a:pt x="626592" y="279666"/>
                </a:lnTo>
                <a:lnTo>
                  <a:pt x="654583" y="246875"/>
                </a:lnTo>
                <a:lnTo>
                  <a:pt x="690435" y="218757"/>
                </a:lnTo>
                <a:lnTo>
                  <a:pt x="732777" y="197040"/>
                </a:lnTo>
                <a:lnTo>
                  <a:pt x="776376" y="186639"/>
                </a:lnTo>
                <a:lnTo>
                  <a:pt x="821080" y="188645"/>
                </a:lnTo>
                <a:lnTo>
                  <a:pt x="866698" y="204165"/>
                </a:lnTo>
                <a:lnTo>
                  <a:pt x="902030" y="229755"/>
                </a:lnTo>
                <a:lnTo>
                  <a:pt x="920165" y="249377"/>
                </a:lnTo>
                <a:lnTo>
                  <a:pt x="925868" y="252958"/>
                </a:lnTo>
                <a:lnTo>
                  <a:pt x="931913" y="253060"/>
                </a:lnTo>
                <a:lnTo>
                  <a:pt x="940714" y="250888"/>
                </a:lnTo>
                <a:lnTo>
                  <a:pt x="1061364" y="219125"/>
                </a:lnTo>
                <a:lnTo>
                  <a:pt x="1104315" y="208051"/>
                </a:lnTo>
                <a:lnTo>
                  <a:pt x="1111592" y="205473"/>
                </a:lnTo>
                <a:lnTo>
                  <a:pt x="1115758" y="201968"/>
                </a:lnTo>
                <a:lnTo>
                  <a:pt x="1116634" y="197370"/>
                </a:lnTo>
                <a:lnTo>
                  <a:pt x="1114056" y="191503"/>
                </a:lnTo>
                <a:lnTo>
                  <a:pt x="1093393" y="151028"/>
                </a:lnTo>
                <a:lnTo>
                  <a:pt x="1067803" y="114477"/>
                </a:lnTo>
                <a:lnTo>
                  <a:pt x="1037094" y="82118"/>
                </a:lnTo>
                <a:lnTo>
                  <a:pt x="1001090" y="54241"/>
                </a:lnTo>
                <a:lnTo>
                  <a:pt x="952754" y="27127"/>
                </a:lnTo>
                <a:lnTo>
                  <a:pt x="902538" y="9550"/>
                </a:lnTo>
                <a:lnTo>
                  <a:pt x="850696" y="762"/>
                </a:lnTo>
                <a:lnTo>
                  <a:pt x="797445" y="0"/>
                </a:lnTo>
                <a:lnTo>
                  <a:pt x="743026" y="6540"/>
                </a:lnTo>
                <a:lnTo>
                  <a:pt x="696290" y="17551"/>
                </a:lnTo>
                <a:lnTo>
                  <a:pt x="652094" y="33032"/>
                </a:lnTo>
                <a:lnTo>
                  <a:pt x="610463" y="52895"/>
                </a:lnTo>
                <a:lnTo>
                  <a:pt x="571436" y="77101"/>
                </a:lnTo>
                <a:lnTo>
                  <a:pt x="535063" y="105549"/>
                </a:lnTo>
                <a:lnTo>
                  <a:pt x="501357" y="138188"/>
                </a:lnTo>
                <a:lnTo>
                  <a:pt x="470357" y="174955"/>
                </a:lnTo>
                <a:lnTo>
                  <a:pt x="441032" y="217779"/>
                </a:lnTo>
                <a:lnTo>
                  <a:pt x="417525" y="262534"/>
                </a:lnTo>
                <a:lnTo>
                  <a:pt x="400126" y="309168"/>
                </a:lnTo>
                <a:lnTo>
                  <a:pt x="389128" y="357682"/>
                </a:lnTo>
                <a:lnTo>
                  <a:pt x="384860" y="408025"/>
                </a:lnTo>
                <a:lnTo>
                  <a:pt x="387578" y="460184"/>
                </a:lnTo>
                <a:lnTo>
                  <a:pt x="397637" y="511822"/>
                </a:lnTo>
                <a:lnTo>
                  <a:pt x="414985" y="559244"/>
                </a:lnTo>
                <a:lnTo>
                  <a:pt x="439674" y="602475"/>
                </a:lnTo>
                <a:lnTo>
                  <a:pt x="471754" y="641489"/>
                </a:lnTo>
                <a:lnTo>
                  <a:pt x="511263" y="676300"/>
                </a:lnTo>
                <a:lnTo>
                  <a:pt x="551091" y="702221"/>
                </a:lnTo>
                <a:lnTo>
                  <a:pt x="592594" y="721728"/>
                </a:lnTo>
                <a:lnTo>
                  <a:pt x="635660" y="735076"/>
                </a:lnTo>
                <a:lnTo>
                  <a:pt x="680199" y="742505"/>
                </a:lnTo>
                <a:lnTo>
                  <a:pt x="726084" y="744245"/>
                </a:lnTo>
                <a:lnTo>
                  <a:pt x="773214" y="740549"/>
                </a:lnTo>
                <a:lnTo>
                  <a:pt x="821397" y="731329"/>
                </a:lnTo>
                <a:lnTo>
                  <a:pt x="866648" y="717105"/>
                </a:lnTo>
                <a:lnTo>
                  <a:pt x="909027" y="697992"/>
                </a:lnTo>
                <a:lnTo>
                  <a:pt x="948575" y="674116"/>
                </a:lnTo>
                <a:lnTo>
                  <a:pt x="985342" y="645591"/>
                </a:lnTo>
                <a:lnTo>
                  <a:pt x="1019390" y="612533"/>
                </a:lnTo>
                <a:lnTo>
                  <a:pt x="1050759" y="575056"/>
                </a:lnTo>
                <a:lnTo>
                  <a:pt x="1079804" y="531279"/>
                </a:lnTo>
                <a:lnTo>
                  <a:pt x="1092098" y="506336"/>
                </a:lnTo>
                <a:lnTo>
                  <a:pt x="1097153" y="526846"/>
                </a:lnTo>
                <a:lnTo>
                  <a:pt x="1119289" y="576275"/>
                </a:lnTo>
                <a:lnTo>
                  <a:pt x="1150010" y="620966"/>
                </a:lnTo>
                <a:lnTo>
                  <a:pt x="1189037" y="660730"/>
                </a:lnTo>
                <a:lnTo>
                  <a:pt x="1231417" y="691883"/>
                </a:lnTo>
                <a:lnTo>
                  <a:pt x="1276604" y="715556"/>
                </a:lnTo>
                <a:lnTo>
                  <a:pt x="1324356" y="732218"/>
                </a:lnTo>
                <a:lnTo>
                  <a:pt x="1374457" y="742340"/>
                </a:lnTo>
                <a:lnTo>
                  <a:pt x="1426654" y="746391"/>
                </a:lnTo>
                <a:lnTo>
                  <a:pt x="1445806" y="744474"/>
                </a:lnTo>
                <a:lnTo>
                  <a:pt x="1465237" y="742746"/>
                </a:lnTo>
                <a:lnTo>
                  <a:pt x="1504556" y="737628"/>
                </a:lnTo>
                <a:lnTo>
                  <a:pt x="1557464" y="723836"/>
                </a:lnTo>
                <a:lnTo>
                  <a:pt x="1607439" y="704570"/>
                </a:lnTo>
                <a:lnTo>
                  <a:pt x="1654327" y="679742"/>
                </a:lnTo>
                <a:lnTo>
                  <a:pt x="1697977" y="649249"/>
                </a:lnTo>
                <a:lnTo>
                  <a:pt x="1738274" y="613029"/>
                </a:lnTo>
                <a:lnTo>
                  <a:pt x="1773859" y="572833"/>
                </a:lnTo>
                <a:lnTo>
                  <a:pt x="1802980" y="530567"/>
                </a:lnTo>
                <a:lnTo>
                  <a:pt x="1825586" y="486105"/>
                </a:lnTo>
                <a:lnTo>
                  <a:pt x="1841652" y="439267"/>
                </a:lnTo>
                <a:lnTo>
                  <a:pt x="1851139" y="389902"/>
                </a:lnTo>
                <a:lnTo>
                  <a:pt x="1854022" y="337870"/>
                </a:lnTo>
                <a:close/>
              </a:path>
            </a:pathLst>
          </a:custGeom>
          <a:solidFill>
            <a:srgbClr val="00A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04535" y="4422766"/>
            <a:ext cx="483234" cy="36195"/>
          </a:xfrm>
          <a:custGeom>
            <a:avLst/>
            <a:gdLst/>
            <a:ahLst/>
            <a:cxnLst/>
            <a:rect l="l" t="t" r="r" b="b"/>
            <a:pathLst>
              <a:path w="483234" h="36195">
                <a:moveTo>
                  <a:pt x="4869" y="36019"/>
                </a:moveTo>
                <a:lnTo>
                  <a:pt x="973" y="36019"/>
                </a:lnTo>
                <a:lnTo>
                  <a:pt x="0" y="34072"/>
                </a:lnTo>
                <a:lnTo>
                  <a:pt x="1947" y="31151"/>
                </a:lnTo>
                <a:lnTo>
                  <a:pt x="22397" y="4867"/>
                </a:lnTo>
                <a:lnTo>
                  <a:pt x="24345" y="1946"/>
                </a:lnTo>
                <a:lnTo>
                  <a:pt x="29214" y="0"/>
                </a:lnTo>
                <a:lnTo>
                  <a:pt x="481067" y="0"/>
                </a:lnTo>
                <a:lnTo>
                  <a:pt x="483015" y="2920"/>
                </a:lnTo>
                <a:lnTo>
                  <a:pt x="474250" y="29204"/>
                </a:lnTo>
                <a:lnTo>
                  <a:pt x="473277" y="33098"/>
                </a:lnTo>
                <a:lnTo>
                  <a:pt x="469381" y="35045"/>
                </a:lnTo>
                <a:lnTo>
                  <a:pt x="4869" y="36019"/>
                </a:lnTo>
                <a:close/>
              </a:path>
            </a:pathLst>
          </a:custGeom>
          <a:solidFill>
            <a:srgbClr val="00A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40200" y="4512327"/>
            <a:ext cx="226060" cy="37465"/>
          </a:xfrm>
          <a:custGeom>
            <a:avLst/>
            <a:gdLst/>
            <a:ahLst/>
            <a:cxnLst/>
            <a:rect l="l" t="t" r="r" b="b"/>
            <a:pathLst>
              <a:path w="226059" h="37464">
                <a:moveTo>
                  <a:pt x="220083" y="36992"/>
                </a:moveTo>
                <a:lnTo>
                  <a:pt x="4869" y="36019"/>
                </a:lnTo>
                <a:lnTo>
                  <a:pt x="973" y="36019"/>
                </a:lnTo>
                <a:lnTo>
                  <a:pt x="0" y="33098"/>
                </a:lnTo>
                <a:lnTo>
                  <a:pt x="1947" y="30178"/>
                </a:lnTo>
                <a:lnTo>
                  <a:pt x="15581" y="5840"/>
                </a:lnTo>
                <a:lnTo>
                  <a:pt x="17528" y="2920"/>
                </a:lnTo>
                <a:lnTo>
                  <a:pt x="21424" y="0"/>
                </a:lnTo>
                <a:lnTo>
                  <a:pt x="223978" y="0"/>
                </a:lnTo>
                <a:lnTo>
                  <a:pt x="225926" y="2920"/>
                </a:lnTo>
                <a:lnTo>
                  <a:pt x="225926" y="6814"/>
                </a:lnTo>
                <a:lnTo>
                  <a:pt x="223978" y="30178"/>
                </a:lnTo>
                <a:lnTo>
                  <a:pt x="223978" y="34072"/>
                </a:lnTo>
                <a:lnTo>
                  <a:pt x="220083" y="36992"/>
                </a:lnTo>
                <a:close/>
              </a:path>
            </a:pathLst>
          </a:custGeom>
          <a:solidFill>
            <a:srgbClr val="00ACD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66276" y="3800855"/>
            <a:ext cx="1668779" cy="1427987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491" y="1737233"/>
            <a:ext cx="4813935" cy="252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Beanstalk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393190" marR="5080" indent="-471170" algn="r">
              <a:lnSpc>
                <a:spcPts val="2160"/>
              </a:lnSpc>
              <a:spcBef>
                <a:spcPts val="241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Minimize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environments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releases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530"/>
              </a:spcBef>
            </a:pP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Take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68605" marR="5080" indent="-169545" algn="r">
              <a:lnSpc>
                <a:spcPts val="2160"/>
              </a:lnSpc>
              <a:spcBef>
                <a:spcPts val="183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Focus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writing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7233"/>
            <a:ext cx="4942840" cy="224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DIY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691515">
              <a:lnSpc>
                <a:spcPct val="165000"/>
              </a:lnSpc>
              <a:spcBef>
                <a:spcPts val="216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Total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environment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team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already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7655" y="519066"/>
            <a:ext cx="6728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Understanding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Your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Use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Case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31384" y="2079350"/>
            <a:ext cx="602551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2A9FBB"/>
                </a:solidFill>
              </a:rPr>
              <a:t>Deploy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40" dirty="0">
                <a:solidFill>
                  <a:srgbClr val="2A9FBB"/>
                </a:solidFill>
              </a:rPr>
              <a:t>application</a:t>
            </a:r>
            <a:r>
              <a:rPr spc="-125" dirty="0">
                <a:solidFill>
                  <a:srgbClr val="2A9FBB"/>
                </a:solidFill>
              </a:rPr>
              <a:t> </a:t>
            </a:r>
            <a:r>
              <a:rPr spc="75" dirty="0">
                <a:solidFill>
                  <a:srgbClr val="2A9FBB"/>
                </a:solidFill>
              </a:rPr>
              <a:t>to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25" dirty="0">
                <a:solidFill>
                  <a:srgbClr val="2A9FBB"/>
                </a:solidFill>
              </a:rPr>
              <a:t>Elastic</a:t>
            </a:r>
            <a:r>
              <a:rPr spc="-125"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Beanstalk</a:t>
            </a:r>
            <a:endParaRPr spc="-5" dirty="0">
              <a:solidFill>
                <a:srgbClr val="2A9FBB"/>
              </a:solidFill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25" dirty="0">
                <a:solidFill>
                  <a:srgbClr val="2A9FBB"/>
                </a:solidFill>
              </a:rPr>
              <a:t>See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15" dirty="0">
                <a:solidFill>
                  <a:srgbClr val="2A9FBB"/>
                </a:solidFill>
              </a:rPr>
              <a:t>what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-15" dirty="0">
                <a:solidFill>
                  <a:srgbClr val="2A9FBB"/>
                </a:solidFill>
              </a:rPr>
              <a:t>is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-15" dirty="0">
                <a:solidFill>
                  <a:srgbClr val="2A9FBB"/>
                </a:solidFill>
              </a:rPr>
              <a:t>sets</a:t>
            </a:r>
            <a:r>
              <a:rPr spc="-125" dirty="0">
                <a:solidFill>
                  <a:srgbClr val="2A9FBB"/>
                </a:solidFill>
              </a:rPr>
              <a:t> </a:t>
            </a:r>
            <a:r>
              <a:rPr spc="40" dirty="0">
                <a:solidFill>
                  <a:srgbClr val="2A9FBB"/>
                </a:solidFill>
              </a:rPr>
              <a:t>up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45" dirty="0">
                <a:solidFill>
                  <a:srgbClr val="2A9FBB"/>
                </a:solidFill>
              </a:rPr>
              <a:t>for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30" dirty="0">
                <a:solidFill>
                  <a:srgbClr val="2A9FBB"/>
                </a:solidFill>
              </a:rPr>
              <a:t>you</a:t>
            </a:r>
            <a:endParaRPr spc="30" dirty="0">
              <a:solidFill>
                <a:srgbClr val="2A9F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1384" y="3191870"/>
            <a:ext cx="457644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Built-in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features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1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monitoring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1384" y="2521310"/>
            <a:ext cx="568706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multi-instance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36520">
              <a:lnSpc>
                <a:spcPct val="163000"/>
              </a:lnSpc>
            </a:pP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Scaling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options </a:t>
            </a:r>
            <a:r>
              <a:rPr sz="2400" spc="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2400" spc="-1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version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Elastic</a:t>
            </a:r>
            <a:r>
              <a:rPr spc="-175" dirty="0"/>
              <a:t> </a:t>
            </a:r>
            <a:r>
              <a:rPr spc="-5" dirty="0"/>
              <a:t>Beanstalk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36575" indent="-290195">
              <a:lnSpc>
                <a:spcPct val="100000"/>
              </a:lnSpc>
              <a:spcBef>
                <a:spcPts val="7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pc="45" dirty="0"/>
              <a:t>Upload</a:t>
            </a:r>
            <a:r>
              <a:rPr spc="-190" dirty="0"/>
              <a:t> </a:t>
            </a:r>
            <a:r>
              <a:rPr spc="60" dirty="0"/>
              <a:t>code</a:t>
            </a:r>
            <a:endParaRPr spc="60" dirty="0"/>
          </a:p>
          <a:p>
            <a:pPr marL="536575" marR="6985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pc="-80" dirty="0"/>
              <a:t>Instances,</a:t>
            </a:r>
            <a:r>
              <a:rPr spc="-105" dirty="0"/>
              <a:t> </a:t>
            </a:r>
            <a:r>
              <a:rPr spc="25" dirty="0"/>
              <a:t>load</a:t>
            </a:r>
            <a:r>
              <a:rPr spc="-150" dirty="0"/>
              <a:t> </a:t>
            </a:r>
            <a:r>
              <a:rPr spc="-45" dirty="0"/>
              <a:t>balancers,</a:t>
            </a:r>
            <a:r>
              <a:rPr spc="-130" dirty="0"/>
              <a:t> </a:t>
            </a:r>
            <a:r>
              <a:rPr spc="5" dirty="0"/>
              <a:t>deployment </a:t>
            </a:r>
            <a:r>
              <a:rPr spc="-825" dirty="0"/>
              <a:t> </a:t>
            </a:r>
            <a:r>
              <a:rPr spc="-5" dirty="0"/>
              <a:t>managed</a:t>
            </a:r>
            <a:r>
              <a:rPr spc="-130" dirty="0"/>
              <a:t> </a:t>
            </a:r>
            <a:r>
              <a:rPr spc="10" dirty="0"/>
              <a:t>for</a:t>
            </a:r>
            <a:r>
              <a:rPr spc="-125" dirty="0"/>
              <a:t> </a:t>
            </a:r>
            <a:r>
              <a:rPr spc="-15" dirty="0"/>
              <a:t>you</a:t>
            </a:r>
            <a:endParaRPr spc="-1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Built-in</a:t>
            </a:r>
            <a:r>
              <a:rPr spc="-140" dirty="0"/>
              <a:t> </a:t>
            </a:r>
            <a:r>
              <a:rPr spc="50" dirty="0"/>
              <a:t>tooling</a:t>
            </a:r>
            <a:endParaRPr spc="50" dirty="0"/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pc="-55" dirty="0"/>
              <a:t>Monitor,</a:t>
            </a:r>
            <a:r>
              <a:rPr spc="-130" dirty="0"/>
              <a:t> </a:t>
            </a:r>
            <a:r>
              <a:rPr spc="-40" dirty="0"/>
              <a:t>logs,</a:t>
            </a:r>
            <a:r>
              <a:rPr spc="-145" dirty="0"/>
              <a:t> </a:t>
            </a:r>
            <a:r>
              <a:rPr spc="5" dirty="0"/>
              <a:t>configure</a:t>
            </a:r>
            <a:r>
              <a:rPr spc="-135" dirty="0"/>
              <a:t> </a:t>
            </a:r>
            <a:r>
              <a:rPr spc="-30" dirty="0"/>
              <a:t>environments</a:t>
            </a:r>
            <a:endParaRPr spc="-30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10" dirty="0"/>
              <a:t>Release</a:t>
            </a:r>
            <a:r>
              <a:rPr spc="-130" dirty="0"/>
              <a:t> </a:t>
            </a:r>
            <a:r>
              <a:rPr spc="30" dirty="0"/>
              <a:t>new</a:t>
            </a:r>
            <a:r>
              <a:rPr spc="-130" dirty="0"/>
              <a:t> </a:t>
            </a:r>
            <a:r>
              <a:rPr dirty="0"/>
              <a:t>versions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30" dirty="0"/>
              <a:t> </a:t>
            </a:r>
            <a:r>
              <a:rPr spc="15" dirty="0"/>
              <a:t>your</a:t>
            </a:r>
            <a:r>
              <a:rPr spc="-125" dirty="0"/>
              <a:t> </a:t>
            </a:r>
            <a:r>
              <a:rPr spc="40" dirty="0"/>
              <a:t>application</a:t>
            </a:r>
            <a:endParaRPr spc="4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Presentation</Application>
  <PresentationFormat>On-screen Show (4:3)</PresentationFormat>
  <Paragraphs>116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Segoe UI</vt:lpstr>
      <vt:lpstr>Microsoft YaHei</vt:lpstr>
      <vt:lpstr>Arial Unicode MS</vt:lpstr>
      <vt:lpstr>Calibri</vt:lpstr>
      <vt:lpstr>Office Theme</vt:lpstr>
      <vt:lpstr>Deploying Applications on  Elastic Beanstalk</vt:lpstr>
      <vt:lpstr>Overview</vt:lpstr>
      <vt:lpstr>AWS Elastic Beanstalk</vt:lpstr>
      <vt:lpstr>Elastic Beanstalk Organization</vt:lpstr>
      <vt:lpstr>Elastic Beanstalk Support</vt:lpstr>
      <vt:lpstr>Understanding Your Use Case</vt:lpstr>
      <vt:lpstr>See what is sets up for you</vt:lpstr>
      <vt:lpstr>PowerPoint 演示文稿</vt:lpstr>
      <vt:lpstr>Elastic Beanstalk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Applications on  Elastic Beanstalk</dc:title>
  <dc:creator>Michael Josefik</dc:creator>
  <cp:lastModifiedBy>steve</cp:lastModifiedBy>
  <cp:revision>1</cp:revision>
  <dcterms:created xsi:type="dcterms:W3CDTF">2021-08-20T15:48:30Z</dcterms:created>
  <dcterms:modified xsi:type="dcterms:W3CDTF">2021-08-20T15:48:30Z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2020-05-11T05:30:00Z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2021-08-16T05:30:00Z</vt:filetime>
  </property>
  <property fmtid="{D5CDD505-2E9C-101B-9397-08002B2CF9AE}" pid="5" name="ICV">
    <vt:lpwstr>30C01F511E744F8A927C0F3458D15D5F</vt:lpwstr>
  </property>
  <property fmtid="{D5CDD505-2E9C-101B-9397-08002B2CF9AE}" pid="6" name="KSOProductBuildVer">
    <vt:lpwstr>1033-11.2.0.10258</vt:lpwstr>
  </property>
</Properties>
</file>