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134" y="520827"/>
            <a:ext cx="59397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08" y="1476696"/>
            <a:ext cx="11167183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2009937"/>
            <a:ext cx="9966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solidFill>
                  <a:srgbClr val="161616"/>
                </a:solidFill>
              </a:rPr>
              <a:t>L</a:t>
            </a:r>
            <a:r>
              <a:rPr sz="4500" spc="-240" dirty="0">
                <a:solidFill>
                  <a:srgbClr val="161616"/>
                </a:solidFill>
              </a:rPr>
              <a:t>e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80" dirty="0">
                <a:solidFill>
                  <a:srgbClr val="161616"/>
                </a:solidFill>
              </a:rPr>
              <a:t>g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420" dirty="0">
                <a:solidFill>
                  <a:srgbClr val="161616"/>
                </a:solidFill>
              </a:rPr>
              <a:t>I</a:t>
            </a:r>
            <a:r>
              <a:rPr sz="4500" spc="-385" dirty="0">
                <a:solidFill>
                  <a:srgbClr val="161616"/>
                </a:solidFill>
              </a:rPr>
              <a:t>s</a:t>
            </a:r>
            <a:r>
              <a:rPr sz="4500" spc="-47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170" dirty="0">
                <a:solidFill>
                  <a:srgbClr val="161616"/>
                </a:solidFill>
              </a:rPr>
              <a:t>Snap</a:t>
            </a:r>
            <a:r>
              <a:rPr sz="4500" spc="-155" dirty="0">
                <a:solidFill>
                  <a:srgbClr val="161616"/>
                </a:solidFill>
              </a:rPr>
              <a:t>s</a:t>
            </a:r>
            <a:r>
              <a:rPr sz="4500" spc="-60" dirty="0">
                <a:solidFill>
                  <a:srgbClr val="161616"/>
                </a:solidFill>
              </a:rPr>
              <a:t>h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0710" marR="5911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4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5"/>
              </a:spcBef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96595" marR="689610" algn="ctr">
              <a:lnSpc>
                <a:spcPts val="2160"/>
              </a:lnSpc>
              <a:spcBef>
                <a:spcPts val="1840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14705" marR="8070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BS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77215" marR="569595" algn="ctr">
              <a:lnSpc>
                <a:spcPts val="2160"/>
              </a:lnSpc>
              <a:spcBef>
                <a:spcPts val="184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167" y="519066"/>
            <a:ext cx="564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EBS</a:t>
            </a:r>
            <a:r>
              <a:rPr spc="-220" dirty="0"/>
              <a:t> </a:t>
            </a:r>
            <a:r>
              <a:rPr spc="-30" dirty="0"/>
              <a:t>Snapshot</a:t>
            </a:r>
            <a:r>
              <a:rPr spc="-215" dirty="0"/>
              <a:t> </a:t>
            </a:r>
            <a:r>
              <a:rPr spc="-10" dirty="0"/>
              <a:t>Use</a:t>
            </a:r>
            <a:r>
              <a:rPr spc="-204" dirty="0"/>
              <a:t> </a:t>
            </a:r>
            <a:r>
              <a:rPr spc="-40" dirty="0"/>
              <a:t>Cases</a:t>
            </a:r>
            <a:endParaRPr spc="-4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3" name="object 3"/>
            <p:cNvSpPr/>
            <p:nvPr/>
          </p:nvSpPr>
          <p:spPr>
            <a:xfrm>
              <a:off x="2313431" y="4072127"/>
              <a:ext cx="7600315" cy="1963420"/>
            </a:xfrm>
            <a:custGeom>
              <a:avLst/>
              <a:gdLst/>
              <a:ahLst/>
              <a:cxnLst/>
              <a:rect l="l" t="t" r="r" b="b"/>
              <a:pathLst>
                <a:path w="7600315" h="1963420">
                  <a:moveTo>
                    <a:pt x="7600188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7600188" y="1962912"/>
                  </a:lnTo>
                  <a:lnTo>
                    <a:pt x="760018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20" dirty="0"/>
              <a:t> </a:t>
            </a:r>
            <a:r>
              <a:rPr spc="35" dirty="0"/>
              <a:t>EBS</a:t>
            </a:r>
            <a:r>
              <a:rPr spc="-220" dirty="0"/>
              <a:t> </a:t>
            </a:r>
            <a:r>
              <a:rPr spc="-35" dirty="0"/>
              <a:t>Snapshots</a:t>
            </a:r>
            <a:r>
              <a:rPr spc="-220" dirty="0"/>
              <a:t> </a:t>
            </a:r>
            <a:r>
              <a:rPr spc="20" dirty="0"/>
              <a:t>Work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775947" y="1529796"/>
            <a:ext cx="249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440" y="1481329"/>
            <a:ext cx="6838315" cy="4377055"/>
            <a:chOff x="1964440" y="1481329"/>
            <a:chExt cx="6838315" cy="4377055"/>
          </a:xfrm>
        </p:grpSpPr>
        <p:sp>
          <p:nvSpPr>
            <p:cNvPr id="8" name="object 8"/>
            <p:cNvSpPr/>
            <p:nvPr/>
          </p:nvSpPr>
          <p:spPr>
            <a:xfrm>
              <a:off x="5882640" y="4315967"/>
              <a:ext cx="1097280" cy="1536700"/>
            </a:xfrm>
            <a:custGeom>
              <a:avLst/>
              <a:gdLst/>
              <a:ahLst/>
              <a:cxnLst/>
              <a:rect l="l" t="t" r="r" b="b"/>
              <a:pathLst>
                <a:path w="1097279" h="1536700">
                  <a:moveTo>
                    <a:pt x="0" y="0"/>
                  </a:moveTo>
                  <a:lnTo>
                    <a:pt x="1097280" y="0"/>
                  </a:lnTo>
                  <a:lnTo>
                    <a:pt x="1097280" y="1536191"/>
                  </a:lnTo>
                  <a:lnTo>
                    <a:pt x="0" y="15361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5A6B8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2880" y="2281427"/>
              <a:ext cx="2971800" cy="3517900"/>
            </a:xfrm>
            <a:custGeom>
              <a:avLst/>
              <a:gdLst/>
              <a:ahLst/>
              <a:cxnLst/>
              <a:rect l="l" t="t" r="r" b="b"/>
              <a:pathLst>
                <a:path w="2971800" h="3517900">
                  <a:moveTo>
                    <a:pt x="1074420" y="2026920"/>
                  </a:moveTo>
                  <a:lnTo>
                    <a:pt x="0" y="2026920"/>
                  </a:lnTo>
                  <a:lnTo>
                    <a:pt x="0" y="3517404"/>
                  </a:lnTo>
                  <a:lnTo>
                    <a:pt x="1074420" y="3517404"/>
                  </a:lnTo>
                  <a:lnTo>
                    <a:pt x="1074420" y="2026920"/>
                  </a:lnTo>
                  <a:close/>
                </a:path>
                <a:path w="2971800" h="3517900">
                  <a:moveTo>
                    <a:pt x="1074420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1074420" y="1490472"/>
                  </a:lnTo>
                  <a:lnTo>
                    <a:pt x="1074420" y="0"/>
                  </a:lnTo>
                  <a:close/>
                </a:path>
                <a:path w="2971800" h="3517900">
                  <a:moveTo>
                    <a:pt x="2971800" y="1488948"/>
                  </a:moveTo>
                  <a:lnTo>
                    <a:pt x="1897380" y="1488948"/>
                  </a:lnTo>
                  <a:lnTo>
                    <a:pt x="1897380" y="1490472"/>
                  </a:lnTo>
                  <a:lnTo>
                    <a:pt x="2971800" y="1490472"/>
                  </a:lnTo>
                  <a:lnTo>
                    <a:pt x="2971800" y="1488948"/>
                  </a:lnTo>
                  <a:close/>
                </a:path>
                <a:path w="2971800" h="3517900">
                  <a:moveTo>
                    <a:pt x="2971800" y="0"/>
                  </a:moveTo>
                  <a:lnTo>
                    <a:pt x="1897380" y="0"/>
                  </a:lnTo>
                  <a:lnTo>
                    <a:pt x="1897380" y="940308"/>
                  </a:lnTo>
                  <a:lnTo>
                    <a:pt x="2971800" y="94030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90260" y="3221735"/>
              <a:ext cx="1082040" cy="2620010"/>
            </a:xfrm>
            <a:custGeom>
              <a:avLst/>
              <a:gdLst/>
              <a:ahLst/>
              <a:cxnLst/>
              <a:rect l="l" t="t" r="r" b="b"/>
              <a:pathLst>
                <a:path w="1082040" h="2620010">
                  <a:moveTo>
                    <a:pt x="107442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074420" y="548640"/>
                  </a:lnTo>
                  <a:lnTo>
                    <a:pt x="1074420" y="0"/>
                  </a:lnTo>
                  <a:close/>
                </a:path>
                <a:path w="1082040" h="2620010">
                  <a:moveTo>
                    <a:pt x="1082040" y="2071116"/>
                  </a:moveTo>
                  <a:lnTo>
                    <a:pt x="15240" y="2071116"/>
                  </a:lnTo>
                  <a:lnTo>
                    <a:pt x="15240" y="2619768"/>
                  </a:lnTo>
                  <a:lnTo>
                    <a:pt x="1082040" y="2619768"/>
                  </a:lnTo>
                  <a:lnTo>
                    <a:pt x="1082040" y="207111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4144" y="2644571"/>
              <a:ext cx="355600" cy="443230"/>
            </a:xfrm>
            <a:custGeom>
              <a:avLst/>
              <a:gdLst/>
              <a:ahLst/>
              <a:cxnLst/>
              <a:rect l="l" t="t" r="r" b="b"/>
              <a:pathLst>
                <a:path w="355600" h="443230">
                  <a:moveTo>
                    <a:pt x="354558" y="119100"/>
                  </a:moveTo>
                  <a:lnTo>
                    <a:pt x="350354" y="114871"/>
                  </a:lnTo>
                  <a:lnTo>
                    <a:pt x="335762" y="114871"/>
                  </a:lnTo>
                  <a:lnTo>
                    <a:pt x="335762" y="133731"/>
                  </a:lnTo>
                  <a:lnTo>
                    <a:pt x="335762" y="424091"/>
                  </a:lnTo>
                  <a:lnTo>
                    <a:pt x="19824" y="424091"/>
                  </a:lnTo>
                  <a:lnTo>
                    <a:pt x="19824" y="133731"/>
                  </a:lnTo>
                  <a:lnTo>
                    <a:pt x="335762" y="133731"/>
                  </a:lnTo>
                  <a:lnTo>
                    <a:pt x="335762" y="114871"/>
                  </a:lnTo>
                  <a:lnTo>
                    <a:pt x="5232" y="114871"/>
                  </a:lnTo>
                  <a:lnTo>
                    <a:pt x="1028" y="119100"/>
                  </a:lnTo>
                  <a:lnTo>
                    <a:pt x="1028" y="438721"/>
                  </a:lnTo>
                  <a:lnTo>
                    <a:pt x="5232" y="442937"/>
                  </a:lnTo>
                  <a:lnTo>
                    <a:pt x="350354" y="442937"/>
                  </a:lnTo>
                  <a:lnTo>
                    <a:pt x="354558" y="438721"/>
                  </a:lnTo>
                  <a:lnTo>
                    <a:pt x="354558" y="424091"/>
                  </a:lnTo>
                  <a:lnTo>
                    <a:pt x="354558" y="133731"/>
                  </a:lnTo>
                  <a:lnTo>
                    <a:pt x="354558" y="119100"/>
                  </a:lnTo>
                  <a:close/>
                </a:path>
                <a:path w="355600" h="443230">
                  <a:moveTo>
                    <a:pt x="355015" y="89649"/>
                  </a:moveTo>
                  <a:lnTo>
                    <a:pt x="354660" y="86042"/>
                  </a:lnTo>
                  <a:lnTo>
                    <a:pt x="352679" y="83299"/>
                  </a:lnTo>
                  <a:lnTo>
                    <a:pt x="349859" y="79540"/>
                  </a:lnTo>
                  <a:lnTo>
                    <a:pt x="326364" y="48183"/>
                  </a:lnTo>
                  <a:lnTo>
                    <a:pt x="326364" y="79540"/>
                  </a:lnTo>
                  <a:lnTo>
                    <a:pt x="28651" y="79540"/>
                  </a:lnTo>
                  <a:lnTo>
                    <a:pt x="74142" y="18846"/>
                  </a:lnTo>
                  <a:lnTo>
                    <a:pt x="280885" y="18846"/>
                  </a:lnTo>
                  <a:lnTo>
                    <a:pt x="326364" y="79540"/>
                  </a:lnTo>
                  <a:lnTo>
                    <a:pt x="326364" y="48183"/>
                  </a:lnTo>
                  <a:lnTo>
                    <a:pt x="304393" y="18846"/>
                  </a:lnTo>
                  <a:lnTo>
                    <a:pt x="291325" y="1384"/>
                  </a:lnTo>
                  <a:lnTo>
                    <a:pt x="288544" y="0"/>
                  </a:lnTo>
                  <a:lnTo>
                    <a:pt x="66484" y="0"/>
                  </a:lnTo>
                  <a:lnTo>
                    <a:pt x="63703" y="1384"/>
                  </a:lnTo>
                  <a:lnTo>
                    <a:pt x="2349" y="83680"/>
                  </a:lnTo>
                  <a:lnTo>
                    <a:pt x="355" y="86423"/>
                  </a:lnTo>
                  <a:lnTo>
                    <a:pt x="0" y="90030"/>
                  </a:lnTo>
                  <a:lnTo>
                    <a:pt x="1409" y="93103"/>
                  </a:lnTo>
                  <a:lnTo>
                    <a:pt x="2984" y="96342"/>
                  </a:lnTo>
                  <a:lnTo>
                    <a:pt x="6273" y="98399"/>
                  </a:lnTo>
                  <a:lnTo>
                    <a:pt x="345160" y="98386"/>
                  </a:lnTo>
                  <a:lnTo>
                    <a:pt x="348843" y="98323"/>
                  </a:lnTo>
                  <a:lnTo>
                    <a:pt x="352145" y="96113"/>
                  </a:lnTo>
                  <a:lnTo>
                    <a:pt x="353618" y="92735"/>
                  </a:lnTo>
                  <a:lnTo>
                    <a:pt x="355015" y="8964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222" y="4645508"/>
              <a:ext cx="249462" cy="115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1924" y="4755629"/>
              <a:ext cx="302260" cy="331470"/>
            </a:xfrm>
            <a:custGeom>
              <a:avLst/>
              <a:gdLst/>
              <a:ahLst/>
              <a:cxnLst/>
              <a:rect l="l" t="t" r="r" b="b"/>
              <a:pathLst>
                <a:path w="302260" h="331470">
                  <a:moveTo>
                    <a:pt x="301713" y="53530"/>
                  </a:moveTo>
                  <a:lnTo>
                    <a:pt x="298310" y="48501"/>
                  </a:lnTo>
                  <a:lnTo>
                    <a:pt x="297129" y="48272"/>
                  </a:lnTo>
                  <a:lnTo>
                    <a:pt x="287629" y="32181"/>
                  </a:lnTo>
                  <a:lnTo>
                    <a:pt x="281901" y="29311"/>
                  </a:lnTo>
                  <a:lnTo>
                    <a:pt x="281901" y="54305"/>
                  </a:lnTo>
                  <a:lnTo>
                    <a:pt x="281330" y="55524"/>
                  </a:lnTo>
                  <a:lnTo>
                    <a:pt x="277761" y="58521"/>
                  </a:lnTo>
                  <a:lnTo>
                    <a:pt x="277761" y="81915"/>
                  </a:lnTo>
                  <a:lnTo>
                    <a:pt x="249529" y="290436"/>
                  </a:lnTo>
                  <a:lnTo>
                    <a:pt x="199834" y="308851"/>
                  </a:lnTo>
                  <a:lnTo>
                    <a:pt x="150329" y="312635"/>
                  </a:lnTo>
                  <a:lnTo>
                    <a:pt x="111086" y="310324"/>
                  </a:lnTo>
                  <a:lnTo>
                    <a:pt x="80264" y="304749"/>
                  </a:lnTo>
                  <a:lnTo>
                    <a:pt x="59715" y="297929"/>
                  </a:lnTo>
                  <a:lnTo>
                    <a:pt x="51282" y="291871"/>
                  </a:lnTo>
                  <a:lnTo>
                    <a:pt x="51269" y="290436"/>
                  </a:lnTo>
                  <a:lnTo>
                    <a:pt x="23088" y="82486"/>
                  </a:lnTo>
                  <a:lnTo>
                    <a:pt x="50368" y="92367"/>
                  </a:lnTo>
                  <a:lnTo>
                    <a:pt x="56578" y="93649"/>
                  </a:lnTo>
                  <a:lnTo>
                    <a:pt x="58115" y="94195"/>
                  </a:lnTo>
                  <a:lnTo>
                    <a:pt x="63792" y="95135"/>
                  </a:lnTo>
                  <a:lnTo>
                    <a:pt x="83235" y="99110"/>
                  </a:lnTo>
                  <a:lnTo>
                    <a:pt x="98933" y="100863"/>
                  </a:lnTo>
                  <a:lnTo>
                    <a:pt x="104838" y="101815"/>
                  </a:lnTo>
                  <a:lnTo>
                    <a:pt x="110032" y="102095"/>
                  </a:lnTo>
                  <a:lnTo>
                    <a:pt x="117792" y="102946"/>
                  </a:lnTo>
                  <a:lnTo>
                    <a:pt x="150050" y="104165"/>
                  </a:lnTo>
                  <a:lnTo>
                    <a:pt x="150329" y="104178"/>
                  </a:lnTo>
                  <a:lnTo>
                    <a:pt x="182994" y="102946"/>
                  </a:lnTo>
                  <a:lnTo>
                    <a:pt x="190436" y="102108"/>
                  </a:lnTo>
                  <a:lnTo>
                    <a:pt x="195808" y="101828"/>
                  </a:lnTo>
                  <a:lnTo>
                    <a:pt x="202349" y="100761"/>
                  </a:lnTo>
                  <a:lnTo>
                    <a:pt x="217652" y="99034"/>
                  </a:lnTo>
                  <a:lnTo>
                    <a:pt x="234061" y="95592"/>
                  </a:lnTo>
                  <a:lnTo>
                    <a:pt x="242785" y="94170"/>
                  </a:lnTo>
                  <a:lnTo>
                    <a:pt x="245465" y="93205"/>
                  </a:lnTo>
                  <a:lnTo>
                    <a:pt x="250532" y="92138"/>
                  </a:lnTo>
                  <a:lnTo>
                    <a:pt x="268503" y="85394"/>
                  </a:lnTo>
                  <a:lnTo>
                    <a:pt x="277761" y="81915"/>
                  </a:lnTo>
                  <a:lnTo>
                    <a:pt x="277761" y="58521"/>
                  </a:lnTo>
                  <a:lnTo>
                    <a:pt x="269735" y="65239"/>
                  </a:lnTo>
                  <a:lnTo>
                    <a:pt x="250190" y="72250"/>
                  </a:lnTo>
                  <a:lnTo>
                    <a:pt x="242709" y="74904"/>
                  </a:lnTo>
                  <a:lnTo>
                    <a:pt x="202742" y="82283"/>
                  </a:lnTo>
                  <a:lnTo>
                    <a:pt x="202082" y="82397"/>
                  </a:lnTo>
                  <a:lnTo>
                    <a:pt x="150431" y="85394"/>
                  </a:lnTo>
                  <a:lnTo>
                    <a:pt x="141782" y="84912"/>
                  </a:lnTo>
                  <a:lnTo>
                    <a:pt x="100088" y="82486"/>
                  </a:lnTo>
                  <a:lnTo>
                    <a:pt x="98882" y="82423"/>
                  </a:lnTo>
                  <a:lnTo>
                    <a:pt x="58216" y="74930"/>
                  </a:lnTo>
                  <a:lnTo>
                    <a:pt x="19799" y="55054"/>
                  </a:lnTo>
                  <a:lnTo>
                    <a:pt x="19608" y="54127"/>
                  </a:lnTo>
                  <a:lnTo>
                    <a:pt x="29324" y="44145"/>
                  </a:lnTo>
                  <a:lnTo>
                    <a:pt x="55867" y="32512"/>
                  </a:lnTo>
                  <a:lnTo>
                    <a:pt x="97028" y="22948"/>
                  </a:lnTo>
                  <a:lnTo>
                    <a:pt x="150799" y="18973"/>
                  </a:lnTo>
                  <a:lnTo>
                    <a:pt x="204520" y="22974"/>
                  </a:lnTo>
                  <a:lnTo>
                    <a:pt x="245567" y="32588"/>
                  </a:lnTo>
                  <a:lnTo>
                    <a:pt x="271995" y="44221"/>
                  </a:lnTo>
                  <a:lnTo>
                    <a:pt x="281901" y="54305"/>
                  </a:lnTo>
                  <a:lnTo>
                    <a:pt x="281901" y="29311"/>
                  </a:lnTo>
                  <a:lnTo>
                    <a:pt x="261302" y="18973"/>
                  </a:lnTo>
                  <a:lnTo>
                    <a:pt x="253441" y="15036"/>
                  </a:lnTo>
                  <a:lnTo>
                    <a:pt x="205600" y="3949"/>
                  </a:lnTo>
                  <a:lnTo>
                    <a:pt x="151561" y="0"/>
                  </a:lnTo>
                  <a:lnTo>
                    <a:pt x="97396" y="3937"/>
                  </a:lnTo>
                  <a:lnTo>
                    <a:pt x="49060" y="15062"/>
                  </a:lnTo>
                  <a:lnTo>
                    <a:pt x="14452" y="32296"/>
                  </a:lnTo>
                  <a:lnTo>
                    <a:pt x="4991" y="48196"/>
                  </a:lnTo>
                  <a:lnTo>
                    <a:pt x="3390" y="48501"/>
                  </a:lnTo>
                  <a:lnTo>
                    <a:pt x="0" y="53530"/>
                  </a:lnTo>
                  <a:lnTo>
                    <a:pt x="1003" y="58712"/>
                  </a:lnTo>
                  <a:lnTo>
                    <a:pt x="32397" y="292061"/>
                  </a:lnTo>
                  <a:lnTo>
                    <a:pt x="44691" y="310375"/>
                  </a:lnTo>
                  <a:lnTo>
                    <a:pt x="74168" y="322554"/>
                  </a:lnTo>
                  <a:lnTo>
                    <a:pt x="112242" y="329323"/>
                  </a:lnTo>
                  <a:lnTo>
                    <a:pt x="150329" y="331419"/>
                  </a:lnTo>
                  <a:lnTo>
                    <a:pt x="167995" y="331038"/>
                  </a:lnTo>
                  <a:lnTo>
                    <a:pt x="220433" y="324091"/>
                  </a:lnTo>
                  <a:lnTo>
                    <a:pt x="261696" y="306120"/>
                  </a:lnTo>
                  <a:lnTo>
                    <a:pt x="297484" y="81915"/>
                  </a:lnTo>
                  <a:lnTo>
                    <a:pt x="300558" y="59715"/>
                  </a:lnTo>
                  <a:lnTo>
                    <a:pt x="300697" y="59563"/>
                  </a:lnTo>
                  <a:lnTo>
                    <a:pt x="300697" y="58712"/>
                  </a:lnTo>
                  <a:lnTo>
                    <a:pt x="301713" y="5353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691" y="4874646"/>
              <a:ext cx="186896" cy="81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64440" y="148132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0" y="711300"/>
                  </a:moveTo>
                  <a:lnTo>
                    <a:pt x="0" y="711300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5500" y="4331207"/>
              <a:ext cx="1066800" cy="962025"/>
            </a:xfrm>
            <a:custGeom>
              <a:avLst/>
              <a:gdLst/>
              <a:ahLst/>
              <a:cxnLst/>
              <a:rect l="l" t="t" r="r" b="b"/>
              <a:pathLst>
                <a:path w="1066800" h="962025">
                  <a:moveTo>
                    <a:pt x="10668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066800" y="96164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917" y="450951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0" y="711309"/>
                  </a:moveTo>
                  <a:lnTo>
                    <a:pt x="0" y="711309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0044" y="4628526"/>
              <a:ext cx="454659" cy="474345"/>
            </a:xfrm>
            <a:custGeom>
              <a:avLst/>
              <a:gdLst/>
              <a:ahLst/>
              <a:cxnLst/>
              <a:rect l="l" t="t" r="r" b="b"/>
              <a:pathLst>
                <a:path w="454659" h="474345">
                  <a:moveTo>
                    <a:pt x="200340" y="474072"/>
                  </a:moveTo>
                  <a:lnTo>
                    <a:pt x="142348" y="469507"/>
                  </a:lnTo>
                  <a:lnTo>
                    <a:pt x="91941" y="458671"/>
                  </a:lnTo>
                  <a:lnTo>
                    <a:pt x="52759" y="436047"/>
                  </a:lnTo>
                  <a:lnTo>
                    <a:pt x="31070" y="311563"/>
                  </a:lnTo>
                  <a:lnTo>
                    <a:pt x="24073" y="260349"/>
                  </a:lnTo>
                  <a:lnTo>
                    <a:pt x="12058" y="173156"/>
                  </a:lnTo>
                  <a:lnTo>
                    <a:pt x="5850" y="126728"/>
                  </a:lnTo>
                  <a:lnTo>
                    <a:pt x="0" y="80817"/>
                  </a:lnTo>
                  <a:lnTo>
                    <a:pt x="2552" y="63388"/>
                  </a:lnTo>
                  <a:lnTo>
                    <a:pt x="43613" y="30646"/>
                  </a:lnTo>
                  <a:lnTo>
                    <a:pt x="101987" y="11601"/>
                  </a:lnTo>
                  <a:lnTo>
                    <a:pt x="162670" y="2194"/>
                  </a:lnTo>
                  <a:lnTo>
                    <a:pt x="196885" y="0"/>
                  </a:lnTo>
                  <a:lnTo>
                    <a:pt x="231133" y="13"/>
                  </a:lnTo>
                  <a:lnTo>
                    <a:pt x="265309" y="2232"/>
                  </a:lnTo>
                  <a:lnTo>
                    <a:pt x="299305" y="6652"/>
                  </a:lnTo>
                  <a:lnTo>
                    <a:pt x="326838" y="11716"/>
                  </a:lnTo>
                  <a:lnTo>
                    <a:pt x="353793" y="18507"/>
                  </a:lnTo>
                  <a:lnTo>
                    <a:pt x="213409" y="18507"/>
                  </a:lnTo>
                  <a:lnTo>
                    <a:pt x="184502" y="19202"/>
                  </a:lnTo>
                  <a:lnTo>
                    <a:pt x="127126" y="25804"/>
                  </a:lnTo>
                  <a:lnTo>
                    <a:pt x="80797" y="36158"/>
                  </a:lnTo>
                  <a:lnTo>
                    <a:pt x="25578" y="62086"/>
                  </a:lnTo>
                  <a:lnTo>
                    <a:pt x="19193" y="71238"/>
                  </a:lnTo>
                  <a:lnTo>
                    <a:pt x="19254" y="77769"/>
                  </a:lnTo>
                  <a:lnTo>
                    <a:pt x="55385" y="100919"/>
                  </a:lnTo>
                  <a:lnTo>
                    <a:pt x="71186" y="106329"/>
                  </a:lnTo>
                  <a:lnTo>
                    <a:pt x="22044" y="106329"/>
                  </a:lnTo>
                  <a:lnTo>
                    <a:pt x="34493" y="198324"/>
                  </a:lnTo>
                  <a:lnTo>
                    <a:pt x="48565" y="300703"/>
                  </a:lnTo>
                  <a:lnTo>
                    <a:pt x="56222" y="357110"/>
                  </a:lnTo>
                  <a:lnTo>
                    <a:pt x="63566" y="413516"/>
                  </a:lnTo>
                  <a:lnTo>
                    <a:pt x="63946" y="420705"/>
                  </a:lnTo>
                  <a:lnTo>
                    <a:pt x="68355" y="427059"/>
                  </a:lnTo>
                  <a:lnTo>
                    <a:pt x="112006" y="443777"/>
                  </a:lnTo>
                  <a:lnTo>
                    <a:pt x="150982" y="450503"/>
                  </a:lnTo>
                  <a:lnTo>
                    <a:pt x="214502" y="454700"/>
                  </a:lnTo>
                  <a:lnTo>
                    <a:pt x="344989" y="454700"/>
                  </a:lnTo>
                  <a:lnTo>
                    <a:pt x="322296" y="461708"/>
                  </a:lnTo>
                  <a:lnTo>
                    <a:pt x="298450" y="466436"/>
                  </a:lnTo>
                  <a:lnTo>
                    <a:pt x="265919" y="471175"/>
                  </a:lnTo>
                  <a:lnTo>
                    <a:pt x="233179" y="473721"/>
                  </a:lnTo>
                  <a:lnTo>
                    <a:pt x="200340" y="474072"/>
                  </a:lnTo>
                  <a:close/>
                </a:path>
                <a:path w="454659" h="474345">
                  <a:moveTo>
                    <a:pt x="361445" y="124194"/>
                  </a:moveTo>
                  <a:lnTo>
                    <a:pt x="225855" y="124194"/>
                  </a:lnTo>
                  <a:lnTo>
                    <a:pt x="277408" y="120875"/>
                  </a:lnTo>
                  <a:lnTo>
                    <a:pt x="328570" y="113062"/>
                  </a:lnTo>
                  <a:lnTo>
                    <a:pt x="374464" y="100259"/>
                  </a:lnTo>
                  <a:lnTo>
                    <a:pt x="407530" y="78730"/>
                  </a:lnTo>
                  <a:lnTo>
                    <a:pt x="407727" y="70447"/>
                  </a:lnTo>
                  <a:lnTo>
                    <a:pt x="402197" y="63177"/>
                  </a:lnTo>
                  <a:lnTo>
                    <a:pt x="346172" y="35792"/>
                  </a:lnTo>
                  <a:lnTo>
                    <a:pt x="302322" y="25241"/>
                  </a:lnTo>
                  <a:lnTo>
                    <a:pt x="257366" y="19953"/>
                  </a:lnTo>
                  <a:lnTo>
                    <a:pt x="213409" y="18507"/>
                  </a:lnTo>
                  <a:lnTo>
                    <a:pt x="353793" y="18507"/>
                  </a:lnTo>
                  <a:lnTo>
                    <a:pt x="405820" y="42217"/>
                  </a:lnTo>
                  <a:lnTo>
                    <a:pt x="427187" y="83366"/>
                  </a:lnTo>
                  <a:lnTo>
                    <a:pt x="424062" y="106329"/>
                  </a:lnTo>
                  <a:lnTo>
                    <a:pt x="404109" y="106329"/>
                  </a:lnTo>
                  <a:lnTo>
                    <a:pt x="385545" y="115430"/>
                  </a:lnTo>
                  <a:lnTo>
                    <a:pt x="366277" y="122821"/>
                  </a:lnTo>
                  <a:lnTo>
                    <a:pt x="361445" y="124194"/>
                  </a:lnTo>
                  <a:close/>
                </a:path>
                <a:path w="454659" h="474345">
                  <a:moveTo>
                    <a:pt x="209447" y="142499"/>
                  </a:moveTo>
                  <a:lnTo>
                    <a:pt x="170366" y="140945"/>
                  </a:lnTo>
                  <a:lnTo>
                    <a:pt x="130704" y="137164"/>
                  </a:lnTo>
                  <a:lnTo>
                    <a:pt x="91406" y="130608"/>
                  </a:lnTo>
                  <a:lnTo>
                    <a:pt x="38574" y="114557"/>
                  </a:lnTo>
                  <a:lnTo>
                    <a:pt x="22044" y="106329"/>
                  </a:lnTo>
                  <a:lnTo>
                    <a:pt x="71186" y="106329"/>
                  </a:lnTo>
                  <a:lnTo>
                    <a:pt x="77297" y="108421"/>
                  </a:lnTo>
                  <a:lnTo>
                    <a:pt x="99803" y="113905"/>
                  </a:lnTo>
                  <a:lnTo>
                    <a:pt x="122762" y="117330"/>
                  </a:lnTo>
                  <a:lnTo>
                    <a:pt x="174208" y="123014"/>
                  </a:lnTo>
                  <a:lnTo>
                    <a:pt x="225855" y="124194"/>
                  </a:lnTo>
                  <a:lnTo>
                    <a:pt x="361445" y="124194"/>
                  </a:lnTo>
                  <a:lnTo>
                    <a:pt x="346422" y="128463"/>
                  </a:lnTo>
                  <a:lnTo>
                    <a:pt x="326100" y="132315"/>
                  </a:lnTo>
                  <a:lnTo>
                    <a:pt x="287430" y="138177"/>
                  </a:lnTo>
                  <a:lnTo>
                    <a:pt x="248507" y="141574"/>
                  </a:lnTo>
                  <a:lnTo>
                    <a:pt x="209447" y="142499"/>
                  </a:lnTo>
                  <a:close/>
                </a:path>
                <a:path w="454659" h="474345">
                  <a:moveTo>
                    <a:pt x="403666" y="255228"/>
                  </a:moveTo>
                  <a:lnTo>
                    <a:pt x="383966" y="255228"/>
                  </a:lnTo>
                  <a:lnTo>
                    <a:pt x="404109" y="106329"/>
                  </a:lnTo>
                  <a:lnTo>
                    <a:pt x="424062" y="106329"/>
                  </a:lnTo>
                  <a:lnTo>
                    <a:pt x="419027" y="143316"/>
                  </a:lnTo>
                  <a:lnTo>
                    <a:pt x="409589" y="211051"/>
                  </a:lnTo>
                  <a:lnTo>
                    <a:pt x="409468" y="211696"/>
                  </a:lnTo>
                  <a:lnTo>
                    <a:pt x="408870" y="213688"/>
                  </a:lnTo>
                  <a:lnTo>
                    <a:pt x="408583" y="215679"/>
                  </a:lnTo>
                  <a:lnTo>
                    <a:pt x="408575" y="218525"/>
                  </a:lnTo>
                  <a:lnTo>
                    <a:pt x="409430" y="221844"/>
                  </a:lnTo>
                  <a:lnTo>
                    <a:pt x="419597" y="225638"/>
                  </a:lnTo>
                  <a:lnTo>
                    <a:pt x="423303" y="228009"/>
                  </a:lnTo>
                  <a:lnTo>
                    <a:pt x="432690" y="234218"/>
                  </a:lnTo>
                  <a:lnTo>
                    <a:pt x="439305" y="239389"/>
                  </a:lnTo>
                  <a:lnTo>
                    <a:pt x="405820" y="239389"/>
                  </a:lnTo>
                  <a:lnTo>
                    <a:pt x="403666" y="255228"/>
                  </a:lnTo>
                  <a:close/>
                </a:path>
                <a:path w="454659" h="474345">
                  <a:moveTo>
                    <a:pt x="209067" y="216078"/>
                  </a:moveTo>
                  <a:lnTo>
                    <a:pt x="203727" y="214427"/>
                  </a:lnTo>
                  <a:lnTo>
                    <a:pt x="199508" y="211051"/>
                  </a:lnTo>
                  <a:lnTo>
                    <a:pt x="194063" y="204554"/>
                  </a:lnTo>
                  <a:lnTo>
                    <a:pt x="191624" y="196747"/>
                  </a:lnTo>
                  <a:lnTo>
                    <a:pt x="192295" y="188595"/>
                  </a:lnTo>
                  <a:lnTo>
                    <a:pt x="196182" y="181063"/>
                  </a:lnTo>
                  <a:lnTo>
                    <a:pt x="202697" y="175627"/>
                  </a:lnTo>
                  <a:lnTo>
                    <a:pt x="210522" y="173190"/>
                  </a:lnTo>
                  <a:lnTo>
                    <a:pt x="218690" y="173859"/>
                  </a:lnTo>
                  <a:lnTo>
                    <a:pt x="226236" y="177743"/>
                  </a:lnTo>
                  <a:lnTo>
                    <a:pt x="231272" y="182201"/>
                  </a:lnTo>
                  <a:lnTo>
                    <a:pt x="231842" y="186279"/>
                  </a:lnTo>
                  <a:lnTo>
                    <a:pt x="233634" y="190357"/>
                  </a:lnTo>
                  <a:lnTo>
                    <a:pt x="215784" y="190357"/>
                  </a:lnTo>
                  <a:lnTo>
                    <a:pt x="210273" y="193013"/>
                  </a:lnTo>
                  <a:lnTo>
                    <a:pt x="212174" y="196237"/>
                  </a:lnTo>
                  <a:lnTo>
                    <a:pt x="215784" y="196522"/>
                  </a:lnTo>
                  <a:lnTo>
                    <a:pt x="238993" y="196522"/>
                  </a:lnTo>
                  <a:lnTo>
                    <a:pt x="239206" y="196645"/>
                  </a:lnTo>
                  <a:lnTo>
                    <a:pt x="241145" y="197565"/>
                  </a:lnTo>
                  <a:lnTo>
                    <a:pt x="243149" y="198324"/>
                  </a:lnTo>
                  <a:lnTo>
                    <a:pt x="272021" y="211696"/>
                  </a:lnTo>
                  <a:lnTo>
                    <a:pt x="227662" y="211696"/>
                  </a:lnTo>
                  <a:lnTo>
                    <a:pt x="223956" y="212834"/>
                  </a:lnTo>
                  <a:lnTo>
                    <a:pt x="220925" y="214181"/>
                  </a:lnTo>
                  <a:lnTo>
                    <a:pt x="217732" y="215139"/>
                  </a:lnTo>
                  <a:lnTo>
                    <a:pt x="214454" y="215679"/>
                  </a:lnTo>
                  <a:lnTo>
                    <a:pt x="209067" y="216078"/>
                  </a:lnTo>
                  <a:close/>
                </a:path>
                <a:path w="454659" h="474345">
                  <a:moveTo>
                    <a:pt x="238993" y="196522"/>
                  </a:moveTo>
                  <a:lnTo>
                    <a:pt x="215784" y="196522"/>
                  </a:lnTo>
                  <a:lnTo>
                    <a:pt x="215784" y="190357"/>
                  </a:lnTo>
                  <a:lnTo>
                    <a:pt x="233634" y="190357"/>
                  </a:lnTo>
                  <a:lnTo>
                    <a:pt x="234218" y="191685"/>
                  </a:lnTo>
                  <a:lnTo>
                    <a:pt x="235055" y="193676"/>
                  </a:lnTo>
                  <a:lnTo>
                    <a:pt x="234788" y="193676"/>
                  </a:lnTo>
                  <a:lnTo>
                    <a:pt x="235453" y="194625"/>
                  </a:lnTo>
                  <a:lnTo>
                    <a:pt x="236071" y="194625"/>
                  </a:lnTo>
                  <a:lnTo>
                    <a:pt x="237353" y="195573"/>
                  </a:lnTo>
                  <a:lnTo>
                    <a:pt x="238993" y="196522"/>
                  </a:lnTo>
                  <a:close/>
                </a:path>
                <a:path w="454659" h="474345">
                  <a:moveTo>
                    <a:pt x="235453" y="194625"/>
                  </a:moveTo>
                  <a:lnTo>
                    <a:pt x="234788" y="193676"/>
                  </a:lnTo>
                  <a:lnTo>
                    <a:pt x="235175" y="193962"/>
                  </a:lnTo>
                  <a:lnTo>
                    <a:pt x="235453" y="194625"/>
                  </a:lnTo>
                  <a:close/>
                </a:path>
                <a:path w="454659" h="474345">
                  <a:moveTo>
                    <a:pt x="235175" y="193962"/>
                  </a:moveTo>
                  <a:lnTo>
                    <a:pt x="234788" y="193676"/>
                  </a:lnTo>
                  <a:lnTo>
                    <a:pt x="235055" y="193676"/>
                  </a:lnTo>
                  <a:lnTo>
                    <a:pt x="235175" y="193962"/>
                  </a:lnTo>
                  <a:close/>
                </a:path>
                <a:path w="454659" h="474345">
                  <a:moveTo>
                    <a:pt x="236071" y="194625"/>
                  </a:moveTo>
                  <a:lnTo>
                    <a:pt x="235453" y="194625"/>
                  </a:lnTo>
                  <a:lnTo>
                    <a:pt x="235175" y="193962"/>
                  </a:lnTo>
                  <a:lnTo>
                    <a:pt x="236071" y="194625"/>
                  </a:lnTo>
                  <a:close/>
                </a:path>
                <a:path w="454659" h="474345">
                  <a:moveTo>
                    <a:pt x="451169" y="274480"/>
                  </a:moveTo>
                  <a:lnTo>
                    <a:pt x="381400" y="274480"/>
                  </a:lnTo>
                  <a:lnTo>
                    <a:pt x="381305" y="272109"/>
                  </a:lnTo>
                  <a:lnTo>
                    <a:pt x="374084" y="272109"/>
                  </a:lnTo>
                  <a:lnTo>
                    <a:pt x="337764" y="259217"/>
                  </a:lnTo>
                  <a:lnTo>
                    <a:pt x="301883" y="245175"/>
                  </a:lnTo>
                  <a:lnTo>
                    <a:pt x="266471" y="229994"/>
                  </a:lnTo>
                  <a:lnTo>
                    <a:pt x="227662" y="211886"/>
                  </a:lnTo>
                  <a:lnTo>
                    <a:pt x="227662" y="211696"/>
                  </a:lnTo>
                  <a:lnTo>
                    <a:pt x="272021" y="211696"/>
                  </a:lnTo>
                  <a:lnTo>
                    <a:pt x="277631" y="214294"/>
                  </a:lnTo>
                  <a:lnTo>
                    <a:pt x="312613" y="229109"/>
                  </a:lnTo>
                  <a:lnTo>
                    <a:pt x="348068" y="242757"/>
                  </a:lnTo>
                  <a:lnTo>
                    <a:pt x="383966" y="255228"/>
                  </a:lnTo>
                  <a:lnTo>
                    <a:pt x="403666" y="255228"/>
                  </a:lnTo>
                  <a:lnTo>
                    <a:pt x="402969" y="260349"/>
                  </a:lnTo>
                  <a:lnTo>
                    <a:pt x="410469" y="262336"/>
                  </a:lnTo>
                  <a:lnTo>
                    <a:pt x="419146" y="264297"/>
                  </a:lnTo>
                  <a:lnTo>
                    <a:pt x="427929" y="265137"/>
                  </a:lnTo>
                  <a:lnTo>
                    <a:pt x="453508" y="265137"/>
                  </a:lnTo>
                  <a:lnTo>
                    <a:pt x="451762" y="272109"/>
                  </a:lnTo>
                  <a:lnTo>
                    <a:pt x="381305" y="272109"/>
                  </a:lnTo>
                  <a:lnTo>
                    <a:pt x="381305" y="274449"/>
                  </a:lnTo>
                  <a:lnTo>
                    <a:pt x="451177" y="274449"/>
                  </a:lnTo>
                  <a:close/>
                </a:path>
                <a:path w="454659" h="474345">
                  <a:moveTo>
                    <a:pt x="453508" y="265137"/>
                  </a:moveTo>
                  <a:lnTo>
                    <a:pt x="427929" y="265137"/>
                  </a:lnTo>
                  <a:lnTo>
                    <a:pt x="435750" y="263763"/>
                  </a:lnTo>
                  <a:lnTo>
                    <a:pt x="430606" y="256154"/>
                  </a:lnTo>
                  <a:lnTo>
                    <a:pt x="422745" y="249549"/>
                  </a:lnTo>
                  <a:lnTo>
                    <a:pt x="413903" y="243958"/>
                  </a:lnTo>
                  <a:lnTo>
                    <a:pt x="405820" y="239389"/>
                  </a:lnTo>
                  <a:lnTo>
                    <a:pt x="439305" y="239389"/>
                  </a:lnTo>
                  <a:lnTo>
                    <a:pt x="442247" y="241689"/>
                  </a:lnTo>
                  <a:lnTo>
                    <a:pt x="450147" y="250548"/>
                  </a:lnTo>
                  <a:lnTo>
                    <a:pt x="454564" y="260918"/>
                  </a:lnTo>
                  <a:lnTo>
                    <a:pt x="453508" y="265137"/>
                  </a:lnTo>
                  <a:close/>
                </a:path>
                <a:path w="454659" h="474345">
                  <a:moveTo>
                    <a:pt x="344989" y="454700"/>
                  </a:moveTo>
                  <a:lnTo>
                    <a:pt x="214502" y="454700"/>
                  </a:lnTo>
                  <a:lnTo>
                    <a:pt x="246374" y="453645"/>
                  </a:lnTo>
                  <a:lnTo>
                    <a:pt x="278021" y="450503"/>
                  </a:lnTo>
                  <a:lnTo>
                    <a:pt x="320178" y="442178"/>
                  </a:lnTo>
                  <a:lnTo>
                    <a:pt x="358571" y="425581"/>
                  </a:lnTo>
                  <a:lnTo>
                    <a:pt x="373419" y="337169"/>
                  </a:lnTo>
                  <a:lnTo>
                    <a:pt x="379500" y="291931"/>
                  </a:lnTo>
                  <a:lnTo>
                    <a:pt x="380393" y="287388"/>
                  </a:lnTo>
                  <a:lnTo>
                    <a:pt x="381001" y="282798"/>
                  </a:lnTo>
                  <a:lnTo>
                    <a:pt x="381230" y="279317"/>
                  </a:lnTo>
                  <a:lnTo>
                    <a:pt x="381305" y="274449"/>
                  </a:lnTo>
                  <a:lnTo>
                    <a:pt x="451169" y="274480"/>
                  </a:lnTo>
                  <a:lnTo>
                    <a:pt x="450549" y="276956"/>
                  </a:lnTo>
                  <a:lnTo>
                    <a:pt x="444318" y="279317"/>
                  </a:lnTo>
                  <a:lnTo>
                    <a:pt x="400309" y="279317"/>
                  </a:lnTo>
                  <a:lnTo>
                    <a:pt x="398218" y="292215"/>
                  </a:lnTo>
                  <a:lnTo>
                    <a:pt x="389560" y="355580"/>
                  </a:lnTo>
                  <a:lnTo>
                    <a:pt x="385271" y="387294"/>
                  </a:lnTo>
                  <a:lnTo>
                    <a:pt x="381115" y="419016"/>
                  </a:lnTo>
                  <a:lnTo>
                    <a:pt x="370203" y="440123"/>
                  </a:lnTo>
                  <a:lnTo>
                    <a:pt x="348386" y="453651"/>
                  </a:lnTo>
                  <a:lnTo>
                    <a:pt x="344989" y="454700"/>
                  </a:lnTo>
                  <a:close/>
                </a:path>
                <a:path w="454659" h="474345">
                  <a:moveTo>
                    <a:pt x="435275" y="282743"/>
                  </a:moveTo>
                  <a:lnTo>
                    <a:pt x="416081" y="282217"/>
                  </a:lnTo>
                  <a:lnTo>
                    <a:pt x="400309" y="279317"/>
                  </a:lnTo>
                  <a:lnTo>
                    <a:pt x="444318" y="279317"/>
                  </a:lnTo>
                  <a:lnTo>
                    <a:pt x="435275" y="282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0516" y="3187457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304" y="5174721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208" y="1599878"/>
            <a:ext cx="475615" cy="474345"/>
            <a:chOff x="2083208" y="1599878"/>
            <a:chExt cx="475615" cy="474345"/>
          </a:xfrm>
        </p:grpSpPr>
        <p:sp>
          <p:nvSpPr>
            <p:cNvPr id="22" name="object 22"/>
            <p:cNvSpPr/>
            <p:nvPr/>
          </p:nvSpPr>
          <p:spPr>
            <a:xfrm>
              <a:off x="2206917" y="1684007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7939" y="40398"/>
                  </a:moveTo>
                  <a:lnTo>
                    <a:pt x="227850" y="39166"/>
                  </a:lnTo>
                  <a:lnTo>
                    <a:pt x="226999" y="39166"/>
                  </a:lnTo>
                  <a:lnTo>
                    <a:pt x="227368" y="40386"/>
                  </a:lnTo>
                  <a:lnTo>
                    <a:pt x="227660" y="41617"/>
                  </a:lnTo>
                  <a:lnTo>
                    <a:pt x="227850" y="42862"/>
                  </a:lnTo>
                  <a:lnTo>
                    <a:pt x="227939" y="41630"/>
                  </a:lnTo>
                  <a:lnTo>
                    <a:pt x="227939" y="40398"/>
                  </a:lnTo>
                  <a:close/>
                </a:path>
                <a:path w="228600" h="304800">
                  <a:moveTo>
                    <a:pt x="228130" y="66103"/>
                  </a:moveTo>
                  <a:lnTo>
                    <a:pt x="228041" y="45262"/>
                  </a:lnTo>
                  <a:lnTo>
                    <a:pt x="227850" y="44069"/>
                  </a:lnTo>
                  <a:lnTo>
                    <a:pt x="227558" y="42862"/>
                  </a:lnTo>
                  <a:lnTo>
                    <a:pt x="227380" y="41617"/>
                  </a:lnTo>
                  <a:lnTo>
                    <a:pt x="227076" y="40386"/>
                  </a:lnTo>
                  <a:lnTo>
                    <a:pt x="226707" y="39166"/>
                  </a:lnTo>
                  <a:lnTo>
                    <a:pt x="212801" y="22161"/>
                  </a:lnTo>
                  <a:lnTo>
                    <a:pt x="208559" y="20193"/>
                  </a:lnTo>
                  <a:lnTo>
                    <a:pt x="208559" y="66103"/>
                  </a:lnTo>
                  <a:lnTo>
                    <a:pt x="208559" y="258254"/>
                  </a:lnTo>
                  <a:lnTo>
                    <a:pt x="202361" y="266547"/>
                  </a:lnTo>
                  <a:lnTo>
                    <a:pt x="184111" y="275551"/>
                  </a:lnTo>
                  <a:lnTo>
                    <a:pt x="154330" y="282790"/>
                  </a:lnTo>
                  <a:lnTo>
                    <a:pt x="113538" y="285750"/>
                  </a:lnTo>
                  <a:lnTo>
                    <a:pt x="72758" y="282765"/>
                  </a:lnTo>
                  <a:lnTo>
                    <a:pt x="42976" y="275488"/>
                  </a:lnTo>
                  <a:lnTo>
                    <a:pt x="24726" y="266471"/>
                  </a:lnTo>
                  <a:lnTo>
                    <a:pt x="18529" y="258254"/>
                  </a:lnTo>
                  <a:lnTo>
                    <a:pt x="18529" y="66103"/>
                  </a:lnTo>
                  <a:lnTo>
                    <a:pt x="37325" y="74599"/>
                  </a:lnTo>
                  <a:lnTo>
                    <a:pt x="60401" y="80708"/>
                  </a:lnTo>
                  <a:lnTo>
                    <a:pt x="86296" y="84404"/>
                  </a:lnTo>
                  <a:lnTo>
                    <a:pt x="113538" y="85636"/>
                  </a:lnTo>
                  <a:lnTo>
                    <a:pt x="140792" y="84404"/>
                  </a:lnTo>
                  <a:lnTo>
                    <a:pt x="166687" y="80708"/>
                  </a:lnTo>
                  <a:lnTo>
                    <a:pt x="189763" y="74599"/>
                  </a:lnTo>
                  <a:lnTo>
                    <a:pt x="207302" y="66675"/>
                  </a:lnTo>
                  <a:lnTo>
                    <a:pt x="208559" y="66103"/>
                  </a:lnTo>
                  <a:lnTo>
                    <a:pt x="208559" y="20193"/>
                  </a:lnTo>
                  <a:lnTo>
                    <a:pt x="207225" y="19570"/>
                  </a:lnTo>
                  <a:lnTo>
                    <a:pt x="207225" y="42862"/>
                  </a:lnTo>
                  <a:lnTo>
                    <a:pt x="197243" y="50584"/>
                  </a:lnTo>
                  <a:lnTo>
                    <a:pt x="178066" y="58331"/>
                  </a:lnTo>
                  <a:lnTo>
                    <a:pt x="150037" y="64287"/>
                  </a:lnTo>
                  <a:lnTo>
                    <a:pt x="113538" y="66675"/>
                  </a:lnTo>
                  <a:lnTo>
                    <a:pt x="104686" y="66103"/>
                  </a:lnTo>
                  <a:lnTo>
                    <a:pt x="77050" y="64325"/>
                  </a:lnTo>
                  <a:lnTo>
                    <a:pt x="49022" y="58432"/>
                  </a:lnTo>
                  <a:lnTo>
                    <a:pt x="29845" y="50711"/>
                  </a:lnTo>
                  <a:lnTo>
                    <a:pt x="19850" y="42862"/>
                  </a:lnTo>
                  <a:lnTo>
                    <a:pt x="29908" y="35052"/>
                  </a:lnTo>
                  <a:lnTo>
                    <a:pt x="49136" y="27292"/>
                  </a:lnTo>
                  <a:lnTo>
                    <a:pt x="77216" y="21336"/>
                  </a:lnTo>
                  <a:lnTo>
                    <a:pt x="113690" y="18973"/>
                  </a:lnTo>
                  <a:lnTo>
                    <a:pt x="150152" y="21336"/>
                  </a:lnTo>
                  <a:lnTo>
                    <a:pt x="178206" y="27292"/>
                  </a:lnTo>
                  <a:lnTo>
                    <a:pt x="197345" y="35052"/>
                  </a:lnTo>
                  <a:lnTo>
                    <a:pt x="207225" y="42862"/>
                  </a:lnTo>
                  <a:lnTo>
                    <a:pt x="207225" y="19570"/>
                  </a:lnTo>
                  <a:lnTo>
                    <a:pt x="205968" y="18973"/>
                  </a:lnTo>
                  <a:lnTo>
                    <a:pt x="186550" y="9906"/>
                  </a:lnTo>
                  <a:lnTo>
                    <a:pt x="152158" y="2489"/>
                  </a:lnTo>
                  <a:lnTo>
                    <a:pt x="113830" y="0"/>
                  </a:lnTo>
                  <a:lnTo>
                    <a:pt x="75476" y="2489"/>
                  </a:lnTo>
                  <a:lnTo>
                    <a:pt x="41071" y="9906"/>
                  </a:lnTo>
                  <a:lnTo>
                    <a:pt x="14820" y="22161"/>
                  </a:lnTo>
                  <a:lnTo>
                    <a:pt x="952" y="39166"/>
                  </a:lnTo>
                  <a:lnTo>
                    <a:pt x="88" y="39166"/>
                  </a:lnTo>
                  <a:lnTo>
                    <a:pt x="0" y="40398"/>
                  </a:lnTo>
                  <a:lnTo>
                    <a:pt x="0" y="41630"/>
                  </a:lnTo>
                  <a:lnTo>
                    <a:pt x="88" y="42862"/>
                  </a:lnTo>
                  <a:lnTo>
                    <a:pt x="88" y="258254"/>
                  </a:lnTo>
                  <a:lnTo>
                    <a:pt x="9893" y="278396"/>
                  </a:lnTo>
                  <a:lnTo>
                    <a:pt x="35725" y="292938"/>
                  </a:lnTo>
                  <a:lnTo>
                    <a:pt x="72250" y="301752"/>
                  </a:lnTo>
                  <a:lnTo>
                    <a:pt x="114109" y="304723"/>
                  </a:lnTo>
                  <a:lnTo>
                    <a:pt x="155981" y="301752"/>
                  </a:lnTo>
                  <a:lnTo>
                    <a:pt x="192506" y="292938"/>
                  </a:lnTo>
                  <a:lnTo>
                    <a:pt x="205270" y="285750"/>
                  </a:lnTo>
                  <a:lnTo>
                    <a:pt x="218338" y="278396"/>
                  </a:lnTo>
                  <a:lnTo>
                    <a:pt x="228130" y="258254"/>
                  </a:lnTo>
                  <a:lnTo>
                    <a:pt x="228130" y="6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208" y="1599878"/>
              <a:ext cx="101763" cy="101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532" y="1599878"/>
              <a:ext cx="101763" cy="1015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208" y="1972504"/>
              <a:ext cx="101763" cy="1015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532" y="1972504"/>
              <a:ext cx="101763" cy="101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34721" y="5301070"/>
            <a:ext cx="237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5" y="2231135"/>
            <a:ext cx="163829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2161032"/>
            <a:ext cx="1374647" cy="1776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111" y="2033016"/>
            <a:ext cx="1866900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4618" y="4469554"/>
            <a:ext cx="26187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6983" y="519066"/>
            <a:ext cx="528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240" dirty="0"/>
              <a:t> </a:t>
            </a:r>
            <a:r>
              <a:rPr spc="15" dirty="0"/>
              <a:t>Lifecycle</a:t>
            </a:r>
            <a:r>
              <a:rPr spc="-240" dirty="0"/>
              <a:t> </a:t>
            </a:r>
            <a:r>
              <a:rPr spc="-30" dirty="0"/>
              <a:t>Manager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4747880" y="4469554"/>
            <a:ext cx="271335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Age-based 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340" y="4469554"/>
            <a:ext cx="282956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463" y="513855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Encryption</a:t>
            </a:r>
            <a:r>
              <a:rPr spc="-25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2795" marR="953770" indent="4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Snapshots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0" dirty="0"/>
              <a:t>encrypted</a:t>
            </a:r>
            <a:r>
              <a:rPr spc="-125" dirty="0"/>
              <a:t> </a:t>
            </a:r>
            <a:r>
              <a:rPr spc="5" dirty="0"/>
              <a:t>volumes</a:t>
            </a:r>
            <a:r>
              <a:rPr spc="-130" dirty="0"/>
              <a:t> </a:t>
            </a:r>
            <a:r>
              <a:rPr spc="-20" dirty="0"/>
              <a:t>are </a:t>
            </a:r>
            <a:r>
              <a:rPr spc="-825" dirty="0"/>
              <a:t> </a:t>
            </a:r>
            <a:r>
              <a:rPr spc="10" dirty="0"/>
              <a:t>automatically</a:t>
            </a:r>
            <a:r>
              <a:rPr spc="-8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624840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 </a:t>
            </a:r>
            <a:r>
              <a:rPr spc="30" dirty="0"/>
              <a:t>you </a:t>
            </a:r>
            <a:r>
              <a:rPr spc="20" dirty="0"/>
              <a:t>create from </a:t>
            </a:r>
            <a:r>
              <a:rPr spc="40" dirty="0"/>
              <a:t>encrypted </a:t>
            </a:r>
            <a:r>
              <a:rPr spc="45" dirty="0"/>
              <a:t> </a:t>
            </a:r>
            <a:r>
              <a:rPr dirty="0"/>
              <a:t>snapshots</a:t>
            </a:r>
            <a:r>
              <a:rPr spc="-125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10" dirty="0"/>
              <a:t>automatically</a:t>
            </a:r>
            <a:r>
              <a:rPr spc="-10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184785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</a:t>
            </a:r>
            <a:r>
              <a:rPr spc="-120" dirty="0"/>
              <a:t> </a:t>
            </a:r>
            <a:r>
              <a:rPr spc="30" dirty="0"/>
              <a:t>you</a:t>
            </a:r>
            <a:r>
              <a:rPr spc="-114" dirty="0"/>
              <a:t> </a:t>
            </a:r>
            <a:r>
              <a:rPr spc="20" dirty="0"/>
              <a:t>create</a:t>
            </a:r>
            <a:r>
              <a:rPr spc="-120" dirty="0"/>
              <a:t> </a:t>
            </a:r>
            <a:r>
              <a:rPr spc="20" dirty="0"/>
              <a:t>from</a:t>
            </a:r>
            <a:r>
              <a:rPr spc="-114" dirty="0"/>
              <a:t> </a:t>
            </a:r>
            <a:r>
              <a:rPr spc="-35" dirty="0"/>
              <a:t>an</a:t>
            </a:r>
            <a:r>
              <a:rPr spc="-114" dirty="0"/>
              <a:t> </a:t>
            </a:r>
            <a:r>
              <a:rPr spc="25" dirty="0"/>
              <a:t>unencrypted </a:t>
            </a:r>
            <a:r>
              <a:rPr spc="-830" dirty="0"/>
              <a:t> </a:t>
            </a:r>
            <a:r>
              <a:rPr spc="5" dirty="0"/>
              <a:t>snapshot</a:t>
            </a:r>
            <a:r>
              <a:rPr spc="-105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65" dirty="0"/>
              <a:t>be</a:t>
            </a:r>
            <a:r>
              <a:rPr spc="-13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-5" dirty="0"/>
              <a:t>on-the-fly</a:t>
            </a:r>
            <a:endParaRPr spc="-5" dirty="0"/>
          </a:p>
          <a:p>
            <a:pPr marL="4582795" marR="5080" indent="444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When</a:t>
            </a:r>
            <a:r>
              <a:rPr spc="-130" dirty="0"/>
              <a:t> </a:t>
            </a:r>
            <a:r>
              <a:rPr spc="30" dirty="0"/>
              <a:t>you</a:t>
            </a:r>
            <a:r>
              <a:rPr spc="-125" dirty="0"/>
              <a:t> </a:t>
            </a:r>
            <a:r>
              <a:rPr spc="90" dirty="0"/>
              <a:t>copy</a:t>
            </a:r>
            <a:r>
              <a:rPr spc="-130" dirty="0"/>
              <a:t> </a:t>
            </a:r>
            <a:r>
              <a:rPr spc="-35" dirty="0"/>
              <a:t>an</a:t>
            </a:r>
            <a:r>
              <a:rPr spc="-130" dirty="0"/>
              <a:t> </a:t>
            </a:r>
            <a:r>
              <a:rPr spc="25" dirty="0"/>
              <a:t>unencrypted</a:t>
            </a:r>
            <a:r>
              <a:rPr spc="-125" dirty="0"/>
              <a:t> </a:t>
            </a:r>
            <a:r>
              <a:rPr spc="-20" dirty="0"/>
              <a:t>snapshot, </a:t>
            </a:r>
            <a:r>
              <a:rPr spc="-830" dirty="0"/>
              <a:t> </a:t>
            </a:r>
            <a:r>
              <a:rPr spc="5" dirty="0"/>
              <a:t>you</a:t>
            </a:r>
            <a:r>
              <a:rPr spc="-130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30" dirty="0"/>
              <a:t>encrypt</a:t>
            </a:r>
            <a:r>
              <a:rPr spc="-114" dirty="0"/>
              <a:t> </a:t>
            </a:r>
            <a:r>
              <a:rPr spc="30" dirty="0"/>
              <a:t>it</a:t>
            </a:r>
            <a:r>
              <a:rPr spc="-120" dirty="0"/>
              <a:t> </a:t>
            </a:r>
            <a:r>
              <a:rPr spc="25" dirty="0"/>
              <a:t>during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60" dirty="0"/>
              <a:t>copy</a:t>
            </a:r>
            <a:r>
              <a:rPr spc="-120" dirty="0"/>
              <a:t> </a:t>
            </a:r>
            <a:r>
              <a:rPr spc="15" dirty="0"/>
              <a:t>process</a:t>
            </a:r>
            <a:endParaRPr spc="15" dirty="0"/>
          </a:p>
          <a:p>
            <a:pPr marL="4582795" marR="56515" indent="4445">
              <a:lnSpc>
                <a:spcPct val="100000"/>
              </a:lnSpc>
              <a:spcBef>
                <a:spcPts val="1800"/>
              </a:spcBef>
            </a:pPr>
            <a:r>
              <a:rPr spc="105" dirty="0"/>
              <a:t>You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-20" dirty="0"/>
              <a:t>re-encrypt</a:t>
            </a:r>
            <a:r>
              <a:rPr spc="-145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5" dirty="0"/>
              <a:t>snapshot </a:t>
            </a:r>
            <a:r>
              <a:rPr spc="-825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different</a:t>
            </a:r>
            <a:r>
              <a:rPr spc="-120" dirty="0"/>
              <a:t> </a:t>
            </a:r>
            <a:r>
              <a:rPr spc="-40" dirty="0"/>
              <a:t>key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200645" y="2248179"/>
            <a:ext cx="2216150" cy="2778125"/>
          </a:xfrm>
          <a:custGeom>
            <a:avLst/>
            <a:gdLst/>
            <a:ahLst/>
            <a:cxnLst/>
            <a:rect l="l" t="t" r="r" b="b"/>
            <a:pathLst>
              <a:path w="2216150" h="2778125">
                <a:moveTo>
                  <a:pt x="779691" y="502424"/>
                </a:moveTo>
                <a:lnTo>
                  <a:pt x="772807" y="458520"/>
                </a:lnTo>
                <a:lnTo>
                  <a:pt x="771042" y="454545"/>
                </a:lnTo>
                <a:lnTo>
                  <a:pt x="755421" y="419201"/>
                </a:lnTo>
                <a:lnTo>
                  <a:pt x="729094" y="385991"/>
                </a:lnTo>
                <a:lnTo>
                  <a:pt x="695350" y="360400"/>
                </a:lnTo>
                <a:lnTo>
                  <a:pt x="661809" y="346456"/>
                </a:lnTo>
                <a:lnTo>
                  <a:pt x="661809" y="507149"/>
                </a:lnTo>
                <a:lnTo>
                  <a:pt x="657872" y="526694"/>
                </a:lnTo>
                <a:lnTo>
                  <a:pt x="647128" y="542671"/>
                </a:lnTo>
                <a:lnTo>
                  <a:pt x="631202" y="553440"/>
                </a:lnTo>
                <a:lnTo>
                  <a:pt x="611708" y="557390"/>
                </a:lnTo>
                <a:lnTo>
                  <a:pt x="592226" y="553440"/>
                </a:lnTo>
                <a:lnTo>
                  <a:pt x="576300" y="542671"/>
                </a:lnTo>
                <a:lnTo>
                  <a:pt x="565556" y="526694"/>
                </a:lnTo>
                <a:lnTo>
                  <a:pt x="561619" y="507149"/>
                </a:lnTo>
                <a:lnTo>
                  <a:pt x="565556" y="487603"/>
                </a:lnTo>
                <a:lnTo>
                  <a:pt x="576300" y="471627"/>
                </a:lnTo>
                <a:lnTo>
                  <a:pt x="592226" y="460857"/>
                </a:lnTo>
                <a:lnTo>
                  <a:pt x="611708" y="456907"/>
                </a:lnTo>
                <a:lnTo>
                  <a:pt x="611708" y="454545"/>
                </a:lnTo>
                <a:lnTo>
                  <a:pt x="613308" y="454545"/>
                </a:lnTo>
                <a:lnTo>
                  <a:pt x="614133" y="454609"/>
                </a:lnTo>
                <a:lnTo>
                  <a:pt x="633425" y="459460"/>
                </a:lnTo>
                <a:lnTo>
                  <a:pt x="648817" y="470966"/>
                </a:lnTo>
                <a:lnTo>
                  <a:pt x="658799" y="487426"/>
                </a:lnTo>
                <a:lnTo>
                  <a:pt x="661809" y="507149"/>
                </a:lnTo>
                <a:lnTo>
                  <a:pt x="661809" y="346456"/>
                </a:lnTo>
                <a:lnTo>
                  <a:pt x="655751" y="343928"/>
                </a:lnTo>
                <a:lnTo>
                  <a:pt x="611835" y="338099"/>
                </a:lnTo>
                <a:lnTo>
                  <a:pt x="567169" y="344119"/>
                </a:lnTo>
                <a:lnTo>
                  <a:pt x="527037" y="361086"/>
                </a:lnTo>
                <a:lnTo>
                  <a:pt x="493026" y="387413"/>
                </a:lnTo>
                <a:lnTo>
                  <a:pt x="466750" y="421487"/>
                </a:lnTo>
                <a:lnTo>
                  <a:pt x="449795" y="461721"/>
                </a:lnTo>
                <a:lnTo>
                  <a:pt x="443801" y="506501"/>
                </a:lnTo>
                <a:lnTo>
                  <a:pt x="449770" y="551281"/>
                </a:lnTo>
                <a:lnTo>
                  <a:pt x="466686" y="591527"/>
                </a:lnTo>
                <a:lnTo>
                  <a:pt x="492937" y="625627"/>
                </a:lnTo>
                <a:lnTo>
                  <a:pt x="526935" y="651979"/>
                </a:lnTo>
                <a:lnTo>
                  <a:pt x="567055" y="668972"/>
                </a:lnTo>
                <a:lnTo>
                  <a:pt x="611708" y="675017"/>
                </a:lnTo>
                <a:lnTo>
                  <a:pt x="611708" y="672655"/>
                </a:lnTo>
                <a:lnTo>
                  <a:pt x="614654" y="672655"/>
                </a:lnTo>
                <a:lnTo>
                  <a:pt x="659079" y="666026"/>
                </a:lnTo>
                <a:lnTo>
                  <a:pt x="698830" y="648538"/>
                </a:lnTo>
                <a:lnTo>
                  <a:pt x="732345" y="621804"/>
                </a:lnTo>
                <a:lnTo>
                  <a:pt x="758024" y="587463"/>
                </a:lnTo>
                <a:lnTo>
                  <a:pt x="774331" y="547116"/>
                </a:lnTo>
                <a:lnTo>
                  <a:pt x="779691" y="502424"/>
                </a:lnTo>
                <a:close/>
              </a:path>
              <a:path w="2216150" h="2778125">
                <a:moveTo>
                  <a:pt x="1029017" y="595896"/>
                </a:moveTo>
                <a:lnTo>
                  <a:pt x="1024521" y="549910"/>
                </a:lnTo>
                <a:lnTo>
                  <a:pt x="1015047" y="504901"/>
                </a:lnTo>
                <a:lnTo>
                  <a:pt x="1000772" y="461302"/>
                </a:lnTo>
                <a:lnTo>
                  <a:pt x="981849" y="419519"/>
                </a:lnTo>
                <a:lnTo>
                  <a:pt x="958430" y="379958"/>
                </a:lnTo>
                <a:lnTo>
                  <a:pt x="930694" y="343065"/>
                </a:lnTo>
                <a:lnTo>
                  <a:pt x="911479" y="322681"/>
                </a:lnTo>
                <a:lnTo>
                  <a:pt x="911479" y="616737"/>
                </a:lnTo>
                <a:lnTo>
                  <a:pt x="907249" y="663321"/>
                </a:lnTo>
                <a:lnTo>
                  <a:pt x="895997" y="708228"/>
                </a:lnTo>
                <a:lnTo>
                  <a:pt x="878090" y="750684"/>
                </a:lnTo>
                <a:lnTo>
                  <a:pt x="853960" y="789914"/>
                </a:lnTo>
                <a:lnTo>
                  <a:pt x="824001" y="825144"/>
                </a:lnTo>
                <a:lnTo>
                  <a:pt x="788593" y="855599"/>
                </a:lnTo>
                <a:lnTo>
                  <a:pt x="748144" y="880491"/>
                </a:lnTo>
                <a:lnTo>
                  <a:pt x="703072" y="899033"/>
                </a:lnTo>
                <a:lnTo>
                  <a:pt x="686320" y="907465"/>
                </a:lnTo>
                <a:lnTo>
                  <a:pt x="673315" y="920381"/>
                </a:lnTo>
                <a:lnTo>
                  <a:pt x="664870" y="936663"/>
                </a:lnTo>
                <a:lnTo>
                  <a:pt x="661809" y="955192"/>
                </a:lnTo>
                <a:lnTo>
                  <a:pt x="661809" y="1066317"/>
                </a:lnTo>
                <a:lnTo>
                  <a:pt x="679488" y="1108278"/>
                </a:lnTo>
                <a:lnTo>
                  <a:pt x="730770" y="1159700"/>
                </a:lnTo>
                <a:lnTo>
                  <a:pt x="679488" y="1211719"/>
                </a:lnTo>
                <a:lnTo>
                  <a:pt x="671995" y="1220724"/>
                </a:lnTo>
                <a:lnTo>
                  <a:pt x="666457" y="1230934"/>
                </a:lnTo>
                <a:lnTo>
                  <a:pt x="663016" y="1242021"/>
                </a:lnTo>
                <a:lnTo>
                  <a:pt x="661809" y="1253693"/>
                </a:lnTo>
                <a:lnTo>
                  <a:pt x="661809" y="1315758"/>
                </a:lnTo>
                <a:lnTo>
                  <a:pt x="679488" y="1357718"/>
                </a:lnTo>
                <a:lnTo>
                  <a:pt x="730770" y="1409738"/>
                </a:lnTo>
                <a:lnTo>
                  <a:pt x="679488" y="1461160"/>
                </a:lnTo>
                <a:lnTo>
                  <a:pt x="671995" y="1470164"/>
                </a:lnTo>
                <a:lnTo>
                  <a:pt x="666457" y="1480375"/>
                </a:lnTo>
                <a:lnTo>
                  <a:pt x="663016" y="1491462"/>
                </a:lnTo>
                <a:lnTo>
                  <a:pt x="661809" y="1503121"/>
                </a:lnTo>
                <a:lnTo>
                  <a:pt x="661809" y="1577009"/>
                </a:lnTo>
                <a:lnTo>
                  <a:pt x="605815" y="1640852"/>
                </a:lnTo>
                <a:lnTo>
                  <a:pt x="562203" y="1603019"/>
                </a:lnTo>
                <a:lnTo>
                  <a:pt x="562203" y="955192"/>
                </a:lnTo>
                <a:lnTo>
                  <a:pt x="559142" y="936663"/>
                </a:lnTo>
                <a:lnTo>
                  <a:pt x="550710" y="920381"/>
                </a:lnTo>
                <a:lnTo>
                  <a:pt x="537692" y="907465"/>
                </a:lnTo>
                <a:lnTo>
                  <a:pt x="520941" y="899033"/>
                </a:lnTo>
                <a:lnTo>
                  <a:pt x="476542" y="880783"/>
                </a:lnTo>
                <a:lnTo>
                  <a:pt x="436118" y="855992"/>
                </a:lnTo>
                <a:lnTo>
                  <a:pt x="400291" y="825322"/>
                </a:lnTo>
                <a:lnTo>
                  <a:pt x="369709" y="789381"/>
                </a:lnTo>
                <a:lnTo>
                  <a:pt x="344995" y="748842"/>
                </a:lnTo>
                <a:lnTo>
                  <a:pt x="326796" y="704342"/>
                </a:lnTo>
                <a:lnTo>
                  <a:pt x="315747" y="656742"/>
                </a:lnTo>
                <a:lnTo>
                  <a:pt x="312534" y="609257"/>
                </a:lnTo>
                <a:lnTo>
                  <a:pt x="316763" y="562673"/>
                </a:lnTo>
                <a:lnTo>
                  <a:pt x="328028" y="517766"/>
                </a:lnTo>
                <a:lnTo>
                  <a:pt x="345922" y="475310"/>
                </a:lnTo>
                <a:lnTo>
                  <a:pt x="370052" y="436079"/>
                </a:lnTo>
                <a:lnTo>
                  <a:pt x="400024" y="400850"/>
                </a:lnTo>
                <a:lnTo>
                  <a:pt x="435432" y="370395"/>
                </a:lnTo>
                <a:lnTo>
                  <a:pt x="475869" y="345490"/>
                </a:lnTo>
                <a:lnTo>
                  <a:pt x="520941" y="326923"/>
                </a:lnTo>
                <a:lnTo>
                  <a:pt x="568413" y="315861"/>
                </a:lnTo>
                <a:lnTo>
                  <a:pt x="615746" y="312661"/>
                </a:lnTo>
                <a:lnTo>
                  <a:pt x="662190" y="316903"/>
                </a:lnTo>
                <a:lnTo>
                  <a:pt x="706970" y="328206"/>
                </a:lnTo>
                <a:lnTo>
                  <a:pt x="749312" y="346151"/>
                </a:lnTo>
                <a:lnTo>
                  <a:pt x="788428" y="370357"/>
                </a:lnTo>
                <a:lnTo>
                  <a:pt x="823544" y="400418"/>
                </a:lnTo>
                <a:lnTo>
                  <a:pt x="853897" y="435927"/>
                </a:lnTo>
                <a:lnTo>
                  <a:pt x="878713" y="476478"/>
                </a:lnTo>
                <a:lnTo>
                  <a:pt x="897216" y="521690"/>
                </a:lnTo>
                <a:lnTo>
                  <a:pt x="908265" y="569277"/>
                </a:lnTo>
                <a:lnTo>
                  <a:pt x="911479" y="616737"/>
                </a:lnTo>
                <a:lnTo>
                  <a:pt x="911479" y="322681"/>
                </a:lnTo>
                <a:lnTo>
                  <a:pt x="862888" y="278841"/>
                </a:lnTo>
                <a:lnTo>
                  <a:pt x="823125" y="252349"/>
                </a:lnTo>
                <a:lnTo>
                  <a:pt x="779691" y="230162"/>
                </a:lnTo>
                <a:lnTo>
                  <a:pt x="733996" y="213131"/>
                </a:lnTo>
                <a:lnTo>
                  <a:pt x="687641" y="201714"/>
                </a:lnTo>
                <a:lnTo>
                  <a:pt x="641032" y="195770"/>
                </a:lnTo>
                <a:lnTo>
                  <a:pt x="594588" y="195135"/>
                </a:lnTo>
                <a:lnTo>
                  <a:pt x="548728" y="199644"/>
                </a:lnTo>
                <a:lnTo>
                  <a:pt x="503847" y="209143"/>
                </a:lnTo>
                <a:lnTo>
                  <a:pt x="460375" y="223469"/>
                </a:lnTo>
                <a:lnTo>
                  <a:pt x="418706" y="242443"/>
                </a:lnTo>
                <a:lnTo>
                  <a:pt x="379272" y="265938"/>
                </a:lnTo>
                <a:lnTo>
                  <a:pt x="342468" y="293751"/>
                </a:lnTo>
                <a:lnTo>
                  <a:pt x="308724" y="325755"/>
                </a:lnTo>
                <a:lnTo>
                  <a:pt x="278434" y="361772"/>
                </a:lnTo>
                <a:lnTo>
                  <a:pt x="252031" y="401637"/>
                </a:lnTo>
                <a:lnTo>
                  <a:pt x="229908" y="445198"/>
                </a:lnTo>
                <a:lnTo>
                  <a:pt x="212928" y="491020"/>
                </a:lnTo>
                <a:lnTo>
                  <a:pt x="201549" y="537502"/>
                </a:lnTo>
                <a:lnTo>
                  <a:pt x="195630" y="584238"/>
                </a:lnTo>
                <a:lnTo>
                  <a:pt x="194995" y="630809"/>
                </a:lnTo>
                <a:lnTo>
                  <a:pt x="199504" y="676808"/>
                </a:lnTo>
                <a:lnTo>
                  <a:pt x="208965" y="721817"/>
                </a:lnTo>
                <a:lnTo>
                  <a:pt x="223240" y="765416"/>
                </a:lnTo>
                <a:lnTo>
                  <a:pt x="242163" y="807199"/>
                </a:lnTo>
                <a:lnTo>
                  <a:pt x="265582" y="846759"/>
                </a:lnTo>
                <a:lnTo>
                  <a:pt x="293319" y="883666"/>
                </a:lnTo>
                <a:lnTo>
                  <a:pt x="325221" y="917511"/>
                </a:lnTo>
                <a:lnTo>
                  <a:pt x="361137" y="947889"/>
                </a:lnTo>
                <a:lnTo>
                  <a:pt x="400888" y="974382"/>
                </a:lnTo>
                <a:lnTo>
                  <a:pt x="444322" y="996569"/>
                </a:lnTo>
                <a:lnTo>
                  <a:pt x="444322" y="1627847"/>
                </a:lnTo>
                <a:lnTo>
                  <a:pt x="464959" y="1672767"/>
                </a:lnTo>
                <a:lnTo>
                  <a:pt x="573405" y="1766163"/>
                </a:lnTo>
                <a:lnTo>
                  <a:pt x="611708" y="1780349"/>
                </a:lnTo>
                <a:lnTo>
                  <a:pt x="624357" y="1779092"/>
                </a:lnTo>
                <a:lnTo>
                  <a:pt x="760895" y="1640852"/>
                </a:lnTo>
                <a:lnTo>
                  <a:pt x="778827" y="1607121"/>
                </a:lnTo>
                <a:lnTo>
                  <a:pt x="779691" y="1596517"/>
                </a:lnTo>
                <a:lnTo>
                  <a:pt x="779691" y="1527365"/>
                </a:lnTo>
                <a:lnTo>
                  <a:pt x="855726" y="1451114"/>
                </a:lnTo>
                <a:lnTo>
                  <a:pt x="868591" y="1431607"/>
                </a:lnTo>
                <a:lnTo>
                  <a:pt x="872871" y="1409446"/>
                </a:lnTo>
                <a:lnTo>
                  <a:pt x="868591" y="1387271"/>
                </a:lnTo>
                <a:lnTo>
                  <a:pt x="855726" y="1367764"/>
                </a:lnTo>
                <a:lnTo>
                  <a:pt x="779691" y="1291513"/>
                </a:lnTo>
                <a:lnTo>
                  <a:pt x="779691" y="1277924"/>
                </a:lnTo>
                <a:lnTo>
                  <a:pt x="855726" y="1201674"/>
                </a:lnTo>
                <a:lnTo>
                  <a:pt x="868591" y="1182166"/>
                </a:lnTo>
                <a:lnTo>
                  <a:pt x="872871" y="1160005"/>
                </a:lnTo>
                <a:lnTo>
                  <a:pt x="868591" y="1137831"/>
                </a:lnTo>
                <a:lnTo>
                  <a:pt x="855726" y="1118336"/>
                </a:lnTo>
                <a:lnTo>
                  <a:pt x="779691" y="1041488"/>
                </a:lnTo>
                <a:lnTo>
                  <a:pt x="779691" y="996569"/>
                </a:lnTo>
                <a:lnTo>
                  <a:pt x="825931" y="972654"/>
                </a:lnTo>
                <a:lnTo>
                  <a:pt x="868540" y="943419"/>
                </a:lnTo>
                <a:lnTo>
                  <a:pt x="907084" y="909269"/>
                </a:lnTo>
                <a:lnTo>
                  <a:pt x="941146" y="870623"/>
                </a:lnTo>
                <a:lnTo>
                  <a:pt x="970292" y="827900"/>
                </a:lnTo>
                <a:lnTo>
                  <a:pt x="994105" y="781532"/>
                </a:lnTo>
                <a:lnTo>
                  <a:pt x="1011097" y="735711"/>
                </a:lnTo>
                <a:lnTo>
                  <a:pt x="1022464" y="689216"/>
                </a:lnTo>
                <a:lnTo>
                  <a:pt x="1028382" y="642480"/>
                </a:lnTo>
                <a:lnTo>
                  <a:pt x="1029017" y="595896"/>
                </a:lnTo>
                <a:close/>
              </a:path>
              <a:path w="2216150" h="2778125">
                <a:moveTo>
                  <a:pt x="1595234" y="1993315"/>
                </a:moveTo>
                <a:lnTo>
                  <a:pt x="1591957" y="1948865"/>
                </a:lnTo>
                <a:lnTo>
                  <a:pt x="1577657" y="1908238"/>
                </a:lnTo>
                <a:lnTo>
                  <a:pt x="1553819" y="1873135"/>
                </a:lnTo>
                <a:lnTo>
                  <a:pt x="1521904" y="1845195"/>
                </a:lnTo>
                <a:lnTo>
                  <a:pt x="1486966" y="1827911"/>
                </a:lnTo>
                <a:lnTo>
                  <a:pt x="1486966" y="1983092"/>
                </a:lnTo>
                <a:lnTo>
                  <a:pt x="1486966" y="1984857"/>
                </a:lnTo>
                <a:lnTo>
                  <a:pt x="1483080" y="2003005"/>
                </a:lnTo>
                <a:lnTo>
                  <a:pt x="1472907" y="2017737"/>
                </a:lnTo>
                <a:lnTo>
                  <a:pt x="1457972" y="2027542"/>
                </a:lnTo>
                <a:lnTo>
                  <a:pt x="1439811" y="2030971"/>
                </a:lnTo>
                <a:lnTo>
                  <a:pt x="1424228" y="2026437"/>
                </a:lnTo>
                <a:lnTo>
                  <a:pt x="1411351" y="2017242"/>
                </a:lnTo>
                <a:lnTo>
                  <a:pt x="1402181" y="2004339"/>
                </a:lnTo>
                <a:lnTo>
                  <a:pt x="1397673" y="1988705"/>
                </a:lnTo>
                <a:lnTo>
                  <a:pt x="1399324" y="1969757"/>
                </a:lnTo>
                <a:lnTo>
                  <a:pt x="1407795" y="1953501"/>
                </a:lnTo>
                <a:lnTo>
                  <a:pt x="1421752" y="1941614"/>
                </a:lnTo>
                <a:lnTo>
                  <a:pt x="1439811" y="1935797"/>
                </a:lnTo>
                <a:lnTo>
                  <a:pt x="1449057" y="1936724"/>
                </a:lnTo>
                <a:lnTo>
                  <a:pt x="1483499" y="1964893"/>
                </a:lnTo>
                <a:lnTo>
                  <a:pt x="1486966" y="1983092"/>
                </a:lnTo>
                <a:lnTo>
                  <a:pt x="1486966" y="1827911"/>
                </a:lnTo>
                <a:lnTo>
                  <a:pt x="1483398" y="1826133"/>
                </a:lnTo>
                <a:lnTo>
                  <a:pt x="1439811" y="1817585"/>
                </a:lnTo>
                <a:lnTo>
                  <a:pt x="1391983" y="1827669"/>
                </a:lnTo>
                <a:lnTo>
                  <a:pt x="1350365" y="1850453"/>
                </a:lnTo>
                <a:lnTo>
                  <a:pt x="1317129" y="1883778"/>
                </a:lnTo>
                <a:lnTo>
                  <a:pt x="1294422" y="1925497"/>
                </a:lnTo>
                <a:lnTo>
                  <a:pt x="1284389" y="1973453"/>
                </a:lnTo>
                <a:lnTo>
                  <a:pt x="1287653" y="2017903"/>
                </a:lnTo>
                <a:lnTo>
                  <a:pt x="1301953" y="2058517"/>
                </a:lnTo>
                <a:lnTo>
                  <a:pt x="1325803" y="2093633"/>
                </a:lnTo>
                <a:lnTo>
                  <a:pt x="1357718" y="2121560"/>
                </a:lnTo>
                <a:lnTo>
                  <a:pt x="1380883" y="2133041"/>
                </a:lnTo>
                <a:lnTo>
                  <a:pt x="1380883" y="2319439"/>
                </a:lnTo>
                <a:lnTo>
                  <a:pt x="1498765" y="2319439"/>
                </a:lnTo>
                <a:lnTo>
                  <a:pt x="1498765" y="2133015"/>
                </a:lnTo>
                <a:lnTo>
                  <a:pt x="1529245" y="2116315"/>
                </a:lnTo>
                <a:lnTo>
                  <a:pt x="1562493" y="2082990"/>
                </a:lnTo>
                <a:lnTo>
                  <a:pt x="1585201" y="2041271"/>
                </a:lnTo>
                <a:lnTo>
                  <a:pt x="1587360" y="2030971"/>
                </a:lnTo>
                <a:lnTo>
                  <a:pt x="1595234" y="1993315"/>
                </a:lnTo>
                <a:close/>
              </a:path>
              <a:path w="2216150" h="2778125">
                <a:moveTo>
                  <a:pt x="1995601" y="1669808"/>
                </a:moveTo>
                <a:lnTo>
                  <a:pt x="1978520" y="1628432"/>
                </a:lnTo>
                <a:lnTo>
                  <a:pt x="1936673" y="1610702"/>
                </a:lnTo>
                <a:lnTo>
                  <a:pt x="1877733" y="1610702"/>
                </a:lnTo>
                <a:lnTo>
                  <a:pt x="1877733" y="1725371"/>
                </a:lnTo>
                <a:lnTo>
                  <a:pt x="1877733" y="2438222"/>
                </a:lnTo>
                <a:lnTo>
                  <a:pt x="1001306" y="2438222"/>
                </a:lnTo>
                <a:lnTo>
                  <a:pt x="1001306" y="1725371"/>
                </a:lnTo>
                <a:lnTo>
                  <a:pt x="1877733" y="1725371"/>
                </a:lnTo>
                <a:lnTo>
                  <a:pt x="1877733" y="1610702"/>
                </a:lnTo>
                <a:lnTo>
                  <a:pt x="1773821" y="1610702"/>
                </a:lnTo>
                <a:lnTo>
                  <a:pt x="1773402" y="1448752"/>
                </a:lnTo>
                <a:lnTo>
                  <a:pt x="1771370" y="1402067"/>
                </a:lnTo>
                <a:lnTo>
                  <a:pt x="1763356" y="1357122"/>
                </a:lnTo>
                <a:lnTo>
                  <a:pt x="1749767" y="1314323"/>
                </a:lnTo>
                <a:lnTo>
                  <a:pt x="1730984" y="1274089"/>
                </a:lnTo>
                <a:lnTo>
                  <a:pt x="1707400" y="1236827"/>
                </a:lnTo>
                <a:lnTo>
                  <a:pt x="1679397" y="1202956"/>
                </a:lnTo>
                <a:lnTo>
                  <a:pt x="1656118" y="1181100"/>
                </a:lnTo>
                <a:lnTo>
                  <a:pt x="1656118" y="1448155"/>
                </a:lnTo>
                <a:lnTo>
                  <a:pt x="1656118" y="1610702"/>
                </a:lnTo>
                <a:lnTo>
                  <a:pt x="1222908" y="1610702"/>
                </a:lnTo>
                <a:lnTo>
                  <a:pt x="1222908" y="1448155"/>
                </a:lnTo>
                <a:lnTo>
                  <a:pt x="1225791" y="1402219"/>
                </a:lnTo>
                <a:lnTo>
                  <a:pt x="1237348" y="1359090"/>
                </a:lnTo>
                <a:lnTo>
                  <a:pt x="1256715" y="1319682"/>
                </a:lnTo>
                <a:lnTo>
                  <a:pt x="1283030" y="1284960"/>
                </a:lnTo>
                <a:lnTo>
                  <a:pt x="1315427" y="1255864"/>
                </a:lnTo>
                <a:lnTo>
                  <a:pt x="1353019" y="1233335"/>
                </a:lnTo>
                <a:lnTo>
                  <a:pt x="1394968" y="1218298"/>
                </a:lnTo>
                <a:lnTo>
                  <a:pt x="1440395" y="1211719"/>
                </a:lnTo>
                <a:lnTo>
                  <a:pt x="1485480" y="1218692"/>
                </a:lnTo>
                <a:lnTo>
                  <a:pt x="1527086" y="1233957"/>
                </a:lnTo>
                <a:lnTo>
                  <a:pt x="1564347" y="1256614"/>
                </a:lnTo>
                <a:lnTo>
                  <a:pt x="1596440" y="1285722"/>
                </a:lnTo>
                <a:lnTo>
                  <a:pt x="1622513" y="1320355"/>
                </a:lnTo>
                <a:lnTo>
                  <a:pt x="1641703" y="1359585"/>
                </a:lnTo>
                <a:lnTo>
                  <a:pt x="1653197" y="1402499"/>
                </a:lnTo>
                <a:lnTo>
                  <a:pt x="1656118" y="1448155"/>
                </a:lnTo>
                <a:lnTo>
                  <a:pt x="1656118" y="1181100"/>
                </a:lnTo>
                <a:lnTo>
                  <a:pt x="1611693" y="1147025"/>
                </a:lnTo>
                <a:lnTo>
                  <a:pt x="1572780" y="1125816"/>
                </a:lnTo>
                <a:lnTo>
                  <a:pt x="1530997" y="1109637"/>
                </a:lnTo>
                <a:lnTo>
                  <a:pt x="1486738" y="1098931"/>
                </a:lnTo>
                <a:lnTo>
                  <a:pt x="1440395" y="1094092"/>
                </a:lnTo>
                <a:lnTo>
                  <a:pt x="1393786" y="1098588"/>
                </a:lnTo>
                <a:lnTo>
                  <a:pt x="1349235" y="1109040"/>
                </a:lnTo>
                <a:lnTo>
                  <a:pt x="1307160" y="1125029"/>
                </a:lnTo>
                <a:lnTo>
                  <a:pt x="1267955" y="1146124"/>
                </a:lnTo>
                <a:lnTo>
                  <a:pt x="1232001" y="1171930"/>
                </a:lnTo>
                <a:lnTo>
                  <a:pt x="1199718" y="1202004"/>
                </a:lnTo>
                <a:lnTo>
                  <a:pt x="1171473" y="1235925"/>
                </a:lnTo>
                <a:lnTo>
                  <a:pt x="1147699" y="1273302"/>
                </a:lnTo>
                <a:lnTo>
                  <a:pt x="1128763" y="1313688"/>
                </a:lnTo>
                <a:lnTo>
                  <a:pt x="1115085" y="1356664"/>
                </a:lnTo>
                <a:lnTo>
                  <a:pt x="1107033" y="1401826"/>
                </a:lnTo>
                <a:lnTo>
                  <a:pt x="1105039" y="1448752"/>
                </a:lnTo>
                <a:lnTo>
                  <a:pt x="1105039" y="1610702"/>
                </a:lnTo>
                <a:lnTo>
                  <a:pt x="942365" y="1610702"/>
                </a:lnTo>
                <a:lnTo>
                  <a:pt x="900518" y="1627847"/>
                </a:lnTo>
                <a:lnTo>
                  <a:pt x="883424" y="1669808"/>
                </a:lnTo>
                <a:lnTo>
                  <a:pt x="883424" y="2497328"/>
                </a:lnTo>
                <a:lnTo>
                  <a:pt x="888060" y="2520327"/>
                </a:lnTo>
                <a:lnTo>
                  <a:pt x="900696" y="2539123"/>
                </a:lnTo>
                <a:lnTo>
                  <a:pt x="919429" y="2551785"/>
                </a:lnTo>
                <a:lnTo>
                  <a:pt x="942365" y="2556433"/>
                </a:lnTo>
                <a:lnTo>
                  <a:pt x="1936673" y="2556433"/>
                </a:lnTo>
                <a:lnTo>
                  <a:pt x="1959597" y="2551785"/>
                </a:lnTo>
                <a:lnTo>
                  <a:pt x="1978342" y="2539123"/>
                </a:lnTo>
                <a:lnTo>
                  <a:pt x="1990979" y="2520327"/>
                </a:lnTo>
                <a:lnTo>
                  <a:pt x="1995601" y="2497328"/>
                </a:lnTo>
                <a:lnTo>
                  <a:pt x="1995601" y="2438222"/>
                </a:lnTo>
                <a:lnTo>
                  <a:pt x="1995601" y="1725371"/>
                </a:lnTo>
                <a:lnTo>
                  <a:pt x="1995601" y="1669808"/>
                </a:lnTo>
                <a:close/>
              </a:path>
              <a:path w="2216150" h="2778125">
                <a:moveTo>
                  <a:pt x="2215959" y="165506"/>
                </a:moveTo>
                <a:lnTo>
                  <a:pt x="2210168" y="122174"/>
                </a:lnTo>
                <a:lnTo>
                  <a:pt x="2210104" y="121932"/>
                </a:lnTo>
                <a:lnTo>
                  <a:pt x="2208542" y="118211"/>
                </a:lnTo>
                <a:lnTo>
                  <a:pt x="2193531" y="82448"/>
                </a:lnTo>
                <a:lnTo>
                  <a:pt x="2167737" y="48869"/>
                </a:lnTo>
                <a:lnTo>
                  <a:pt x="2134349" y="22885"/>
                </a:lnTo>
                <a:lnTo>
                  <a:pt x="2098167" y="7467"/>
                </a:lnTo>
                <a:lnTo>
                  <a:pt x="2098167" y="2612593"/>
                </a:lnTo>
                <a:lnTo>
                  <a:pt x="2094458" y="2630995"/>
                </a:lnTo>
                <a:lnTo>
                  <a:pt x="2084349" y="2646032"/>
                </a:lnTo>
                <a:lnTo>
                  <a:pt x="2069363" y="2656167"/>
                </a:lnTo>
                <a:lnTo>
                  <a:pt x="2051011" y="2659875"/>
                </a:lnTo>
                <a:lnTo>
                  <a:pt x="164363" y="2659875"/>
                </a:lnTo>
                <a:lnTo>
                  <a:pt x="121259" y="2630449"/>
                </a:lnTo>
                <a:lnTo>
                  <a:pt x="117805" y="165506"/>
                </a:lnTo>
                <a:lnTo>
                  <a:pt x="121500" y="147091"/>
                </a:lnTo>
                <a:lnTo>
                  <a:pt x="131610" y="132067"/>
                </a:lnTo>
                <a:lnTo>
                  <a:pt x="146596" y="121932"/>
                </a:lnTo>
                <a:lnTo>
                  <a:pt x="164947" y="118211"/>
                </a:lnTo>
                <a:lnTo>
                  <a:pt x="2051596" y="118211"/>
                </a:lnTo>
                <a:lnTo>
                  <a:pt x="2094674" y="147637"/>
                </a:lnTo>
                <a:lnTo>
                  <a:pt x="2098167" y="2612593"/>
                </a:lnTo>
                <a:lnTo>
                  <a:pt x="2098167" y="7467"/>
                </a:lnTo>
                <a:lnTo>
                  <a:pt x="2094915" y="6070"/>
                </a:lnTo>
                <a:lnTo>
                  <a:pt x="2051011" y="0"/>
                </a:lnTo>
                <a:lnTo>
                  <a:pt x="164947" y="0"/>
                </a:lnTo>
                <a:lnTo>
                  <a:pt x="121043" y="6070"/>
                </a:lnTo>
                <a:lnTo>
                  <a:pt x="81622" y="22885"/>
                </a:lnTo>
                <a:lnTo>
                  <a:pt x="48221" y="48869"/>
                </a:lnTo>
                <a:lnTo>
                  <a:pt x="22428" y="82448"/>
                </a:lnTo>
                <a:lnTo>
                  <a:pt x="5854" y="121932"/>
                </a:lnTo>
                <a:lnTo>
                  <a:pt x="0" y="165506"/>
                </a:lnTo>
                <a:lnTo>
                  <a:pt x="0" y="2612593"/>
                </a:lnTo>
                <a:lnTo>
                  <a:pt x="5791" y="2655925"/>
                </a:lnTo>
                <a:lnTo>
                  <a:pt x="22428" y="2695651"/>
                </a:lnTo>
                <a:lnTo>
                  <a:pt x="48221" y="2729230"/>
                </a:lnTo>
                <a:lnTo>
                  <a:pt x="81622" y="2755214"/>
                </a:lnTo>
                <a:lnTo>
                  <a:pt x="121043" y="2772016"/>
                </a:lnTo>
                <a:lnTo>
                  <a:pt x="164947" y="2778099"/>
                </a:lnTo>
                <a:lnTo>
                  <a:pt x="2051011" y="2778099"/>
                </a:lnTo>
                <a:lnTo>
                  <a:pt x="2094915" y="2772016"/>
                </a:lnTo>
                <a:lnTo>
                  <a:pt x="2134349" y="2755214"/>
                </a:lnTo>
                <a:lnTo>
                  <a:pt x="2167737" y="2729230"/>
                </a:lnTo>
                <a:lnTo>
                  <a:pt x="2193531" y="2695651"/>
                </a:lnTo>
                <a:lnTo>
                  <a:pt x="2208542" y="2659875"/>
                </a:lnTo>
                <a:lnTo>
                  <a:pt x="2210104" y="2656167"/>
                </a:lnTo>
                <a:lnTo>
                  <a:pt x="2210168" y="2655925"/>
                </a:lnTo>
                <a:lnTo>
                  <a:pt x="2215959" y="2612593"/>
                </a:lnTo>
                <a:lnTo>
                  <a:pt x="2215959" y="165506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6" y="52082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Sharing</a:t>
            </a:r>
            <a:r>
              <a:rPr spc="-204" dirty="0"/>
              <a:t> </a:t>
            </a:r>
            <a:r>
              <a:rPr spc="-40" dirty="0"/>
              <a:t>Data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200" dirty="0"/>
              <a:t> </a:t>
            </a:r>
            <a:r>
              <a:rPr spc="35" dirty="0"/>
              <a:t>EBS</a:t>
            </a:r>
            <a:r>
              <a:rPr spc="-215" dirty="0"/>
              <a:t> </a:t>
            </a:r>
            <a:r>
              <a:rPr spc="-35" dirty="0"/>
              <a:t>Snapshots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601" y="3217443"/>
              <a:ext cx="1849120" cy="2388235"/>
            </a:xfrm>
            <a:custGeom>
              <a:avLst/>
              <a:gdLst/>
              <a:ahLst/>
              <a:cxnLst/>
              <a:rect l="l" t="t" r="r" b="b"/>
              <a:pathLst>
                <a:path w="1849120" h="238823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1849120" h="2388235">
                  <a:moveTo>
                    <a:pt x="619277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495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  <a:path w="1849120" h="2388235">
                  <a:moveTo>
                    <a:pt x="1760842" y="1725434"/>
                  </a:moveTo>
                  <a:lnTo>
                    <a:pt x="1754517" y="1725434"/>
                  </a:lnTo>
                  <a:lnTo>
                    <a:pt x="1760639" y="1725574"/>
                  </a:lnTo>
                  <a:lnTo>
                    <a:pt x="1760842" y="1725434"/>
                  </a:lnTo>
                  <a:close/>
                </a:path>
                <a:path w="1849120" h="2388235">
                  <a:moveTo>
                    <a:pt x="1770392" y="1762188"/>
                  </a:moveTo>
                  <a:lnTo>
                    <a:pt x="1767217" y="1762188"/>
                  </a:lnTo>
                  <a:lnTo>
                    <a:pt x="1767217" y="1754555"/>
                  </a:lnTo>
                  <a:lnTo>
                    <a:pt x="1340510" y="1754555"/>
                  </a:lnTo>
                  <a:lnTo>
                    <a:pt x="1340510" y="1762188"/>
                  </a:lnTo>
                  <a:lnTo>
                    <a:pt x="1337335" y="1762188"/>
                  </a:lnTo>
                  <a:lnTo>
                    <a:pt x="1337335" y="1787601"/>
                  </a:lnTo>
                  <a:lnTo>
                    <a:pt x="1337335" y="1816823"/>
                  </a:lnTo>
                  <a:lnTo>
                    <a:pt x="1370177" y="1816823"/>
                  </a:lnTo>
                  <a:lnTo>
                    <a:pt x="1370177" y="1787601"/>
                  </a:lnTo>
                  <a:lnTo>
                    <a:pt x="1737550" y="1787601"/>
                  </a:lnTo>
                  <a:lnTo>
                    <a:pt x="1737550" y="1816823"/>
                  </a:lnTo>
                  <a:lnTo>
                    <a:pt x="1770392" y="1816823"/>
                  </a:lnTo>
                  <a:lnTo>
                    <a:pt x="1770392" y="1787601"/>
                  </a:lnTo>
                  <a:lnTo>
                    <a:pt x="1770392" y="1762188"/>
                  </a:lnTo>
                  <a:close/>
                </a:path>
                <a:path w="1849120" h="2388235">
                  <a:moveTo>
                    <a:pt x="1771992" y="1709534"/>
                  </a:moveTo>
                  <a:lnTo>
                    <a:pt x="1770773" y="1702574"/>
                  </a:lnTo>
                  <a:lnTo>
                    <a:pt x="1766290" y="1697799"/>
                  </a:lnTo>
                  <a:lnTo>
                    <a:pt x="1761413" y="1692541"/>
                  </a:lnTo>
                  <a:lnTo>
                    <a:pt x="1720443" y="1648320"/>
                  </a:lnTo>
                  <a:lnTo>
                    <a:pt x="1717027" y="1644637"/>
                  </a:lnTo>
                  <a:lnTo>
                    <a:pt x="1717027" y="1692541"/>
                  </a:lnTo>
                  <a:lnTo>
                    <a:pt x="1391196" y="1692541"/>
                  </a:lnTo>
                  <a:lnTo>
                    <a:pt x="1432090" y="1648320"/>
                  </a:lnTo>
                  <a:lnTo>
                    <a:pt x="1675638" y="1648320"/>
                  </a:lnTo>
                  <a:lnTo>
                    <a:pt x="1717027" y="1692541"/>
                  </a:lnTo>
                  <a:lnTo>
                    <a:pt x="1717027" y="1644637"/>
                  </a:lnTo>
                  <a:lnTo>
                    <a:pt x="1691767" y="1617370"/>
                  </a:lnTo>
                  <a:lnTo>
                    <a:pt x="1687410" y="1615452"/>
                  </a:lnTo>
                  <a:lnTo>
                    <a:pt x="1682864" y="1615440"/>
                  </a:lnTo>
                  <a:lnTo>
                    <a:pt x="1420253" y="1615414"/>
                  </a:lnTo>
                  <a:lnTo>
                    <a:pt x="1415846" y="1617319"/>
                  </a:lnTo>
                  <a:lnTo>
                    <a:pt x="1337183" y="1702600"/>
                  </a:lnTo>
                  <a:lnTo>
                    <a:pt x="1336014" y="1709572"/>
                  </a:lnTo>
                  <a:lnTo>
                    <a:pt x="1341272" y="1721573"/>
                  </a:lnTo>
                  <a:lnTo>
                    <a:pt x="1347177" y="1725422"/>
                  </a:lnTo>
                  <a:lnTo>
                    <a:pt x="1353756" y="1725422"/>
                  </a:lnTo>
                  <a:lnTo>
                    <a:pt x="1753971" y="1725422"/>
                  </a:lnTo>
                  <a:lnTo>
                    <a:pt x="1760880" y="1725422"/>
                  </a:lnTo>
                  <a:lnTo>
                    <a:pt x="1766747" y="1721675"/>
                  </a:lnTo>
                  <a:lnTo>
                    <a:pt x="1769414" y="1715554"/>
                  </a:lnTo>
                  <a:lnTo>
                    <a:pt x="1771992" y="1709534"/>
                  </a:lnTo>
                  <a:close/>
                </a:path>
                <a:path w="1849120" h="2388235">
                  <a:moveTo>
                    <a:pt x="1848700" y="2134362"/>
                  </a:moveTo>
                  <a:lnTo>
                    <a:pt x="1829993" y="2100160"/>
                  </a:lnTo>
                  <a:lnTo>
                    <a:pt x="1810296" y="2085314"/>
                  </a:lnTo>
                  <a:lnTo>
                    <a:pt x="1810296" y="2127199"/>
                  </a:lnTo>
                  <a:lnTo>
                    <a:pt x="1786280" y="2123021"/>
                  </a:lnTo>
                  <a:lnTo>
                    <a:pt x="1788071" y="2110054"/>
                  </a:lnTo>
                  <a:lnTo>
                    <a:pt x="1790331" y="2111476"/>
                  </a:lnTo>
                  <a:lnTo>
                    <a:pt x="1800580" y="2118995"/>
                  </a:lnTo>
                  <a:lnTo>
                    <a:pt x="1810296" y="2127199"/>
                  </a:lnTo>
                  <a:lnTo>
                    <a:pt x="1810296" y="2085314"/>
                  </a:lnTo>
                  <a:lnTo>
                    <a:pt x="1792909" y="2074938"/>
                  </a:lnTo>
                  <a:lnTo>
                    <a:pt x="1809953" y="1951456"/>
                  </a:lnTo>
                  <a:lnTo>
                    <a:pt x="1815299" y="1912696"/>
                  </a:lnTo>
                  <a:lnTo>
                    <a:pt x="1815553" y="1912340"/>
                  </a:lnTo>
                  <a:lnTo>
                    <a:pt x="1815553" y="1910854"/>
                  </a:lnTo>
                  <a:lnTo>
                    <a:pt x="1815553" y="1903133"/>
                  </a:lnTo>
                  <a:lnTo>
                    <a:pt x="1805089" y="1876450"/>
                  </a:lnTo>
                  <a:lnTo>
                    <a:pt x="1782711" y="1858530"/>
                  </a:lnTo>
                  <a:lnTo>
                    <a:pt x="1782711" y="1903133"/>
                  </a:lnTo>
                  <a:lnTo>
                    <a:pt x="1781721" y="1905266"/>
                  </a:lnTo>
                  <a:lnTo>
                    <a:pt x="1775485" y="1911324"/>
                  </a:lnTo>
                  <a:lnTo>
                    <a:pt x="1775485" y="1951456"/>
                  </a:lnTo>
                  <a:lnTo>
                    <a:pt x="1753565" y="2113470"/>
                  </a:lnTo>
                  <a:lnTo>
                    <a:pt x="1680806" y="2086686"/>
                  </a:lnTo>
                  <a:lnTo>
                    <a:pt x="1620710" y="2060829"/>
                  </a:lnTo>
                  <a:lnTo>
                    <a:pt x="1582635" y="2042922"/>
                  </a:lnTo>
                  <a:lnTo>
                    <a:pt x="1581086" y="2035175"/>
                  </a:lnTo>
                  <a:lnTo>
                    <a:pt x="1574507" y="2025396"/>
                  </a:lnTo>
                  <a:lnTo>
                    <a:pt x="1564741" y="2018817"/>
                  </a:lnTo>
                  <a:lnTo>
                    <a:pt x="1553997" y="2016645"/>
                  </a:lnTo>
                  <a:lnTo>
                    <a:pt x="1553997" y="2045004"/>
                  </a:lnTo>
                  <a:lnTo>
                    <a:pt x="1551749" y="2049602"/>
                  </a:lnTo>
                  <a:lnTo>
                    <a:pt x="1550657" y="2049602"/>
                  </a:lnTo>
                  <a:lnTo>
                    <a:pt x="1550657" y="2045957"/>
                  </a:lnTo>
                  <a:lnTo>
                    <a:pt x="1551609" y="2045004"/>
                  </a:lnTo>
                  <a:lnTo>
                    <a:pt x="1553997" y="2045004"/>
                  </a:lnTo>
                  <a:lnTo>
                    <a:pt x="1553997" y="2016645"/>
                  </a:lnTo>
                  <a:lnTo>
                    <a:pt x="1522082" y="2047138"/>
                  </a:lnTo>
                  <a:lnTo>
                    <a:pt x="1524495" y="2059101"/>
                  </a:lnTo>
                  <a:lnTo>
                    <a:pt x="1531073" y="2068880"/>
                  </a:lnTo>
                  <a:lnTo>
                    <a:pt x="1540840" y="2075459"/>
                  </a:lnTo>
                  <a:lnTo>
                    <a:pt x="1552790" y="2077885"/>
                  </a:lnTo>
                  <a:lnTo>
                    <a:pt x="1564741" y="2075459"/>
                  </a:lnTo>
                  <a:lnTo>
                    <a:pt x="1568665" y="2072817"/>
                  </a:lnTo>
                  <a:lnTo>
                    <a:pt x="1615071" y="2094801"/>
                  </a:lnTo>
                  <a:lnTo>
                    <a:pt x="1673110" y="2119820"/>
                  </a:lnTo>
                  <a:lnTo>
                    <a:pt x="1720811" y="2137816"/>
                  </a:lnTo>
                  <a:lnTo>
                    <a:pt x="1749094" y="2146566"/>
                  </a:lnTo>
                  <a:lnTo>
                    <a:pt x="1726222" y="2315756"/>
                  </a:lnTo>
                  <a:lnTo>
                    <a:pt x="1726222" y="2317559"/>
                  </a:lnTo>
                  <a:lnTo>
                    <a:pt x="1725460" y="2318778"/>
                  </a:lnTo>
                  <a:lnTo>
                    <a:pt x="1684845" y="2338806"/>
                  </a:lnTo>
                  <a:lnTo>
                    <a:pt x="1639303" y="2348585"/>
                  </a:lnTo>
                  <a:lnTo>
                    <a:pt x="1581746" y="2354592"/>
                  </a:lnTo>
                  <a:lnTo>
                    <a:pt x="1552790" y="2355215"/>
                  </a:lnTo>
                  <a:lnTo>
                    <a:pt x="1484198" y="2351176"/>
                  </a:lnTo>
                  <a:lnTo>
                    <a:pt x="1430337" y="2341422"/>
                  </a:lnTo>
                  <a:lnTo>
                    <a:pt x="1394434" y="2329484"/>
                  </a:lnTo>
                  <a:lnTo>
                    <a:pt x="1379702" y="2318880"/>
                  </a:lnTo>
                  <a:lnTo>
                    <a:pt x="1379588" y="2315756"/>
                  </a:lnTo>
                  <a:lnTo>
                    <a:pt x="1330426" y="1952447"/>
                  </a:lnTo>
                  <a:lnTo>
                    <a:pt x="1342936" y="1957273"/>
                  </a:lnTo>
                  <a:lnTo>
                    <a:pt x="1344625" y="1958225"/>
                  </a:lnTo>
                  <a:lnTo>
                    <a:pt x="1348955" y="1959597"/>
                  </a:lnTo>
                  <a:lnTo>
                    <a:pt x="1367561" y="1966747"/>
                  </a:lnTo>
                  <a:lnTo>
                    <a:pt x="1386281" y="1971294"/>
                  </a:lnTo>
                  <a:lnTo>
                    <a:pt x="1391627" y="1972957"/>
                  </a:lnTo>
                  <a:lnTo>
                    <a:pt x="1398320" y="1974202"/>
                  </a:lnTo>
                  <a:lnTo>
                    <a:pt x="1411808" y="1977466"/>
                  </a:lnTo>
                  <a:lnTo>
                    <a:pt x="1435684" y="1981136"/>
                  </a:lnTo>
                  <a:lnTo>
                    <a:pt x="1445387" y="1982927"/>
                  </a:lnTo>
                  <a:lnTo>
                    <a:pt x="1451483" y="1983562"/>
                  </a:lnTo>
                  <a:lnTo>
                    <a:pt x="1459750" y="1984819"/>
                  </a:lnTo>
                  <a:lnTo>
                    <a:pt x="1488694" y="1987372"/>
                  </a:lnTo>
                  <a:lnTo>
                    <a:pt x="1500924" y="1988616"/>
                  </a:lnTo>
                  <a:lnTo>
                    <a:pt x="1504264" y="1988743"/>
                  </a:lnTo>
                  <a:lnTo>
                    <a:pt x="1507858" y="1989048"/>
                  </a:lnTo>
                  <a:lnTo>
                    <a:pt x="1551635" y="1990382"/>
                  </a:lnTo>
                  <a:lnTo>
                    <a:pt x="1552790" y="1990420"/>
                  </a:lnTo>
                  <a:lnTo>
                    <a:pt x="1552956" y="1990420"/>
                  </a:lnTo>
                  <a:lnTo>
                    <a:pt x="1597990" y="1989048"/>
                  </a:lnTo>
                  <a:lnTo>
                    <a:pt x="1601431" y="1988743"/>
                  </a:lnTo>
                  <a:lnTo>
                    <a:pt x="1604695" y="1988629"/>
                  </a:lnTo>
                  <a:lnTo>
                    <a:pt x="1617891" y="1987283"/>
                  </a:lnTo>
                  <a:lnTo>
                    <a:pt x="1646212" y="1984756"/>
                  </a:lnTo>
                  <a:lnTo>
                    <a:pt x="1653273" y="1983651"/>
                  </a:lnTo>
                  <a:lnTo>
                    <a:pt x="1660334" y="1982927"/>
                  </a:lnTo>
                  <a:lnTo>
                    <a:pt x="1673339" y="1980514"/>
                  </a:lnTo>
                  <a:lnTo>
                    <a:pt x="1694180" y="1977250"/>
                  </a:lnTo>
                  <a:lnTo>
                    <a:pt x="1703844" y="1974850"/>
                  </a:lnTo>
                  <a:lnTo>
                    <a:pt x="1714347" y="1972894"/>
                  </a:lnTo>
                  <a:lnTo>
                    <a:pt x="1724634" y="1969681"/>
                  </a:lnTo>
                  <a:lnTo>
                    <a:pt x="1738426" y="1966239"/>
                  </a:lnTo>
                  <a:lnTo>
                    <a:pt x="1748764" y="1962124"/>
                  </a:lnTo>
                  <a:lnTo>
                    <a:pt x="1761667" y="1958073"/>
                  </a:lnTo>
                  <a:lnTo>
                    <a:pt x="1762620" y="1957539"/>
                  </a:lnTo>
                  <a:lnTo>
                    <a:pt x="1768335" y="1954314"/>
                  </a:lnTo>
                  <a:lnTo>
                    <a:pt x="1775485" y="1951456"/>
                  </a:lnTo>
                  <a:lnTo>
                    <a:pt x="1775485" y="1911324"/>
                  </a:lnTo>
                  <a:lnTo>
                    <a:pt x="1767776" y="1918792"/>
                  </a:lnTo>
                  <a:lnTo>
                    <a:pt x="1751482" y="1926005"/>
                  </a:lnTo>
                  <a:lnTo>
                    <a:pt x="1736242" y="1932647"/>
                  </a:lnTo>
                  <a:lnTo>
                    <a:pt x="1692427" y="1944103"/>
                  </a:lnTo>
                  <a:lnTo>
                    <a:pt x="1688592" y="1945106"/>
                  </a:lnTo>
                  <a:lnTo>
                    <a:pt x="1629829" y="1953641"/>
                  </a:lnTo>
                  <a:lnTo>
                    <a:pt x="1626527" y="1954110"/>
                  </a:lnTo>
                  <a:lnTo>
                    <a:pt x="1552956" y="1957539"/>
                  </a:lnTo>
                  <a:lnTo>
                    <a:pt x="1552790" y="1957539"/>
                  </a:lnTo>
                  <a:lnTo>
                    <a:pt x="1479600" y="1954136"/>
                  </a:lnTo>
                  <a:lnTo>
                    <a:pt x="1417726" y="1945195"/>
                  </a:lnTo>
                  <a:lnTo>
                    <a:pt x="1369656" y="1932622"/>
                  </a:lnTo>
                  <a:lnTo>
                    <a:pt x="1324686" y="1904441"/>
                  </a:lnTo>
                  <a:lnTo>
                    <a:pt x="1324102" y="1903044"/>
                  </a:lnTo>
                  <a:lnTo>
                    <a:pt x="1335430" y="1889315"/>
                  </a:lnTo>
                  <a:lnTo>
                    <a:pt x="1365897" y="1873059"/>
                  </a:lnTo>
                  <a:lnTo>
                    <a:pt x="1413611" y="1857540"/>
                  </a:lnTo>
                  <a:lnTo>
                    <a:pt x="1476781" y="1845894"/>
                  </a:lnTo>
                  <a:lnTo>
                    <a:pt x="1553616" y="1841322"/>
                  </a:lnTo>
                  <a:lnTo>
                    <a:pt x="1630387" y="1845932"/>
                  </a:lnTo>
                  <a:lnTo>
                    <a:pt x="1693405" y="1857629"/>
                  </a:lnTo>
                  <a:lnTo>
                    <a:pt x="1740954" y="1873199"/>
                  </a:lnTo>
                  <a:lnTo>
                    <a:pt x="1771294" y="1889442"/>
                  </a:lnTo>
                  <a:lnTo>
                    <a:pt x="1782711" y="1903133"/>
                  </a:lnTo>
                  <a:lnTo>
                    <a:pt x="1782711" y="1858530"/>
                  </a:lnTo>
                  <a:lnTo>
                    <a:pt x="1776272" y="1853361"/>
                  </a:lnTo>
                  <a:lnTo>
                    <a:pt x="1748751" y="1841322"/>
                  </a:lnTo>
                  <a:lnTo>
                    <a:pt x="1732965" y="1834413"/>
                  </a:lnTo>
                  <a:lnTo>
                    <a:pt x="1679130" y="1820202"/>
                  </a:lnTo>
                  <a:lnTo>
                    <a:pt x="1618437" y="1811223"/>
                  </a:lnTo>
                  <a:lnTo>
                    <a:pt x="1554924" y="1808111"/>
                  </a:lnTo>
                  <a:lnTo>
                    <a:pt x="1491322" y="1811223"/>
                  </a:lnTo>
                  <a:lnTo>
                    <a:pt x="1430235" y="1820202"/>
                  </a:lnTo>
                  <a:lnTo>
                    <a:pt x="1375816" y="1834476"/>
                  </a:lnTo>
                  <a:lnTo>
                    <a:pt x="1332001" y="1853501"/>
                  </a:lnTo>
                  <a:lnTo>
                    <a:pt x="1292618" y="1902447"/>
                  </a:lnTo>
                  <a:lnTo>
                    <a:pt x="1291882" y="1904212"/>
                  </a:lnTo>
                  <a:lnTo>
                    <a:pt x="1346695" y="2319210"/>
                  </a:lnTo>
                  <a:lnTo>
                    <a:pt x="1396441" y="2365260"/>
                  </a:lnTo>
                  <a:lnTo>
                    <a:pt x="1445336" y="2378379"/>
                  </a:lnTo>
                  <a:lnTo>
                    <a:pt x="1500022" y="2385771"/>
                  </a:lnTo>
                  <a:lnTo>
                    <a:pt x="1552790" y="2388095"/>
                  </a:lnTo>
                  <a:lnTo>
                    <a:pt x="1583651" y="2387409"/>
                  </a:lnTo>
                  <a:lnTo>
                    <a:pt x="1644980" y="2380996"/>
                  </a:lnTo>
                  <a:lnTo>
                    <a:pt x="1685099" y="2372893"/>
                  </a:lnTo>
                  <a:lnTo>
                    <a:pt x="1731492" y="2355215"/>
                  </a:lnTo>
                  <a:lnTo>
                    <a:pt x="1759229" y="2319210"/>
                  </a:lnTo>
                  <a:lnTo>
                    <a:pt x="1781924" y="2154605"/>
                  </a:lnTo>
                  <a:lnTo>
                    <a:pt x="1788960" y="2156129"/>
                  </a:lnTo>
                  <a:lnTo>
                    <a:pt x="1811286" y="2158098"/>
                  </a:lnTo>
                  <a:lnTo>
                    <a:pt x="1819490" y="2158276"/>
                  </a:lnTo>
                  <a:lnTo>
                    <a:pt x="1827453" y="2156688"/>
                  </a:lnTo>
                  <a:lnTo>
                    <a:pt x="1834883" y="2153424"/>
                  </a:lnTo>
                  <a:lnTo>
                    <a:pt x="1841500" y="2148573"/>
                  </a:lnTo>
                  <a:lnTo>
                    <a:pt x="1846592" y="2142452"/>
                  </a:lnTo>
                  <a:lnTo>
                    <a:pt x="1848700" y="21343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3419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53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77" y="680313"/>
                  </a:lnTo>
                  <a:lnTo>
                    <a:pt x="109677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59" y="76911"/>
                  </a:lnTo>
                  <a:lnTo>
                    <a:pt x="611759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12" y="76911"/>
                  </a:lnTo>
                  <a:lnTo>
                    <a:pt x="508812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45" y="76911"/>
                  </a:lnTo>
                  <a:lnTo>
                    <a:pt x="302945" y="0"/>
                  </a:lnTo>
                  <a:lnTo>
                    <a:pt x="270141" y="0"/>
                  </a:lnTo>
                  <a:lnTo>
                    <a:pt x="270141" y="76911"/>
                  </a:lnTo>
                  <a:lnTo>
                    <a:pt x="200152" y="76911"/>
                  </a:lnTo>
                  <a:lnTo>
                    <a:pt x="200152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52" y="790549"/>
                  </a:lnTo>
                  <a:lnTo>
                    <a:pt x="200152" y="713409"/>
                  </a:lnTo>
                  <a:lnTo>
                    <a:pt x="270141" y="713409"/>
                  </a:lnTo>
                  <a:lnTo>
                    <a:pt x="270141" y="790549"/>
                  </a:lnTo>
                  <a:lnTo>
                    <a:pt x="302945" y="790549"/>
                  </a:lnTo>
                  <a:lnTo>
                    <a:pt x="302945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12" y="790549"/>
                  </a:lnTo>
                  <a:lnTo>
                    <a:pt x="508812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59" y="790549"/>
                  </a:lnTo>
                  <a:lnTo>
                    <a:pt x="611759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53" y="618451"/>
                  </a:lnTo>
                  <a:lnTo>
                    <a:pt x="786853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53" y="515200"/>
                  </a:lnTo>
                  <a:lnTo>
                    <a:pt x="786853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53" y="411746"/>
                  </a:lnTo>
                  <a:lnTo>
                    <a:pt x="786853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53" y="308317"/>
                  </a:lnTo>
                  <a:lnTo>
                    <a:pt x="786853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53" y="205054"/>
                  </a:lnTo>
                  <a:lnTo>
                    <a:pt x="786853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92785" y="2764475"/>
            <a:ext cx="1270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556003"/>
            <a:ext cx="3078480" cy="4503420"/>
          </a:xfrm>
          <a:custGeom>
            <a:avLst/>
            <a:gdLst/>
            <a:ahLst/>
            <a:cxnLst/>
            <a:rect l="l" t="t" r="r" b="b"/>
            <a:pathLst>
              <a:path w="3078479" h="4503420">
                <a:moveTo>
                  <a:pt x="0" y="0"/>
                </a:moveTo>
                <a:lnTo>
                  <a:pt x="3078479" y="0"/>
                </a:lnTo>
                <a:lnTo>
                  <a:pt x="3078479" y="4503420"/>
                </a:lnTo>
                <a:lnTo>
                  <a:pt x="0" y="450342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2717" y="1628096"/>
            <a:ext cx="130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9017" y="1485901"/>
            <a:ext cx="6068695" cy="2508885"/>
            <a:chOff x="1969017" y="1485901"/>
            <a:chExt cx="6068695" cy="2508885"/>
          </a:xfrm>
        </p:grpSpPr>
        <p:sp>
          <p:nvSpPr>
            <p:cNvPr id="11" name="object 11"/>
            <p:cNvSpPr/>
            <p:nvPr/>
          </p:nvSpPr>
          <p:spPr>
            <a:xfrm>
              <a:off x="1969017" y="1485901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5" h="330200">
                  <a:moveTo>
                    <a:pt x="33069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698" y="0"/>
                  </a:lnTo>
                  <a:lnTo>
                    <a:pt x="33069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2" y="1573925"/>
              <a:ext cx="236220" cy="154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0811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28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64" y="680313"/>
                  </a:lnTo>
                  <a:lnTo>
                    <a:pt x="109664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84" y="76911"/>
                  </a:lnTo>
                  <a:lnTo>
                    <a:pt x="611784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25" y="76911"/>
                  </a:lnTo>
                  <a:lnTo>
                    <a:pt x="508825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33" y="76911"/>
                  </a:lnTo>
                  <a:lnTo>
                    <a:pt x="302933" y="0"/>
                  </a:lnTo>
                  <a:lnTo>
                    <a:pt x="270154" y="0"/>
                  </a:lnTo>
                  <a:lnTo>
                    <a:pt x="270154" y="76911"/>
                  </a:lnTo>
                  <a:lnTo>
                    <a:pt x="200164" y="76911"/>
                  </a:lnTo>
                  <a:lnTo>
                    <a:pt x="200164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64" y="790549"/>
                  </a:lnTo>
                  <a:lnTo>
                    <a:pt x="200164" y="713409"/>
                  </a:lnTo>
                  <a:lnTo>
                    <a:pt x="270154" y="713409"/>
                  </a:lnTo>
                  <a:lnTo>
                    <a:pt x="270154" y="790549"/>
                  </a:lnTo>
                  <a:lnTo>
                    <a:pt x="302933" y="790549"/>
                  </a:lnTo>
                  <a:lnTo>
                    <a:pt x="302933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25" y="790549"/>
                  </a:lnTo>
                  <a:lnTo>
                    <a:pt x="508825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84" y="790549"/>
                  </a:lnTo>
                  <a:lnTo>
                    <a:pt x="611784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28" y="618451"/>
                  </a:lnTo>
                  <a:lnTo>
                    <a:pt x="786828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28" y="515200"/>
                  </a:lnTo>
                  <a:lnTo>
                    <a:pt x="786828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28" y="411746"/>
                  </a:lnTo>
                  <a:lnTo>
                    <a:pt x="786828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28" y="308317"/>
                  </a:lnTo>
                  <a:lnTo>
                    <a:pt x="786828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28" y="205054"/>
                  </a:lnTo>
                  <a:lnTo>
                    <a:pt x="786828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9473" y="3212871"/>
              <a:ext cx="2835275" cy="782320"/>
            </a:xfrm>
            <a:custGeom>
              <a:avLst/>
              <a:gdLst/>
              <a:ahLst/>
              <a:cxnLst/>
              <a:rect l="l" t="t" r="r" b="b"/>
              <a:pathLst>
                <a:path w="2835275" h="782320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2835275" h="782320">
                  <a:moveTo>
                    <a:pt x="619264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61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61"/>
                  </a:lnTo>
                  <a:lnTo>
                    <a:pt x="530961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38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68" y="171627"/>
                  </a:lnTo>
                  <a:lnTo>
                    <a:pt x="608495" y="171513"/>
                  </a:lnTo>
                  <a:lnTo>
                    <a:pt x="614248" y="167665"/>
                  </a:lnTo>
                  <a:lnTo>
                    <a:pt x="616826" y="161759"/>
                  </a:lnTo>
                  <a:lnTo>
                    <a:pt x="619264" y="156387"/>
                  </a:lnTo>
                  <a:close/>
                </a:path>
                <a:path w="2835275" h="782320">
                  <a:moveTo>
                    <a:pt x="2834360" y="216903"/>
                  </a:moveTo>
                  <a:lnTo>
                    <a:pt x="2827020" y="209537"/>
                  </a:lnTo>
                  <a:lnTo>
                    <a:pt x="2801582" y="209537"/>
                  </a:lnTo>
                  <a:lnTo>
                    <a:pt x="2801582" y="242417"/>
                  </a:lnTo>
                  <a:lnTo>
                    <a:pt x="2801582" y="748919"/>
                  </a:lnTo>
                  <a:lnTo>
                    <a:pt x="2250465" y="748919"/>
                  </a:lnTo>
                  <a:lnTo>
                    <a:pt x="2250465" y="242417"/>
                  </a:lnTo>
                  <a:lnTo>
                    <a:pt x="2801582" y="242417"/>
                  </a:lnTo>
                  <a:lnTo>
                    <a:pt x="2801582" y="209537"/>
                  </a:lnTo>
                  <a:lnTo>
                    <a:pt x="2225027" y="209537"/>
                  </a:lnTo>
                  <a:lnTo>
                    <a:pt x="2217686" y="216903"/>
                  </a:lnTo>
                  <a:lnTo>
                    <a:pt x="2217686" y="774433"/>
                  </a:lnTo>
                  <a:lnTo>
                    <a:pt x="2225027" y="781799"/>
                  </a:lnTo>
                  <a:lnTo>
                    <a:pt x="2827020" y="781799"/>
                  </a:lnTo>
                  <a:lnTo>
                    <a:pt x="2834360" y="774433"/>
                  </a:lnTo>
                  <a:lnTo>
                    <a:pt x="2834360" y="748919"/>
                  </a:lnTo>
                  <a:lnTo>
                    <a:pt x="2834360" y="242417"/>
                  </a:lnTo>
                  <a:lnTo>
                    <a:pt x="2834360" y="216903"/>
                  </a:lnTo>
                  <a:close/>
                </a:path>
                <a:path w="2835275" h="782320">
                  <a:moveTo>
                    <a:pt x="2835160" y="165531"/>
                  </a:moveTo>
                  <a:lnTo>
                    <a:pt x="2834538" y="159258"/>
                  </a:lnTo>
                  <a:lnTo>
                    <a:pt x="2831084" y="154470"/>
                  </a:lnTo>
                  <a:lnTo>
                    <a:pt x="2826156" y="147891"/>
                  </a:lnTo>
                  <a:lnTo>
                    <a:pt x="2785186" y="93205"/>
                  </a:lnTo>
                  <a:lnTo>
                    <a:pt x="2785186" y="147891"/>
                  </a:lnTo>
                  <a:lnTo>
                    <a:pt x="2265883" y="147891"/>
                  </a:lnTo>
                  <a:lnTo>
                    <a:pt x="2345220" y="42024"/>
                  </a:lnTo>
                  <a:lnTo>
                    <a:pt x="2705849" y="42024"/>
                  </a:lnTo>
                  <a:lnTo>
                    <a:pt x="2785186" y="147891"/>
                  </a:lnTo>
                  <a:lnTo>
                    <a:pt x="2785186" y="93205"/>
                  </a:lnTo>
                  <a:lnTo>
                    <a:pt x="2746857" y="42024"/>
                  </a:lnTo>
                  <a:lnTo>
                    <a:pt x="2724061" y="11582"/>
                  </a:lnTo>
                  <a:lnTo>
                    <a:pt x="2719209" y="9144"/>
                  </a:lnTo>
                  <a:lnTo>
                    <a:pt x="2331859" y="9144"/>
                  </a:lnTo>
                  <a:lnTo>
                    <a:pt x="2327008" y="11582"/>
                  </a:lnTo>
                  <a:lnTo>
                    <a:pt x="2219985" y="155130"/>
                  </a:lnTo>
                  <a:lnTo>
                    <a:pt x="2216518" y="159905"/>
                  </a:lnTo>
                  <a:lnTo>
                    <a:pt x="2215896" y="166192"/>
                  </a:lnTo>
                  <a:lnTo>
                    <a:pt x="2218347" y="171564"/>
                  </a:lnTo>
                  <a:lnTo>
                    <a:pt x="2221090" y="177203"/>
                  </a:lnTo>
                  <a:lnTo>
                    <a:pt x="2226830" y="180784"/>
                  </a:lnTo>
                  <a:lnTo>
                    <a:pt x="2233091" y="180771"/>
                  </a:lnTo>
                  <a:lnTo>
                    <a:pt x="2817965" y="180771"/>
                  </a:lnTo>
                  <a:lnTo>
                    <a:pt x="2824391" y="180657"/>
                  </a:lnTo>
                  <a:lnTo>
                    <a:pt x="2830157" y="176809"/>
                  </a:lnTo>
                  <a:lnTo>
                    <a:pt x="2832722" y="170903"/>
                  </a:lnTo>
                  <a:lnTo>
                    <a:pt x="2835160" y="165531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82982" y="2764475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073" y="4069591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125" y="4057375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9245" y="4074166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296" y="4061950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6247" y="3217439"/>
            <a:ext cx="1810385" cy="2388235"/>
            <a:chOff x="6756247" y="3217439"/>
            <a:chExt cx="1810385" cy="2388235"/>
          </a:xfrm>
        </p:grpSpPr>
        <p:sp>
          <p:nvSpPr>
            <p:cNvPr id="21" name="object 21"/>
            <p:cNvSpPr/>
            <p:nvPr/>
          </p:nvSpPr>
          <p:spPr>
            <a:xfrm>
              <a:off x="7947241" y="3217443"/>
              <a:ext cx="619760" cy="772795"/>
            </a:xfrm>
            <a:custGeom>
              <a:avLst/>
              <a:gdLst/>
              <a:ahLst/>
              <a:cxnLst/>
              <a:rect l="l" t="t" r="r" b="b"/>
              <a:pathLst>
                <a:path w="619759" h="77279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619759" h="772795">
                  <a:moveTo>
                    <a:pt x="619277" y="156387"/>
                  </a:moveTo>
                  <a:lnTo>
                    <a:pt x="618655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207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507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44739" y="4752340"/>
              <a:ext cx="822960" cy="466090"/>
            </a:xfrm>
            <a:custGeom>
              <a:avLst/>
              <a:gdLst/>
              <a:ahLst/>
              <a:cxnLst/>
              <a:rect l="l" t="t" r="r" b="b"/>
              <a:pathLst>
                <a:path w="822959" h="466089">
                  <a:moveTo>
                    <a:pt x="0" y="465836"/>
                  </a:moveTo>
                  <a:lnTo>
                    <a:pt x="822960" y="465836"/>
                  </a:lnTo>
                  <a:lnTo>
                    <a:pt x="822960" y="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3252" y="4752342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800"/>
                  </a:moveTo>
                  <a:lnTo>
                    <a:pt x="44450" y="0"/>
                  </a:lnTo>
                  <a:lnTo>
                    <a:pt x="88900" y="5080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56235" y="4832858"/>
              <a:ext cx="556260" cy="772795"/>
            </a:xfrm>
            <a:custGeom>
              <a:avLst/>
              <a:gdLst/>
              <a:ahLst/>
              <a:cxnLst/>
              <a:rect l="l" t="t" r="r" b="b"/>
              <a:pathLst>
                <a:path w="556259" h="772795">
                  <a:moveTo>
                    <a:pt x="468147" y="110020"/>
                  </a:moveTo>
                  <a:lnTo>
                    <a:pt x="461822" y="110020"/>
                  </a:lnTo>
                  <a:lnTo>
                    <a:pt x="467944" y="110159"/>
                  </a:lnTo>
                  <a:lnTo>
                    <a:pt x="468147" y="110020"/>
                  </a:lnTo>
                  <a:close/>
                </a:path>
                <a:path w="556259" h="772795">
                  <a:moveTo>
                    <a:pt x="477672" y="146723"/>
                  </a:moveTo>
                  <a:lnTo>
                    <a:pt x="474446" y="146723"/>
                  </a:lnTo>
                  <a:lnTo>
                    <a:pt x="474446" y="139090"/>
                  </a:lnTo>
                  <a:lnTo>
                    <a:pt x="48641" y="139090"/>
                  </a:lnTo>
                  <a:lnTo>
                    <a:pt x="48641" y="146723"/>
                  </a:lnTo>
                  <a:lnTo>
                    <a:pt x="45415" y="146723"/>
                  </a:lnTo>
                  <a:lnTo>
                    <a:pt x="45415" y="172161"/>
                  </a:lnTo>
                  <a:lnTo>
                    <a:pt x="45415" y="201409"/>
                  </a:lnTo>
                  <a:lnTo>
                    <a:pt x="78193" y="201409"/>
                  </a:lnTo>
                  <a:lnTo>
                    <a:pt x="78193" y="172161"/>
                  </a:lnTo>
                  <a:lnTo>
                    <a:pt x="444893" y="172161"/>
                  </a:lnTo>
                  <a:lnTo>
                    <a:pt x="444893" y="201409"/>
                  </a:lnTo>
                  <a:lnTo>
                    <a:pt x="477672" y="201409"/>
                  </a:lnTo>
                  <a:lnTo>
                    <a:pt x="477672" y="172161"/>
                  </a:lnTo>
                  <a:lnTo>
                    <a:pt x="477672" y="146723"/>
                  </a:lnTo>
                  <a:close/>
                </a:path>
                <a:path w="556259" h="772795">
                  <a:moveTo>
                    <a:pt x="479259" y="94119"/>
                  </a:moveTo>
                  <a:lnTo>
                    <a:pt x="478053" y="87160"/>
                  </a:lnTo>
                  <a:lnTo>
                    <a:pt x="473583" y="82384"/>
                  </a:lnTo>
                  <a:lnTo>
                    <a:pt x="468718" y="77127"/>
                  </a:lnTo>
                  <a:lnTo>
                    <a:pt x="427812" y="32905"/>
                  </a:lnTo>
                  <a:lnTo>
                    <a:pt x="424395" y="29222"/>
                  </a:lnTo>
                  <a:lnTo>
                    <a:pt x="424395" y="77127"/>
                  </a:lnTo>
                  <a:lnTo>
                    <a:pt x="99174" y="77127"/>
                  </a:lnTo>
                  <a:lnTo>
                    <a:pt x="139992" y="32905"/>
                  </a:lnTo>
                  <a:lnTo>
                    <a:pt x="383095" y="32905"/>
                  </a:lnTo>
                  <a:lnTo>
                    <a:pt x="424395" y="77127"/>
                  </a:lnTo>
                  <a:lnTo>
                    <a:pt x="424395" y="29222"/>
                  </a:lnTo>
                  <a:lnTo>
                    <a:pt x="399186" y="1955"/>
                  </a:lnTo>
                  <a:lnTo>
                    <a:pt x="394843" y="38"/>
                  </a:lnTo>
                  <a:lnTo>
                    <a:pt x="390309" y="25"/>
                  </a:lnTo>
                  <a:lnTo>
                    <a:pt x="128181" y="0"/>
                  </a:lnTo>
                  <a:lnTo>
                    <a:pt x="123786" y="1905"/>
                  </a:lnTo>
                  <a:lnTo>
                    <a:pt x="45262" y="87185"/>
                  </a:lnTo>
                  <a:lnTo>
                    <a:pt x="44094" y="94157"/>
                  </a:lnTo>
                  <a:lnTo>
                    <a:pt x="49339" y="106159"/>
                  </a:lnTo>
                  <a:lnTo>
                    <a:pt x="55232" y="110007"/>
                  </a:lnTo>
                  <a:lnTo>
                    <a:pt x="61798" y="110007"/>
                  </a:lnTo>
                  <a:lnTo>
                    <a:pt x="461289" y="110007"/>
                  </a:lnTo>
                  <a:lnTo>
                    <a:pt x="468172" y="110007"/>
                  </a:lnTo>
                  <a:lnTo>
                    <a:pt x="474040" y="106260"/>
                  </a:lnTo>
                  <a:lnTo>
                    <a:pt x="476694" y="100139"/>
                  </a:lnTo>
                  <a:lnTo>
                    <a:pt x="479259" y="94119"/>
                  </a:lnTo>
                  <a:close/>
                </a:path>
                <a:path w="556259" h="772795">
                  <a:moveTo>
                    <a:pt x="555840" y="518947"/>
                  </a:moveTo>
                  <a:lnTo>
                    <a:pt x="537159" y="484746"/>
                  </a:lnTo>
                  <a:lnTo>
                    <a:pt x="517512" y="469900"/>
                  </a:lnTo>
                  <a:lnTo>
                    <a:pt x="517512" y="511784"/>
                  </a:lnTo>
                  <a:lnTo>
                    <a:pt x="493547" y="507606"/>
                  </a:lnTo>
                  <a:lnTo>
                    <a:pt x="495325" y="494639"/>
                  </a:lnTo>
                  <a:lnTo>
                    <a:pt x="497586" y="496062"/>
                  </a:lnTo>
                  <a:lnTo>
                    <a:pt x="507809" y="503580"/>
                  </a:lnTo>
                  <a:lnTo>
                    <a:pt x="517512" y="511784"/>
                  </a:lnTo>
                  <a:lnTo>
                    <a:pt x="517512" y="469900"/>
                  </a:lnTo>
                  <a:lnTo>
                    <a:pt x="500164" y="459524"/>
                  </a:lnTo>
                  <a:lnTo>
                    <a:pt x="517169" y="336042"/>
                  </a:lnTo>
                  <a:lnTo>
                    <a:pt x="522503" y="297281"/>
                  </a:lnTo>
                  <a:lnTo>
                    <a:pt x="522757" y="296926"/>
                  </a:lnTo>
                  <a:lnTo>
                    <a:pt x="522757" y="295440"/>
                  </a:lnTo>
                  <a:lnTo>
                    <a:pt x="522757" y="287718"/>
                  </a:lnTo>
                  <a:lnTo>
                    <a:pt x="512305" y="261035"/>
                  </a:lnTo>
                  <a:lnTo>
                    <a:pt x="489978" y="243116"/>
                  </a:lnTo>
                  <a:lnTo>
                    <a:pt x="489978" y="287718"/>
                  </a:lnTo>
                  <a:lnTo>
                    <a:pt x="488988" y="289852"/>
                  </a:lnTo>
                  <a:lnTo>
                    <a:pt x="482765" y="295910"/>
                  </a:lnTo>
                  <a:lnTo>
                    <a:pt x="482765" y="336042"/>
                  </a:lnTo>
                  <a:lnTo>
                    <a:pt x="460883" y="498055"/>
                  </a:lnTo>
                  <a:lnTo>
                    <a:pt x="388264" y="471271"/>
                  </a:lnTo>
                  <a:lnTo>
                    <a:pt x="328269" y="445414"/>
                  </a:lnTo>
                  <a:lnTo>
                    <a:pt x="290271" y="427507"/>
                  </a:lnTo>
                  <a:lnTo>
                    <a:pt x="288721" y="419760"/>
                  </a:lnTo>
                  <a:lnTo>
                    <a:pt x="282155" y="409981"/>
                  </a:lnTo>
                  <a:lnTo>
                    <a:pt x="272415" y="403402"/>
                  </a:lnTo>
                  <a:lnTo>
                    <a:pt x="261670" y="401231"/>
                  </a:lnTo>
                  <a:lnTo>
                    <a:pt x="261670" y="429590"/>
                  </a:lnTo>
                  <a:lnTo>
                    <a:pt x="259435" y="434187"/>
                  </a:lnTo>
                  <a:lnTo>
                    <a:pt x="258356" y="434187"/>
                  </a:lnTo>
                  <a:lnTo>
                    <a:pt x="258356" y="430542"/>
                  </a:lnTo>
                  <a:lnTo>
                    <a:pt x="259295" y="429590"/>
                  </a:lnTo>
                  <a:lnTo>
                    <a:pt x="261670" y="429590"/>
                  </a:lnTo>
                  <a:lnTo>
                    <a:pt x="261670" y="401231"/>
                  </a:lnTo>
                  <a:lnTo>
                    <a:pt x="229831" y="431723"/>
                  </a:lnTo>
                  <a:lnTo>
                    <a:pt x="232232" y="443687"/>
                  </a:lnTo>
                  <a:lnTo>
                    <a:pt x="238810" y="453466"/>
                  </a:lnTo>
                  <a:lnTo>
                    <a:pt x="248551" y="460044"/>
                  </a:lnTo>
                  <a:lnTo>
                    <a:pt x="260477" y="462470"/>
                  </a:lnTo>
                  <a:lnTo>
                    <a:pt x="272415" y="460044"/>
                  </a:lnTo>
                  <a:lnTo>
                    <a:pt x="276326" y="457403"/>
                  </a:lnTo>
                  <a:lnTo>
                    <a:pt x="322643" y="479386"/>
                  </a:lnTo>
                  <a:lnTo>
                    <a:pt x="380580" y="504405"/>
                  </a:lnTo>
                  <a:lnTo>
                    <a:pt x="428193" y="522401"/>
                  </a:lnTo>
                  <a:lnTo>
                    <a:pt x="456412" y="531152"/>
                  </a:lnTo>
                  <a:lnTo>
                    <a:pt x="433578" y="700341"/>
                  </a:lnTo>
                  <a:lnTo>
                    <a:pt x="433578" y="702144"/>
                  </a:lnTo>
                  <a:lnTo>
                    <a:pt x="432828" y="703364"/>
                  </a:lnTo>
                  <a:lnTo>
                    <a:pt x="392290" y="723392"/>
                  </a:lnTo>
                  <a:lnTo>
                    <a:pt x="346824" y="733171"/>
                  </a:lnTo>
                  <a:lnTo>
                    <a:pt x="289382" y="739178"/>
                  </a:lnTo>
                  <a:lnTo>
                    <a:pt x="260477" y="739800"/>
                  </a:lnTo>
                  <a:lnTo>
                    <a:pt x="192011" y="735761"/>
                  </a:lnTo>
                  <a:lnTo>
                    <a:pt x="138252" y="726008"/>
                  </a:lnTo>
                  <a:lnTo>
                    <a:pt x="102412" y="714070"/>
                  </a:lnTo>
                  <a:lnTo>
                    <a:pt x="87706" y="703465"/>
                  </a:lnTo>
                  <a:lnTo>
                    <a:pt x="87591" y="700341"/>
                  </a:lnTo>
                  <a:lnTo>
                    <a:pt x="38531" y="337032"/>
                  </a:lnTo>
                  <a:lnTo>
                    <a:pt x="51028" y="341858"/>
                  </a:lnTo>
                  <a:lnTo>
                    <a:pt x="52705" y="342811"/>
                  </a:lnTo>
                  <a:lnTo>
                    <a:pt x="57010" y="344170"/>
                  </a:lnTo>
                  <a:lnTo>
                    <a:pt x="75590" y="351332"/>
                  </a:lnTo>
                  <a:lnTo>
                    <a:pt x="94246" y="355866"/>
                  </a:lnTo>
                  <a:lnTo>
                    <a:pt x="99606" y="357543"/>
                  </a:lnTo>
                  <a:lnTo>
                    <a:pt x="106324" y="358800"/>
                  </a:lnTo>
                  <a:lnTo>
                    <a:pt x="119761" y="362051"/>
                  </a:lnTo>
                  <a:lnTo>
                    <a:pt x="143522" y="365709"/>
                  </a:lnTo>
                  <a:lnTo>
                    <a:pt x="153263" y="367512"/>
                  </a:lnTo>
                  <a:lnTo>
                    <a:pt x="159385" y="368147"/>
                  </a:lnTo>
                  <a:lnTo>
                    <a:pt x="167614" y="369404"/>
                  </a:lnTo>
                  <a:lnTo>
                    <a:pt x="196481" y="371957"/>
                  </a:lnTo>
                  <a:lnTo>
                    <a:pt x="208711" y="373202"/>
                  </a:lnTo>
                  <a:lnTo>
                    <a:pt x="212039" y="373329"/>
                  </a:lnTo>
                  <a:lnTo>
                    <a:pt x="215633" y="373634"/>
                  </a:lnTo>
                  <a:lnTo>
                    <a:pt x="259321" y="374967"/>
                  </a:lnTo>
                  <a:lnTo>
                    <a:pt x="260477" y="375005"/>
                  </a:lnTo>
                  <a:lnTo>
                    <a:pt x="260642" y="375005"/>
                  </a:lnTo>
                  <a:lnTo>
                    <a:pt x="305587" y="373634"/>
                  </a:lnTo>
                  <a:lnTo>
                    <a:pt x="309016" y="373329"/>
                  </a:lnTo>
                  <a:lnTo>
                    <a:pt x="312280" y="373214"/>
                  </a:lnTo>
                  <a:lnTo>
                    <a:pt x="325450" y="371868"/>
                  </a:lnTo>
                  <a:lnTo>
                    <a:pt x="353720" y="369341"/>
                  </a:lnTo>
                  <a:lnTo>
                    <a:pt x="360768" y="368236"/>
                  </a:lnTo>
                  <a:lnTo>
                    <a:pt x="367817" y="367512"/>
                  </a:lnTo>
                  <a:lnTo>
                    <a:pt x="380822" y="365099"/>
                  </a:lnTo>
                  <a:lnTo>
                    <a:pt x="401599" y="361835"/>
                  </a:lnTo>
                  <a:lnTo>
                    <a:pt x="411213" y="359448"/>
                  </a:lnTo>
                  <a:lnTo>
                    <a:pt x="421741" y="357479"/>
                  </a:lnTo>
                  <a:lnTo>
                    <a:pt x="432028" y="354253"/>
                  </a:lnTo>
                  <a:lnTo>
                    <a:pt x="445770" y="350824"/>
                  </a:lnTo>
                  <a:lnTo>
                    <a:pt x="456107" y="346697"/>
                  </a:lnTo>
                  <a:lnTo>
                    <a:pt x="468960" y="342658"/>
                  </a:lnTo>
                  <a:lnTo>
                    <a:pt x="469912" y="342125"/>
                  </a:lnTo>
                  <a:lnTo>
                    <a:pt x="475602" y="338912"/>
                  </a:lnTo>
                  <a:lnTo>
                    <a:pt x="482765" y="336042"/>
                  </a:lnTo>
                  <a:lnTo>
                    <a:pt x="482765" y="295910"/>
                  </a:lnTo>
                  <a:lnTo>
                    <a:pt x="443572" y="317246"/>
                  </a:lnTo>
                  <a:lnTo>
                    <a:pt x="399084" y="328891"/>
                  </a:lnTo>
                  <a:lnTo>
                    <a:pt x="395935" y="329704"/>
                  </a:lnTo>
                  <a:lnTo>
                    <a:pt x="336384" y="338366"/>
                  </a:lnTo>
                  <a:lnTo>
                    <a:pt x="334073" y="338696"/>
                  </a:lnTo>
                  <a:lnTo>
                    <a:pt x="260642" y="342125"/>
                  </a:lnTo>
                  <a:lnTo>
                    <a:pt x="260477" y="342125"/>
                  </a:lnTo>
                  <a:lnTo>
                    <a:pt x="244360" y="341376"/>
                  </a:lnTo>
                  <a:lnTo>
                    <a:pt x="187426" y="338721"/>
                  </a:lnTo>
                  <a:lnTo>
                    <a:pt x="125691" y="329780"/>
                  </a:lnTo>
                  <a:lnTo>
                    <a:pt x="77685" y="317207"/>
                  </a:lnTo>
                  <a:lnTo>
                    <a:pt x="45770" y="302895"/>
                  </a:lnTo>
                  <a:lnTo>
                    <a:pt x="32791" y="289026"/>
                  </a:lnTo>
                  <a:lnTo>
                    <a:pt x="32207" y="287629"/>
                  </a:lnTo>
                  <a:lnTo>
                    <a:pt x="43522" y="273900"/>
                  </a:lnTo>
                  <a:lnTo>
                    <a:pt x="73926" y="257644"/>
                  </a:lnTo>
                  <a:lnTo>
                    <a:pt x="121551" y="242125"/>
                  </a:lnTo>
                  <a:lnTo>
                    <a:pt x="184607" y="230479"/>
                  </a:lnTo>
                  <a:lnTo>
                    <a:pt x="261302" y="225907"/>
                  </a:lnTo>
                  <a:lnTo>
                    <a:pt x="337921" y="230517"/>
                  </a:lnTo>
                  <a:lnTo>
                    <a:pt x="400824" y="242214"/>
                  </a:lnTo>
                  <a:lnTo>
                    <a:pt x="448284" y="257784"/>
                  </a:lnTo>
                  <a:lnTo>
                    <a:pt x="478574" y="274027"/>
                  </a:lnTo>
                  <a:lnTo>
                    <a:pt x="489978" y="287718"/>
                  </a:lnTo>
                  <a:lnTo>
                    <a:pt x="489978" y="243116"/>
                  </a:lnTo>
                  <a:lnTo>
                    <a:pt x="483539" y="237947"/>
                  </a:lnTo>
                  <a:lnTo>
                    <a:pt x="456069" y="225907"/>
                  </a:lnTo>
                  <a:lnTo>
                    <a:pt x="440321" y="218998"/>
                  </a:lnTo>
                  <a:lnTo>
                    <a:pt x="386588" y="204787"/>
                  </a:lnTo>
                  <a:lnTo>
                    <a:pt x="326009" y="195808"/>
                  </a:lnTo>
                  <a:lnTo>
                    <a:pt x="262610" y="192697"/>
                  </a:lnTo>
                  <a:lnTo>
                    <a:pt x="199123" y="195808"/>
                  </a:lnTo>
                  <a:lnTo>
                    <a:pt x="138150" y="204787"/>
                  </a:lnTo>
                  <a:lnTo>
                    <a:pt x="83832" y="219062"/>
                  </a:lnTo>
                  <a:lnTo>
                    <a:pt x="40106" y="238086"/>
                  </a:lnTo>
                  <a:lnTo>
                    <a:pt x="774" y="287070"/>
                  </a:lnTo>
                  <a:lnTo>
                    <a:pt x="50" y="288798"/>
                  </a:lnTo>
                  <a:lnTo>
                    <a:pt x="54762" y="703795"/>
                  </a:lnTo>
                  <a:lnTo>
                    <a:pt x="104419" y="749846"/>
                  </a:lnTo>
                  <a:lnTo>
                    <a:pt x="153225" y="762965"/>
                  </a:lnTo>
                  <a:lnTo>
                    <a:pt x="207797" y="770356"/>
                  </a:lnTo>
                  <a:lnTo>
                    <a:pt x="260477" y="772680"/>
                  </a:lnTo>
                  <a:lnTo>
                    <a:pt x="291287" y="771994"/>
                  </a:lnTo>
                  <a:lnTo>
                    <a:pt x="352488" y="765581"/>
                  </a:lnTo>
                  <a:lnTo>
                    <a:pt x="392544" y="757478"/>
                  </a:lnTo>
                  <a:lnTo>
                    <a:pt x="438848" y="739800"/>
                  </a:lnTo>
                  <a:lnTo>
                    <a:pt x="466534" y="703795"/>
                  </a:lnTo>
                  <a:lnTo>
                    <a:pt x="489191" y="539191"/>
                  </a:lnTo>
                  <a:lnTo>
                    <a:pt x="496214" y="540715"/>
                  </a:lnTo>
                  <a:lnTo>
                    <a:pt x="518490" y="542683"/>
                  </a:lnTo>
                  <a:lnTo>
                    <a:pt x="526694" y="542861"/>
                  </a:lnTo>
                  <a:lnTo>
                    <a:pt x="534631" y="541274"/>
                  </a:lnTo>
                  <a:lnTo>
                    <a:pt x="542048" y="538010"/>
                  </a:lnTo>
                  <a:lnTo>
                    <a:pt x="548652" y="533158"/>
                  </a:lnTo>
                  <a:lnTo>
                    <a:pt x="553745" y="527037"/>
                  </a:lnTo>
                  <a:lnTo>
                    <a:pt x="555840" y="51894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65406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950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9220" y="5167374"/>
            <a:ext cx="1431925" cy="101600"/>
            <a:chOff x="5189220" y="5167374"/>
            <a:chExt cx="1431925" cy="101600"/>
          </a:xfrm>
        </p:grpSpPr>
        <p:sp>
          <p:nvSpPr>
            <p:cNvPr id="28" name="object 28"/>
            <p:cNvSpPr/>
            <p:nvPr/>
          </p:nvSpPr>
          <p:spPr>
            <a:xfrm>
              <a:off x="5189220" y="5218176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155" y="0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3573" y="5173724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0" y="0"/>
                  </a:moveTo>
                  <a:lnTo>
                    <a:pt x="508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004930"/>
            <a:ext cx="634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</a:rPr>
              <a:t>AMIs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14" dirty="0">
                <a:solidFill>
                  <a:srgbClr val="EF5A28"/>
                </a:solidFill>
              </a:rPr>
              <a:t>-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n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65" dirty="0">
                <a:solidFill>
                  <a:srgbClr val="EF5A28"/>
                </a:solidFill>
              </a:rPr>
              <a:t>ge</a:t>
            </a:r>
            <a:r>
              <a:rPr sz="2400" spc="-60" dirty="0">
                <a:solidFill>
                  <a:srgbClr val="EF5A28"/>
                </a:solidFill>
              </a:rPr>
              <a:t>d,</a:t>
            </a:r>
            <a:r>
              <a:rPr sz="2400" spc="-10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r</a:t>
            </a:r>
            <a:r>
              <a:rPr sz="2400" spc="-90" dirty="0">
                <a:solidFill>
                  <a:srgbClr val="EF5A28"/>
                </a:solidFill>
              </a:rPr>
              <a:t>k</a:t>
            </a:r>
            <a:r>
              <a:rPr sz="2400" spc="15" dirty="0">
                <a:solidFill>
                  <a:srgbClr val="EF5A28"/>
                </a:solidFill>
              </a:rPr>
              <a:t>e</a:t>
            </a:r>
            <a:r>
              <a:rPr sz="2400" spc="70" dirty="0">
                <a:solidFill>
                  <a:srgbClr val="EF5A28"/>
                </a:solidFill>
              </a:rPr>
              <a:t>tp</a:t>
            </a:r>
            <a:r>
              <a:rPr sz="2400" spc="30" dirty="0">
                <a:solidFill>
                  <a:srgbClr val="EF5A28"/>
                </a:solidFill>
              </a:rPr>
              <a:t>l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80" dirty="0">
                <a:solidFill>
                  <a:srgbClr val="EF5A28"/>
                </a:solidFill>
              </a:rPr>
              <a:t>c</a:t>
            </a:r>
            <a:r>
              <a:rPr sz="2400" spc="-10" dirty="0">
                <a:solidFill>
                  <a:srgbClr val="EF5A28"/>
                </a:solidFill>
              </a:rPr>
              <a:t>e</a:t>
            </a:r>
            <a:r>
              <a:rPr sz="2400" spc="-225" dirty="0">
                <a:solidFill>
                  <a:srgbClr val="EF5A28"/>
                </a:solidFill>
              </a:rPr>
              <a:t>,  </a:t>
            </a:r>
            <a:r>
              <a:rPr sz="2400" spc="60" dirty="0">
                <a:solidFill>
                  <a:srgbClr val="EF5A28"/>
                </a:solidFill>
              </a:rPr>
              <a:t>public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1382" y="1888850"/>
            <a:ext cx="4784090" cy="3153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358265" algn="r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133350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288925" algn="l"/>
                <a:tab pos="2895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63955">
              <a:lnSpc>
                <a:spcPct val="163000"/>
              </a:lnSpc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Manager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376530"/>
            <a:ext cx="593788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235" y="513855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35" dirty="0"/>
              <a:t>ma</a:t>
            </a:r>
            <a:r>
              <a:rPr spc="-75" dirty="0"/>
              <a:t>z</a:t>
            </a:r>
            <a:r>
              <a:rPr spc="114" dirty="0"/>
              <a:t>o</a:t>
            </a:r>
            <a:r>
              <a:rPr spc="-75" dirty="0"/>
              <a:t>n</a:t>
            </a:r>
            <a:r>
              <a:rPr spc="-175" dirty="0"/>
              <a:t> </a:t>
            </a:r>
            <a:r>
              <a:rPr spc="20" dirty="0"/>
              <a:t>Mac</a:t>
            </a:r>
            <a:r>
              <a:rPr spc="25" dirty="0"/>
              <a:t>h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150" dirty="0"/>
              <a:t>Ima</a:t>
            </a:r>
            <a:r>
              <a:rPr spc="-140" dirty="0"/>
              <a:t>g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90" dirty="0"/>
              <a:t>(</a:t>
            </a:r>
            <a:r>
              <a:rPr spc="380" dirty="0"/>
              <a:t>A</a:t>
            </a:r>
            <a:r>
              <a:rPr spc="-180" dirty="0"/>
              <a:t>MI)</a:t>
            </a:r>
            <a:endParaRPr spc="-180" dirty="0"/>
          </a:p>
        </p:txBody>
      </p:sp>
      <p:sp>
        <p:nvSpPr>
          <p:cNvPr id="4" name="object 4"/>
          <p:cNvSpPr txBox="1"/>
          <p:nvPr/>
        </p:nvSpPr>
        <p:spPr>
          <a:xfrm>
            <a:off x="5087148" y="2018612"/>
            <a:ext cx="62922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Permissions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Saves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78125"/>
          </a:xfrm>
          <a:custGeom>
            <a:avLst/>
            <a:gdLst/>
            <a:ahLst/>
            <a:cxnLst/>
            <a:rect l="l" t="t" r="r" b="b"/>
            <a:pathLst>
              <a:path w="2770504" h="2778125">
                <a:moveTo>
                  <a:pt x="2438908" y="1500174"/>
                </a:moveTo>
                <a:lnTo>
                  <a:pt x="2434272" y="1477175"/>
                </a:lnTo>
                <a:lnTo>
                  <a:pt x="2421636" y="1458379"/>
                </a:lnTo>
                <a:lnTo>
                  <a:pt x="2402903" y="1445704"/>
                </a:lnTo>
                <a:lnTo>
                  <a:pt x="2379967" y="1441069"/>
                </a:lnTo>
                <a:lnTo>
                  <a:pt x="2321026" y="1441069"/>
                </a:lnTo>
                <a:lnTo>
                  <a:pt x="2321026" y="1559280"/>
                </a:lnTo>
                <a:lnTo>
                  <a:pt x="2321026" y="2272131"/>
                </a:lnTo>
                <a:lnTo>
                  <a:pt x="1775853" y="2272131"/>
                </a:lnTo>
                <a:lnTo>
                  <a:pt x="1775853" y="1559280"/>
                </a:lnTo>
                <a:lnTo>
                  <a:pt x="2321026" y="1559280"/>
                </a:lnTo>
                <a:lnTo>
                  <a:pt x="2321026" y="1441069"/>
                </a:lnTo>
                <a:lnTo>
                  <a:pt x="1657972" y="1441069"/>
                </a:lnTo>
                <a:lnTo>
                  <a:pt x="1657972" y="1559280"/>
                </a:lnTo>
                <a:lnTo>
                  <a:pt x="1657972" y="2272131"/>
                </a:lnTo>
                <a:lnTo>
                  <a:pt x="1112786" y="2272131"/>
                </a:lnTo>
                <a:lnTo>
                  <a:pt x="1112786" y="1559280"/>
                </a:lnTo>
                <a:lnTo>
                  <a:pt x="1657972" y="1559280"/>
                </a:lnTo>
                <a:lnTo>
                  <a:pt x="1657972" y="1441069"/>
                </a:lnTo>
                <a:lnTo>
                  <a:pt x="994905" y="1441069"/>
                </a:lnTo>
                <a:lnTo>
                  <a:pt x="994905" y="1559280"/>
                </a:lnTo>
                <a:lnTo>
                  <a:pt x="994905" y="2272131"/>
                </a:lnTo>
                <a:lnTo>
                  <a:pt x="449110" y="2272131"/>
                </a:lnTo>
                <a:lnTo>
                  <a:pt x="449110" y="1559280"/>
                </a:lnTo>
                <a:lnTo>
                  <a:pt x="994905" y="1559280"/>
                </a:lnTo>
                <a:lnTo>
                  <a:pt x="994905" y="1441069"/>
                </a:lnTo>
                <a:lnTo>
                  <a:pt x="390169" y="1441069"/>
                </a:lnTo>
                <a:lnTo>
                  <a:pt x="367245" y="1445704"/>
                </a:lnTo>
                <a:lnTo>
                  <a:pt x="348500" y="1458379"/>
                </a:lnTo>
                <a:lnTo>
                  <a:pt x="335864" y="1477175"/>
                </a:lnTo>
                <a:lnTo>
                  <a:pt x="331241" y="1500174"/>
                </a:lnTo>
                <a:lnTo>
                  <a:pt x="331241" y="2331237"/>
                </a:lnTo>
                <a:lnTo>
                  <a:pt x="335864" y="2354237"/>
                </a:lnTo>
                <a:lnTo>
                  <a:pt x="348500" y="2373020"/>
                </a:lnTo>
                <a:lnTo>
                  <a:pt x="367245" y="2385695"/>
                </a:lnTo>
                <a:lnTo>
                  <a:pt x="390169" y="2390343"/>
                </a:lnTo>
                <a:lnTo>
                  <a:pt x="2379967" y="2390343"/>
                </a:lnTo>
                <a:lnTo>
                  <a:pt x="2402903" y="2385695"/>
                </a:lnTo>
                <a:lnTo>
                  <a:pt x="2421636" y="2373020"/>
                </a:lnTo>
                <a:lnTo>
                  <a:pt x="2434272" y="2354237"/>
                </a:lnTo>
                <a:lnTo>
                  <a:pt x="2438908" y="2331237"/>
                </a:lnTo>
                <a:lnTo>
                  <a:pt x="2438908" y="2272131"/>
                </a:lnTo>
                <a:lnTo>
                  <a:pt x="2438908" y="1559280"/>
                </a:lnTo>
                <a:lnTo>
                  <a:pt x="2438908" y="1500174"/>
                </a:lnTo>
                <a:close/>
              </a:path>
              <a:path w="2770504" h="2778125">
                <a:moveTo>
                  <a:pt x="2438908" y="502424"/>
                </a:moveTo>
                <a:lnTo>
                  <a:pt x="2434272" y="479425"/>
                </a:lnTo>
                <a:lnTo>
                  <a:pt x="2421636" y="460629"/>
                </a:lnTo>
                <a:lnTo>
                  <a:pt x="2402903" y="447954"/>
                </a:lnTo>
                <a:lnTo>
                  <a:pt x="2379967" y="443318"/>
                </a:lnTo>
                <a:lnTo>
                  <a:pt x="2321026" y="443318"/>
                </a:lnTo>
                <a:lnTo>
                  <a:pt x="2321026" y="561530"/>
                </a:lnTo>
                <a:lnTo>
                  <a:pt x="2321026" y="1108278"/>
                </a:lnTo>
                <a:lnTo>
                  <a:pt x="1775853" y="1108278"/>
                </a:lnTo>
                <a:lnTo>
                  <a:pt x="1775853" y="561530"/>
                </a:lnTo>
                <a:lnTo>
                  <a:pt x="2321026" y="561530"/>
                </a:lnTo>
                <a:lnTo>
                  <a:pt x="2321026" y="443318"/>
                </a:lnTo>
                <a:lnTo>
                  <a:pt x="1657972" y="443318"/>
                </a:lnTo>
                <a:lnTo>
                  <a:pt x="1657972" y="561530"/>
                </a:lnTo>
                <a:lnTo>
                  <a:pt x="1657972" y="1108278"/>
                </a:lnTo>
                <a:lnTo>
                  <a:pt x="1112786" y="1108278"/>
                </a:lnTo>
                <a:lnTo>
                  <a:pt x="1112786" y="561530"/>
                </a:lnTo>
                <a:lnTo>
                  <a:pt x="1657972" y="561530"/>
                </a:lnTo>
                <a:lnTo>
                  <a:pt x="1657972" y="443318"/>
                </a:lnTo>
                <a:lnTo>
                  <a:pt x="994905" y="443318"/>
                </a:lnTo>
                <a:lnTo>
                  <a:pt x="994905" y="561530"/>
                </a:lnTo>
                <a:lnTo>
                  <a:pt x="994905" y="1108278"/>
                </a:lnTo>
                <a:lnTo>
                  <a:pt x="449110" y="1108278"/>
                </a:lnTo>
                <a:lnTo>
                  <a:pt x="449110" y="561530"/>
                </a:lnTo>
                <a:lnTo>
                  <a:pt x="994905" y="561530"/>
                </a:lnTo>
                <a:lnTo>
                  <a:pt x="994905" y="443318"/>
                </a:lnTo>
                <a:lnTo>
                  <a:pt x="390169" y="443318"/>
                </a:lnTo>
                <a:lnTo>
                  <a:pt x="367245" y="447954"/>
                </a:lnTo>
                <a:lnTo>
                  <a:pt x="348500" y="460629"/>
                </a:lnTo>
                <a:lnTo>
                  <a:pt x="335864" y="479425"/>
                </a:lnTo>
                <a:lnTo>
                  <a:pt x="331241" y="502424"/>
                </a:lnTo>
                <a:lnTo>
                  <a:pt x="331241" y="1167396"/>
                </a:lnTo>
                <a:lnTo>
                  <a:pt x="335864" y="1190396"/>
                </a:lnTo>
                <a:lnTo>
                  <a:pt x="348500" y="1209179"/>
                </a:lnTo>
                <a:lnTo>
                  <a:pt x="367245" y="1221854"/>
                </a:lnTo>
                <a:lnTo>
                  <a:pt x="390169" y="1226502"/>
                </a:lnTo>
                <a:lnTo>
                  <a:pt x="2379967" y="1226502"/>
                </a:lnTo>
                <a:lnTo>
                  <a:pt x="2402903" y="1221854"/>
                </a:lnTo>
                <a:lnTo>
                  <a:pt x="2421636" y="1209179"/>
                </a:lnTo>
                <a:lnTo>
                  <a:pt x="2434272" y="1190396"/>
                </a:lnTo>
                <a:lnTo>
                  <a:pt x="2438908" y="1167396"/>
                </a:lnTo>
                <a:lnTo>
                  <a:pt x="2438908" y="1108278"/>
                </a:lnTo>
                <a:lnTo>
                  <a:pt x="2438908" y="561530"/>
                </a:lnTo>
                <a:lnTo>
                  <a:pt x="2438908" y="502424"/>
                </a:lnTo>
                <a:close/>
              </a:path>
              <a:path w="2770504" h="2778125">
                <a:moveTo>
                  <a:pt x="2770149" y="384200"/>
                </a:moveTo>
                <a:lnTo>
                  <a:pt x="2767546" y="336346"/>
                </a:lnTo>
                <a:lnTo>
                  <a:pt x="2759252" y="290245"/>
                </a:lnTo>
                <a:lnTo>
                  <a:pt x="2745613" y="246214"/>
                </a:lnTo>
                <a:lnTo>
                  <a:pt x="2726982" y="204647"/>
                </a:lnTo>
                <a:lnTo>
                  <a:pt x="2703715" y="165874"/>
                </a:lnTo>
                <a:lnTo>
                  <a:pt x="2676156" y="130263"/>
                </a:lnTo>
                <a:lnTo>
                  <a:pt x="2655214" y="108940"/>
                </a:lnTo>
                <a:lnTo>
                  <a:pt x="2655214" y="384200"/>
                </a:lnTo>
                <a:lnTo>
                  <a:pt x="2655214" y="2396845"/>
                </a:lnTo>
                <a:lnTo>
                  <a:pt x="2650883" y="2444077"/>
                </a:lnTo>
                <a:lnTo>
                  <a:pt x="2638641" y="2488527"/>
                </a:lnTo>
                <a:lnTo>
                  <a:pt x="2619210" y="2529459"/>
                </a:lnTo>
                <a:lnTo>
                  <a:pt x="2593327" y="2566136"/>
                </a:lnTo>
                <a:lnTo>
                  <a:pt x="2561729" y="2597823"/>
                </a:lnTo>
                <a:lnTo>
                  <a:pt x="2525166" y="2623769"/>
                </a:lnTo>
                <a:lnTo>
                  <a:pt x="2484348" y="2643263"/>
                </a:lnTo>
                <a:lnTo>
                  <a:pt x="2440025" y="2655544"/>
                </a:lnTo>
                <a:lnTo>
                  <a:pt x="2392934" y="2659875"/>
                </a:lnTo>
                <a:lnTo>
                  <a:pt x="383108" y="2659875"/>
                </a:lnTo>
                <a:lnTo>
                  <a:pt x="335940" y="2656078"/>
                </a:lnTo>
                <a:lnTo>
                  <a:pt x="291477" y="2644305"/>
                </a:lnTo>
                <a:lnTo>
                  <a:pt x="250431" y="2625280"/>
                </a:lnTo>
                <a:lnTo>
                  <a:pt x="213575" y="2599728"/>
                </a:lnTo>
                <a:lnTo>
                  <a:pt x="181622" y="2568397"/>
                </a:lnTo>
                <a:lnTo>
                  <a:pt x="155333" y="2532011"/>
                </a:lnTo>
                <a:lnTo>
                  <a:pt x="135458" y="2491295"/>
                </a:lnTo>
                <a:lnTo>
                  <a:pt x="122720" y="2446985"/>
                </a:lnTo>
                <a:lnTo>
                  <a:pt x="117881" y="2399804"/>
                </a:lnTo>
                <a:lnTo>
                  <a:pt x="117881" y="379476"/>
                </a:lnTo>
                <a:lnTo>
                  <a:pt x="122529" y="332130"/>
                </a:lnTo>
                <a:lnTo>
                  <a:pt x="135140" y="287642"/>
                </a:lnTo>
                <a:lnTo>
                  <a:pt x="154952" y="246748"/>
                </a:lnTo>
                <a:lnTo>
                  <a:pt x="181216" y="210185"/>
                </a:lnTo>
                <a:lnTo>
                  <a:pt x="213182" y="178701"/>
                </a:lnTo>
                <a:lnTo>
                  <a:pt x="250113" y="153022"/>
                </a:lnTo>
                <a:lnTo>
                  <a:pt x="291236" y="133883"/>
                </a:lnTo>
                <a:lnTo>
                  <a:pt x="335813" y="122047"/>
                </a:lnTo>
                <a:lnTo>
                  <a:pt x="383108" y="118211"/>
                </a:lnTo>
                <a:lnTo>
                  <a:pt x="2394699" y="118211"/>
                </a:lnTo>
                <a:lnTo>
                  <a:pt x="2441905" y="122885"/>
                </a:lnTo>
                <a:lnTo>
                  <a:pt x="2486266" y="135534"/>
                </a:lnTo>
                <a:lnTo>
                  <a:pt x="2527046" y="155397"/>
                </a:lnTo>
                <a:lnTo>
                  <a:pt x="2563507" y="181737"/>
                </a:lnTo>
                <a:lnTo>
                  <a:pt x="2594902" y="213804"/>
                </a:lnTo>
                <a:lnTo>
                  <a:pt x="2620505" y="250825"/>
                </a:lnTo>
                <a:lnTo>
                  <a:pt x="2639580" y="292074"/>
                </a:lnTo>
                <a:lnTo>
                  <a:pt x="2651404" y="336778"/>
                </a:lnTo>
                <a:lnTo>
                  <a:pt x="2655214" y="384200"/>
                </a:lnTo>
                <a:lnTo>
                  <a:pt x="2655214" y="108940"/>
                </a:lnTo>
                <a:lnTo>
                  <a:pt x="2609596" y="70015"/>
                </a:lnTo>
                <a:lnTo>
                  <a:pt x="2571305" y="46075"/>
                </a:lnTo>
                <a:lnTo>
                  <a:pt x="2530144" y="26746"/>
                </a:lnTo>
                <a:lnTo>
                  <a:pt x="2486456" y="12382"/>
                </a:lnTo>
                <a:lnTo>
                  <a:pt x="2440597" y="3340"/>
                </a:lnTo>
                <a:lnTo>
                  <a:pt x="2392934" y="0"/>
                </a:lnTo>
                <a:lnTo>
                  <a:pt x="377202" y="0"/>
                </a:lnTo>
                <a:lnTo>
                  <a:pt x="329552" y="3340"/>
                </a:lnTo>
                <a:lnTo>
                  <a:pt x="283692" y="12369"/>
                </a:lnTo>
                <a:lnTo>
                  <a:pt x="240004" y="26733"/>
                </a:lnTo>
                <a:lnTo>
                  <a:pt x="198843" y="46062"/>
                </a:lnTo>
                <a:lnTo>
                  <a:pt x="160540" y="69989"/>
                </a:lnTo>
                <a:lnTo>
                  <a:pt x="125476" y="98171"/>
                </a:lnTo>
                <a:lnTo>
                  <a:pt x="93980" y="130251"/>
                </a:lnTo>
                <a:lnTo>
                  <a:pt x="66421" y="165849"/>
                </a:lnTo>
                <a:lnTo>
                  <a:pt x="43154" y="204609"/>
                </a:lnTo>
                <a:lnTo>
                  <a:pt x="24523" y="246189"/>
                </a:lnTo>
                <a:lnTo>
                  <a:pt x="10883" y="290233"/>
                </a:lnTo>
                <a:lnTo>
                  <a:pt x="2590" y="336346"/>
                </a:lnTo>
                <a:lnTo>
                  <a:pt x="0" y="384200"/>
                </a:lnTo>
                <a:lnTo>
                  <a:pt x="0" y="2399804"/>
                </a:lnTo>
                <a:lnTo>
                  <a:pt x="3340" y="2447594"/>
                </a:lnTo>
                <a:lnTo>
                  <a:pt x="12344" y="2493581"/>
                </a:lnTo>
                <a:lnTo>
                  <a:pt x="26657" y="2537396"/>
                </a:lnTo>
                <a:lnTo>
                  <a:pt x="45935" y="2578684"/>
                </a:lnTo>
                <a:lnTo>
                  <a:pt x="69811" y="2617089"/>
                </a:lnTo>
                <a:lnTo>
                  <a:pt x="97917" y="2652255"/>
                </a:lnTo>
                <a:lnTo>
                  <a:pt x="129895" y="2683840"/>
                </a:lnTo>
                <a:lnTo>
                  <a:pt x="165392" y="2711475"/>
                </a:lnTo>
                <a:lnTo>
                  <a:pt x="204050" y="2734818"/>
                </a:lnTo>
                <a:lnTo>
                  <a:pt x="245516" y="2753512"/>
                </a:lnTo>
                <a:lnTo>
                  <a:pt x="289420" y="2767190"/>
                </a:lnTo>
                <a:lnTo>
                  <a:pt x="335394" y="2775496"/>
                </a:lnTo>
                <a:lnTo>
                  <a:pt x="383108" y="2778099"/>
                </a:lnTo>
                <a:lnTo>
                  <a:pt x="2389987" y="2778099"/>
                </a:lnTo>
                <a:lnTo>
                  <a:pt x="2437422" y="2775153"/>
                </a:lnTo>
                <a:lnTo>
                  <a:pt x="2483116" y="2766568"/>
                </a:lnTo>
                <a:lnTo>
                  <a:pt x="2526728" y="2752687"/>
                </a:lnTo>
                <a:lnTo>
                  <a:pt x="2567889" y="2733865"/>
                </a:lnTo>
                <a:lnTo>
                  <a:pt x="2606243" y="2710446"/>
                </a:lnTo>
                <a:lnTo>
                  <a:pt x="2641460" y="2682786"/>
                </a:lnTo>
                <a:lnTo>
                  <a:pt x="2664485" y="2659875"/>
                </a:lnTo>
                <a:lnTo>
                  <a:pt x="2673172" y="2651239"/>
                </a:lnTo>
                <a:lnTo>
                  <a:pt x="2701023" y="2616149"/>
                </a:lnTo>
                <a:lnTo>
                  <a:pt x="2724670" y="2577858"/>
                </a:lnTo>
                <a:lnTo>
                  <a:pt x="2743758" y="2536723"/>
                </a:lnTo>
                <a:lnTo>
                  <a:pt x="2757944" y="2493111"/>
                </a:lnTo>
                <a:lnTo>
                  <a:pt x="2766796" y="2447594"/>
                </a:lnTo>
                <a:lnTo>
                  <a:pt x="2770149" y="2399804"/>
                </a:lnTo>
                <a:lnTo>
                  <a:pt x="2770149" y="384200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  <a:spcBef>
                <a:spcPts val="3195"/>
              </a:spcBef>
            </a:pPr>
            <a:r>
              <a:rPr sz="3200" spc="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3200" spc="-1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4665" marR="487680" indent="17780">
              <a:lnSpc>
                <a:spcPct val="100000"/>
              </a:lnSpc>
              <a:spcBef>
                <a:spcPts val="1830"/>
              </a:spcBef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attach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195"/>
              </a:spcBef>
            </a:pPr>
            <a:r>
              <a:rPr sz="3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5455" marR="459105" algn="ctr">
              <a:lnSpc>
                <a:spcPct val="100000"/>
              </a:lnSpc>
              <a:spcBef>
                <a:spcPts val="18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instance-store-backed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063" y="519066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Additional</a:t>
            </a:r>
            <a:r>
              <a:rPr spc="-240" dirty="0"/>
              <a:t> </a:t>
            </a:r>
            <a:r>
              <a:rPr spc="-20" dirty="0"/>
              <a:t>AMI</a:t>
            </a:r>
            <a:r>
              <a:rPr spc="-225" dirty="0"/>
              <a:t> </a:t>
            </a:r>
            <a:r>
              <a:rPr spc="-50" dirty="0"/>
              <a:t>Details</a:t>
            </a:r>
            <a:endParaRPr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857" y="4046477"/>
            <a:ext cx="1871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235" y="519066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Where</a:t>
            </a:r>
            <a:r>
              <a:rPr spc="-245" dirty="0"/>
              <a:t> </a:t>
            </a:r>
            <a:r>
              <a:rPr spc="45" dirty="0"/>
              <a:t>to</a:t>
            </a:r>
            <a:r>
              <a:rPr spc="-229" dirty="0"/>
              <a:t> </a:t>
            </a:r>
            <a:r>
              <a:rPr dirty="0"/>
              <a:t>Get</a:t>
            </a:r>
            <a:r>
              <a:rPr spc="-220" dirty="0"/>
              <a:t> </a:t>
            </a:r>
            <a:r>
              <a:rPr spc="-40" dirty="0"/>
              <a:t>AMIs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4824430" y="404647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184" y="4046477"/>
            <a:ext cx="1927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684" y="5040077"/>
            <a:ext cx="545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*So</a:t>
            </a:r>
            <a:r>
              <a:rPr sz="20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ddi</a:t>
            </a: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3159" y="2142729"/>
            <a:ext cx="1641475" cy="1640205"/>
            <a:chOff x="1533159" y="2142729"/>
            <a:chExt cx="1641475" cy="1640205"/>
          </a:xfrm>
        </p:grpSpPr>
        <p:sp>
          <p:nvSpPr>
            <p:cNvPr id="8" name="object 8"/>
            <p:cNvSpPr/>
            <p:nvPr/>
          </p:nvSpPr>
          <p:spPr>
            <a:xfrm>
              <a:off x="1533159" y="2142729"/>
              <a:ext cx="1641475" cy="1640205"/>
            </a:xfrm>
            <a:custGeom>
              <a:avLst/>
              <a:gdLst/>
              <a:ahLst/>
              <a:cxnLst/>
              <a:rect l="l" t="t" r="r" b="b"/>
              <a:pathLst>
                <a:path w="1641475" h="1640204">
                  <a:moveTo>
                    <a:pt x="1641348" y="1639849"/>
                  </a:moveTo>
                  <a:lnTo>
                    <a:pt x="0" y="1639849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163984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935" y="2614498"/>
              <a:ext cx="1258570" cy="788670"/>
            </a:xfrm>
            <a:custGeom>
              <a:avLst/>
              <a:gdLst/>
              <a:ahLst/>
              <a:cxnLst/>
              <a:rect l="l" t="t" r="r" b="b"/>
              <a:pathLst>
                <a:path w="1258570" h="788670">
                  <a:moveTo>
                    <a:pt x="392391" y="365975"/>
                  </a:moveTo>
                  <a:lnTo>
                    <a:pt x="392239" y="362470"/>
                  </a:lnTo>
                  <a:lnTo>
                    <a:pt x="391121" y="359041"/>
                  </a:lnTo>
                  <a:lnTo>
                    <a:pt x="389102" y="356146"/>
                  </a:lnTo>
                  <a:lnTo>
                    <a:pt x="385381" y="349110"/>
                  </a:lnTo>
                  <a:lnTo>
                    <a:pt x="370916" y="305663"/>
                  </a:lnTo>
                  <a:lnTo>
                    <a:pt x="369912" y="279298"/>
                  </a:lnTo>
                  <a:lnTo>
                    <a:pt x="370281" y="224955"/>
                  </a:lnTo>
                  <a:lnTo>
                    <a:pt x="370547" y="183248"/>
                  </a:lnTo>
                  <a:lnTo>
                    <a:pt x="370814" y="142963"/>
                  </a:lnTo>
                  <a:lnTo>
                    <a:pt x="364045" y="85534"/>
                  </a:lnTo>
                  <a:lnTo>
                    <a:pt x="334708" y="35674"/>
                  </a:lnTo>
                  <a:lnTo>
                    <a:pt x="299999" y="14605"/>
                  </a:lnTo>
                  <a:lnTo>
                    <a:pt x="299999" y="231038"/>
                  </a:lnTo>
                  <a:lnTo>
                    <a:pt x="299974" y="252730"/>
                  </a:lnTo>
                  <a:lnTo>
                    <a:pt x="293344" y="296240"/>
                  </a:lnTo>
                  <a:lnTo>
                    <a:pt x="262039" y="333171"/>
                  </a:lnTo>
                  <a:lnTo>
                    <a:pt x="216408" y="350418"/>
                  </a:lnTo>
                  <a:lnTo>
                    <a:pt x="180340" y="352691"/>
                  </a:lnTo>
                  <a:lnTo>
                    <a:pt x="168363" y="350621"/>
                  </a:lnTo>
                  <a:lnTo>
                    <a:pt x="133705" y="318008"/>
                  </a:lnTo>
                  <a:lnTo>
                    <a:pt x="130708" y="292887"/>
                  </a:lnTo>
                  <a:lnTo>
                    <a:pt x="131457" y="278574"/>
                  </a:lnTo>
                  <a:lnTo>
                    <a:pt x="152285" y="242290"/>
                  </a:lnTo>
                  <a:lnTo>
                    <a:pt x="199872" y="225056"/>
                  </a:lnTo>
                  <a:lnTo>
                    <a:pt x="216992" y="224955"/>
                  </a:lnTo>
                  <a:lnTo>
                    <a:pt x="258267" y="224955"/>
                  </a:lnTo>
                  <a:lnTo>
                    <a:pt x="268757" y="225996"/>
                  </a:lnTo>
                  <a:lnTo>
                    <a:pt x="279222" y="227368"/>
                  </a:lnTo>
                  <a:lnTo>
                    <a:pt x="289636" y="229057"/>
                  </a:lnTo>
                  <a:lnTo>
                    <a:pt x="299999" y="231038"/>
                  </a:lnTo>
                  <a:lnTo>
                    <a:pt x="299999" y="14605"/>
                  </a:lnTo>
                  <a:lnTo>
                    <a:pt x="281012" y="6604"/>
                  </a:lnTo>
                  <a:lnTo>
                    <a:pt x="251104" y="381"/>
                  </a:lnTo>
                  <a:lnTo>
                    <a:pt x="220281" y="63"/>
                  </a:lnTo>
                  <a:lnTo>
                    <a:pt x="203111" y="520"/>
                  </a:lnTo>
                  <a:lnTo>
                    <a:pt x="152285" y="8496"/>
                  </a:lnTo>
                  <a:lnTo>
                    <a:pt x="110731" y="22186"/>
                  </a:lnTo>
                  <a:lnTo>
                    <a:pt x="81508" y="47383"/>
                  </a:lnTo>
                  <a:lnTo>
                    <a:pt x="81940" y="52539"/>
                  </a:lnTo>
                  <a:lnTo>
                    <a:pt x="81940" y="82994"/>
                  </a:lnTo>
                  <a:lnTo>
                    <a:pt x="84747" y="87680"/>
                  </a:lnTo>
                  <a:lnTo>
                    <a:pt x="97878" y="87680"/>
                  </a:lnTo>
                  <a:lnTo>
                    <a:pt x="113360" y="82054"/>
                  </a:lnTo>
                  <a:lnTo>
                    <a:pt x="124866" y="77635"/>
                  </a:lnTo>
                  <a:lnTo>
                    <a:pt x="136525" y="73660"/>
                  </a:lnTo>
                  <a:lnTo>
                    <a:pt x="183540" y="62915"/>
                  </a:lnTo>
                  <a:lnTo>
                    <a:pt x="226174" y="61239"/>
                  </a:lnTo>
                  <a:lnTo>
                    <a:pt x="244741" y="64617"/>
                  </a:lnTo>
                  <a:lnTo>
                    <a:pt x="288645" y="97269"/>
                  </a:lnTo>
                  <a:lnTo>
                    <a:pt x="299097" y="132676"/>
                  </a:lnTo>
                  <a:lnTo>
                    <a:pt x="299059" y="183248"/>
                  </a:lnTo>
                  <a:lnTo>
                    <a:pt x="286207" y="180543"/>
                  </a:lnTo>
                  <a:lnTo>
                    <a:pt x="273621" y="178041"/>
                  </a:lnTo>
                  <a:lnTo>
                    <a:pt x="225513" y="171361"/>
                  </a:lnTo>
                  <a:lnTo>
                    <a:pt x="201993" y="170599"/>
                  </a:lnTo>
                  <a:lnTo>
                    <a:pt x="173189" y="171653"/>
                  </a:lnTo>
                  <a:lnTo>
                    <a:pt x="118833" y="188734"/>
                  </a:lnTo>
                  <a:lnTo>
                    <a:pt x="77279" y="223050"/>
                  </a:lnTo>
                  <a:lnTo>
                    <a:pt x="57200" y="268897"/>
                  </a:lnTo>
                  <a:lnTo>
                    <a:pt x="55308" y="296240"/>
                  </a:lnTo>
                  <a:lnTo>
                    <a:pt x="56388" y="317436"/>
                  </a:lnTo>
                  <a:lnTo>
                    <a:pt x="72593" y="360083"/>
                  </a:lnTo>
                  <a:lnTo>
                    <a:pt x="106172" y="392506"/>
                  </a:lnTo>
                  <a:lnTo>
                    <a:pt x="150469" y="408444"/>
                  </a:lnTo>
                  <a:lnTo>
                    <a:pt x="174320" y="409549"/>
                  </a:lnTo>
                  <a:lnTo>
                    <a:pt x="211061" y="405917"/>
                  </a:lnTo>
                  <a:lnTo>
                    <a:pt x="245579" y="394220"/>
                  </a:lnTo>
                  <a:lnTo>
                    <a:pt x="276593" y="375069"/>
                  </a:lnTo>
                  <a:lnTo>
                    <a:pt x="299199" y="352691"/>
                  </a:lnTo>
                  <a:lnTo>
                    <a:pt x="302818" y="349110"/>
                  </a:lnTo>
                  <a:lnTo>
                    <a:pt x="323342" y="385406"/>
                  </a:lnTo>
                  <a:lnTo>
                    <a:pt x="331889" y="395033"/>
                  </a:lnTo>
                  <a:lnTo>
                    <a:pt x="335216" y="398818"/>
                  </a:lnTo>
                  <a:lnTo>
                    <a:pt x="340004" y="401027"/>
                  </a:lnTo>
                  <a:lnTo>
                    <a:pt x="345020" y="401116"/>
                  </a:lnTo>
                  <a:lnTo>
                    <a:pt x="349059" y="401027"/>
                  </a:lnTo>
                  <a:lnTo>
                    <a:pt x="352996" y="399719"/>
                  </a:lnTo>
                  <a:lnTo>
                    <a:pt x="356273" y="397370"/>
                  </a:lnTo>
                  <a:lnTo>
                    <a:pt x="383946" y="379095"/>
                  </a:lnTo>
                  <a:lnTo>
                    <a:pt x="388734" y="376377"/>
                  </a:lnTo>
                  <a:lnTo>
                    <a:pt x="391871" y="371462"/>
                  </a:lnTo>
                  <a:lnTo>
                    <a:pt x="392391" y="365975"/>
                  </a:lnTo>
                  <a:close/>
                </a:path>
                <a:path w="1258570" h="788670">
                  <a:moveTo>
                    <a:pt x="941603" y="22555"/>
                  </a:moveTo>
                  <a:lnTo>
                    <a:pt x="941539" y="19646"/>
                  </a:lnTo>
                  <a:lnTo>
                    <a:pt x="940968" y="14211"/>
                  </a:lnTo>
                  <a:lnTo>
                    <a:pt x="936828" y="10833"/>
                  </a:lnTo>
                  <a:lnTo>
                    <a:pt x="936142" y="10274"/>
                  </a:lnTo>
                  <a:lnTo>
                    <a:pt x="930744" y="10833"/>
                  </a:lnTo>
                  <a:lnTo>
                    <a:pt x="889952" y="10833"/>
                  </a:lnTo>
                  <a:lnTo>
                    <a:pt x="864158" y="32385"/>
                  </a:lnTo>
                  <a:lnTo>
                    <a:pt x="788657" y="324751"/>
                  </a:lnTo>
                  <a:lnTo>
                    <a:pt x="734999" y="95173"/>
                  </a:lnTo>
                  <a:lnTo>
                    <a:pt x="720661" y="33794"/>
                  </a:lnTo>
                  <a:lnTo>
                    <a:pt x="719531" y="27330"/>
                  </a:lnTo>
                  <a:lnTo>
                    <a:pt x="716622" y="21336"/>
                  </a:lnTo>
                  <a:lnTo>
                    <a:pt x="712216" y="16459"/>
                  </a:lnTo>
                  <a:lnTo>
                    <a:pt x="706869" y="13182"/>
                  </a:lnTo>
                  <a:lnTo>
                    <a:pt x="702970" y="12242"/>
                  </a:lnTo>
                  <a:lnTo>
                    <a:pt x="700633" y="11684"/>
                  </a:lnTo>
                  <a:lnTo>
                    <a:pt x="694397" y="12242"/>
                  </a:lnTo>
                  <a:lnTo>
                    <a:pt x="659218" y="12242"/>
                  </a:lnTo>
                  <a:lnTo>
                    <a:pt x="633425" y="33794"/>
                  </a:lnTo>
                  <a:lnTo>
                    <a:pt x="564489" y="324751"/>
                  </a:lnTo>
                  <a:lnTo>
                    <a:pt x="490867" y="33324"/>
                  </a:lnTo>
                  <a:lnTo>
                    <a:pt x="489597" y="26809"/>
                  </a:lnTo>
                  <a:lnTo>
                    <a:pt x="486511" y="20815"/>
                  </a:lnTo>
                  <a:lnTo>
                    <a:pt x="481952" y="15989"/>
                  </a:lnTo>
                  <a:lnTo>
                    <a:pt x="476986" y="12712"/>
                  </a:lnTo>
                  <a:lnTo>
                    <a:pt x="471030" y="11214"/>
                  </a:lnTo>
                  <a:lnTo>
                    <a:pt x="465074" y="11772"/>
                  </a:lnTo>
                  <a:lnTo>
                    <a:pt x="414896" y="11772"/>
                  </a:lnTo>
                  <a:lnTo>
                    <a:pt x="411607" y="15519"/>
                  </a:lnTo>
                  <a:lnTo>
                    <a:pt x="411708" y="23952"/>
                  </a:lnTo>
                  <a:lnTo>
                    <a:pt x="412038" y="28638"/>
                  </a:lnTo>
                  <a:lnTo>
                    <a:pt x="413296" y="34632"/>
                  </a:lnTo>
                  <a:lnTo>
                    <a:pt x="415366" y="40347"/>
                  </a:lnTo>
                  <a:lnTo>
                    <a:pt x="517601" y="377698"/>
                  </a:lnTo>
                  <a:lnTo>
                    <a:pt x="537908" y="399808"/>
                  </a:lnTo>
                  <a:lnTo>
                    <a:pt x="543864" y="399249"/>
                  </a:lnTo>
                  <a:lnTo>
                    <a:pt x="582307" y="398310"/>
                  </a:lnTo>
                  <a:lnTo>
                    <a:pt x="588454" y="398868"/>
                  </a:lnTo>
                  <a:lnTo>
                    <a:pt x="590575" y="398310"/>
                  </a:lnTo>
                  <a:lnTo>
                    <a:pt x="594652" y="397230"/>
                  </a:lnTo>
                  <a:lnTo>
                    <a:pt x="599668" y="393623"/>
                  </a:lnTo>
                  <a:lnTo>
                    <a:pt x="604304" y="388937"/>
                  </a:lnTo>
                  <a:lnTo>
                    <a:pt x="607263" y="382841"/>
                  </a:lnTo>
                  <a:lnTo>
                    <a:pt x="608101" y="376288"/>
                  </a:lnTo>
                  <a:lnTo>
                    <a:pt x="620483" y="324751"/>
                  </a:lnTo>
                  <a:lnTo>
                    <a:pt x="675640" y="95173"/>
                  </a:lnTo>
                  <a:lnTo>
                    <a:pt x="743635" y="376288"/>
                  </a:lnTo>
                  <a:lnTo>
                    <a:pt x="744474" y="382841"/>
                  </a:lnTo>
                  <a:lnTo>
                    <a:pt x="747433" y="388937"/>
                  </a:lnTo>
                  <a:lnTo>
                    <a:pt x="752081" y="393623"/>
                  </a:lnTo>
                  <a:lnTo>
                    <a:pt x="757097" y="397281"/>
                  </a:lnTo>
                  <a:lnTo>
                    <a:pt x="763282" y="398970"/>
                  </a:lnTo>
                  <a:lnTo>
                    <a:pt x="769429" y="398310"/>
                  </a:lnTo>
                  <a:lnTo>
                    <a:pt x="806945" y="398310"/>
                  </a:lnTo>
                  <a:lnTo>
                    <a:pt x="812901" y="398729"/>
                  </a:lnTo>
                  <a:lnTo>
                    <a:pt x="814552" y="398310"/>
                  </a:lnTo>
                  <a:lnTo>
                    <a:pt x="818756" y="397230"/>
                  </a:lnTo>
                  <a:lnTo>
                    <a:pt x="823823" y="394093"/>
                  </a:lnTo>
                  <a:lnTo>
                    <a:pt x="828370" y="389267"/>
                  </a:lnTo>
                  <a:lnTo>
                    <a:pt x="831469" y="383273"/>
                  </a:lnTo>
                  <a:lnTo>
                    <a:pt x="832739" y="376758"/>
                  </a:lnTo>
                  <a:lnTo>
                    <a:pt x="849071" y="324751"/>
                  </a:lnTo>
                  <a:lnTo>
                    <a:pt x="938720" y="39420"/>
                  </a:lnTo>
                  <a:lnTo>
                    <a:pt x="941539" y="34734"/>
                  </a:lnTo>
                  <a:lnTo>
                    <a:pt x="941603" y="22555"/>
                  </a:lnTo>
                  <a:close/>
                </a:path>
                <a:path w="1258570" h="788670">
                  <a:moveTo>
                    <a:pt x="1197952" y="612051"/>
                  </a:moveTo>
                  <a:lnTo>
                    <a:pt x="1195298" y="599020"/>
                  </a:lnTo>
                  <a:lnTo>
                    <a:pt x="1183576" y="591159"/>
                  </a:lnTo>
                  <a:lnTo>
                    <a:pt x="1166634" y="592747"/>
                  </a:lnTo>
                  <a:lnTo>
                    <a:pt x="1119162" y="611632"/>
                  </a:lnTo>
                  <a:lnTo>
                    <a:pt x="1071067" y="628586"/>
                  </a:lnTo>
                  <a:lnTo>
                    <a:pt x="1022400" y="643636"/>
                  </a:lnTo>
                  <a:lnTo>
                    <a:pt x="973213" y="656729"/>
                  </a:lnTo>
                  <a:lnTo>
                    <a:pt x="923569" y="667880"/>
                  </a:lnTo>
                  <a:lnTo>
                    <a:pt x="873518" y="677062"/>
                  </a:lnTo>
                  <a:lnTo>
                    <a:pt x="823125" y="684276"/>
                  </a:lnTo>
                  <a:lnTo>
                    <a:pt x="772452" y="689508"/>
                  </a:lnTo>
                  <a:lnTo>
                    <a:pt x="721550" y="692734"/>
                  </a:lnTo>
                  <a:lnTo>
                    <a:pt x="670471" y="693953"/>
                  </a:lnTo>
                  <a:lnTo>
                    <a:pt x="621690" y="693102"/>
                  </a:lnTo>
                  <a:lnTo>
                    <a:pt x="573062" y="690435"/>
                  </a:lnTo>
                  <a:lnTo>
                    <a:pt x="524662" y="685965"/>
                  </a:lnTo>
                  <a:lnTo>
                    <a:pt x="476516" y="679704"/>
                  </a:lnTo>
                  <a:lnTo>
                    <a:pt x="428688" y="671664"/>
                  </a:lnTo>
                  <a:lnTo>
                    <a:pt x="381228" y="661860"/>
                  </a:lnTo>
                  <a:lnTo>
                    <a:pt x="334187" y="650316"/>
                  </a:lnTo>
                  <a:lnTo>
                    <a:pt x="287591" y="637019"/>
                  </a:lnTo>
                  <a:lnTo>
                    <a:pt x="241515" y="622007"/>
                  </a:lnTo>
                  <a:lnTo>
                    <a:pt x="195999" y="605282"/>
                  </a:lnTo>
                  <a:lnTo>
                    <a:pt x="151091" y="586867"/>
                  </a:lnTo>
                  <a:lnTo>
                    <a:pt x="106845" y="566750"/>
                  </a:lnTo>
                  <a:lnTo>
                    <a:pt x="63296" y="544969"/>
                  </a:lnTo>
                  <a:lnTo>
                    <a:pt x="20497" y="521538"/>
                  </a:lnTo>
                  <a:lnTo>
                    <a:pt x="9918" y="518934"/>
                  </a:lnTo>
                  <a:lnTo>
                    <a:pt x="2273" y="523290"/>
                  </a:lnTo>
                  <a:lnTo>
                    <a:pt x="0" y="531672"/>
                  </a:lnTo>
                  <a:lnTo>
                    <a:pt x="5499" y="541210"/>
                  </a:lnTo>
                  <a:lnTo>
                    <a:pt x="44500" y="574484"/>
                  </a:lnTo>
                  <a:lnTo>
                    <a:pt x="85039" y="605510"/>
                  </a:lnTo>
                  <a:lnTo>
                    <a:pt x="127012" y="634250"/>
                  </a:lnTo>
                  <a:lnTo>
                    <a:pt x="170332" y="660666"/>
                  </a:lnTo>
                  <a:lnTo>
                    <a:pt x="214896" y="684707"/>
                  </a:lnTo>
                  <a:lnTo>
                    <a:pt x="260604" y="706361"/>
                  </a:lnTo>
                  <a:lnTo>
                    <a:pt x="307352" y="725576"/>
                  </a:lnTo>
                  <a:lnTo>
                    <a:pt x="355053" y="742302"/>
                  </a:lnTo>
                  <a:lnTo>
                    <a:pt x="403593" y="756526"/>
                  </a:lnTo>
                  <a:lnTo>
                    <a:pt x="452869" y="768197"/>
                  </a:lnTo>
                  <a:lnTo>
                    <a:pt x="502805" y="777278"/>
                  </a:lnTo>
                  <a:lnTo>
                    <a:pt x="553275" y="783729"/>
                  </a:lnTo>
                  <a:lnTo>
                    <a:pt x="604202" y="787514"/>
                  </a:lnTo>
                  <a:lnTo>
                    <a:pt x="655472" y="788593"/>
                  </a:lnTo>
                  <a:lnTo>
                    <a:pt x="707110" y="787361"/>
                  </a:lnTo>
                  <a:lnTo>
                    <a:pt x="758418" y="783310"/>
                  </a:lnTo>
                  <a:lnTo>
                    <a:pt x="809307" y="776490"/>
                  </a:lnTo>
                  <a:lnTo>
                    <a:pt x="859650" y="766927"/>
                  </a:lnTo>
                  <a:lnTo>
                    <a:pt x="909345" y="754659"/>
                  </a:lnTo>
                  <a:lnTo>
                    <a:pt x="958278" y="739711"/>
                  </a:lnTo>
                  <a:lnTo>
                    <a:pt x="1006348" y="722122"/>
                  </a:lnTo>
                  <a:lnTo>
                    <a:pt x="1053439" y="701929"/>
                  </a:lnTo>
                  <a:lnTo>
                    <a:pt x="1099439" y="679157"/>
                  </a:lnTo>
                  <a:lnTo>
                    <a:pt x="1144244" y="653834"/>
                  </a:lnTo>
                  <a:lnTo>
                    <a:pt x="1187742" y="626008"/>
                  </a:lnTo>
                  <a:lnTo>
                    <a:pt x="1197952" y="612051"/>
                  </a:lnTo>
                  <a:close/>
                </a:path>
                <a:path w="1258570" h="788670">
                  <a:moveTo>
                    <a:pt x="1258544" y="286804"/>
                  </a:moveTo>
                  <a:lnTo>
                    <a:pt x="1247267" y="239331"/>
                  </a:lnTo>
                  <a:lnTo>
                    <a:pt x="1207782" y="199237"/>
                  </a:lnTo>
                  <a:lnTo>
                    <a:pt x="1170851" y="183248"/>
                  </a:lnTo>
                  <a:lnTo>
                    <a:pt x="1108951" y="163576"/>
                  </a:lnTo>
                  <a:lnTo>
                    <a:pt x="1096352" y="159423"/>
                  </a:lnTo>
                  <a:lnTo>
                    <a:pt x="1062050" y="139687"/>
                  </a:lnTo>
                  <a:lnTo>
                    <a:pt x="1048931" y="108762"/>
                  </a:lnTo>
                  <a:lnTo>
                    <a:pt x="1049832" y="97053"/>
                  </a:lnTo>
                  <a:lnTo>
                    <a:pt x="1083411" y="63588"/>
                  </a:lnTo>
                  <a:lnTo>
                    <a:pt x="1127709" y="57226"/>
                  </a:lnTo>
                  <a:lnTo>
                    <a:pt x="1149400" y="58051"/>
                  </a:lnTo>
                  <a:lnTo>
                    <a:pt x="1170813" y="61150"/>
                  </a:lnTo>
                  <a:lnTo>
                    <a:pt x="1191780" y="66509"/>
                  </a:lnTo>
                  <a:lnTo>
                    <a:pt x="1212126" y="74091"/>
                  </a:lnTo>
                  <a:lnTo>
                    <a:pt x="1217282" y="77127"/>
                  </a:lnTo>
                  <a:lnTo>
                    <a:pt x="1223048" y="79006"/>
                  </a:lnTo>
                  <a:lnTo>
                    <a:pt x="1229004" y="79705"/>
                  </a:lnTo>
                  <a:lnTo>
                    <a:pt x="1235570" y="79705"/>
                  </a:lnTo>
                  <a:lnTo>
                    <a:pt x="1238846" y="75018"/>
                  </a:lnTo>
                  <a:lnTo>
                    <a:pt x="1238846" y="57226"/>
                  </a:lnTo>
                  <a:lnTo>
                    <a:pt x="1238846" y="45034"/>
                  </a:lnTo>
                  <a:lnTo>
                    <a:pt x="1203680" y="12242"/>
                  </a:lnTo>
                  <a:lnTo>
                    <a:pt x="1150213" y="533"/>
                  </a:lnTo>
                  <a:lnTo>
                    <a:pt x="1135684" y="0"/>
                  </a:lnTo>
                  <a:lnTo>
                    <a:pt x="1128407" y="127"/>
                  </a:lnTo>
                  <a:lnTo>
                    <a:pt x="1121143" y="533"/>
                  </a:lnTo>
                  <a:lnTo>
                    <a:pt x="1107135" y="901"/>
                  </a:lnTo>
                  <a:lnTo>
                    <a:pt x="1065809" y="8026"/>
                  </a:lnTo>
                  <a:lnTo>
                    <a:pt x="1029817" y="23266"/>
                  </a:lnTo>
                  <a:lnTo>
                    <a:pt x="993889" y="56388"/>
                  </a:lnTo>
                  <a:lnTo>
                    <a:pt x="976388" y="101244"/>
                  </a:lnTo>
                  <a:lnTo>
                    <a:pt x="975766" y="113449"/>
                  </a:lnTo>
                  <a:lnTo>
                    <a:pt x="977277" y="130581"/>
                  </a:lnTo>
                  <a:lnTo>
                    <a:pt x="997813" y="177165"/>
                  </a:lnTo>
                  <a:lnTo>
                    <a:pt x="1029233" y="204749"/>
                  </a:lnTo>
                  <a:lnTo>
                    <a:pt x="1067689" y="221208"/>
                  </a:lnTo>
                  <a:lnTo>
                    <a:pt x="1142961" y="245135"/>
                  </a:lnTo>
                  <a:lnTo>
                    <a:pt x="1154366" y="250253"/>
                  </a:lnTo>
                  <a:lnTo>
                    <a:pt x="1184084" y="278320"/>
                  </a:lnTo>
                  <a:lnTo>
                    <a:pt x="1186802" y="294767"/>
                  </a:lnTo>
                  <a:lnTo>
                    <a:pt x="1185481" y="307060"/>
                  </a:lnTo>
                  <a:lnTo>
                    <a:pt x="1149261" y="343052"/>
                  </a:lnTo>
                  <a:lnTo>
                    <a:pt x="1100505" y="350520"/>
                  </a:lnTo>
                  <a:lnTo>
                    <a:pt x="1087399" y="350164"/>
                  </a:lnTo>
                  <a:lnTo>
                    <a:pt x="1048461" y="344893"/>
                  </a:lnTo>
                  <a:lnTo>
                    <a:pt x="1001560" y="329907"/>
                  </a:lnTo>
                  <a:lnTo>
                    <a:pt x="990777" y="325221"/>
                  </a:lnTo>
                  <a:lnTo>
                    <a:pt x="987958" y="324751"/>
                  </a:lnTo>
                  <a:lnTo>
                    <a:pt x="985151" y="324751"/>
                  </a:lnTo>
                  <a:lnTo>
                    <a:pt x="982332" y="325221"/>
                  </a:lnTo>
                  <a:lnTo>
                    <a:pt x="975766" y="325221"/>
                  </a:lnTo>
                  <a:lnTo>
                    <a:pt x="972489" y="329907"/>
                  </a:lnTo>
                  <a:lnTo>
                    <a:pt x="972527" y="365188"/>
                  </a:lnTo>
                  <a:lnTo>
                    <a:pt x="973467" y="369493"/>
                  </a:lnTo>
                  <a:lnTo>
                    <a:pt x="1013383" y="396011"/>
                  </a:lnTo>
                  <a:lnTo>
                    <a:pt x="1055763" y="406336"/>
                  </a:lnTo>
                  <a:lnTo>
                    <a:pt x="1106601" y="410489"/>
                  </a:lnTo>
                  <a:lnTo>
                    <a:pt x="1105204" y="410959"/>
                  </a:lnTo>
                  <a:lnTo>
                    <a:pt x="1152994" y="404990"/>
                  </a:lnTo>
                  <a:lnTo>
                    <a:pt x="1193139" y="390448"/>
                  </a:lnTo>
                  <a:lnTo>
                    <a:pt x="1225003" y="367652"/>
                  </a:lnTo>
                  <a:lnTo>
                    <a:pt x="1239405" y="350520"/>
                  </a:lnTo>
                  <a:lnTo>
                    <a:pt x="1241018" y="348335"/>
                  </a:lnTo>
                  <a:lnTo>
                    <a:pt x="1247292" y="337400"/>
                  </a:lnTo>
                  <a:lnTo>
                    <a:pt x="1252334" y="325310"/>
                  </a:lnTo>
                  <a:lnTo>
                    <a:pt x="1255915" y="312762"/>
                  </a:lnTo>
                  <a:lnTo>
                    <a:pt x="1257985" y="299885"/>
                  </a:lnTo>
                  <a:lnTo>
                    <a:pt x="1258544" y="28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64683" y="3109141"/>
              <a:ext cx="248465" cy="2413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98367" y="2142746"/>
            <a:ext cx="1643380" cy="1642110"/>
            <a:chOff x="5198367" y="2142746"/>
            <a:chExt cx="1643380" cy="1642110"/>
          </a:xfrm>
        </p:grpSpPr>
        <p:sp>
          <p:nvSpPr>
            <p:cNvPr id="12" name="object 12"/>
            <p:cNvSpPr/>
            <p:nvPr/>
          </p:nvSpPr>
          <p:spPr>
            <a:xfrm>
              <a:off x="5198367" y="2142746"/>
              <a:ext cx="1643380" cy="1642110"/>
            </a:xfrm>
            <a:custGeom>
              <a:avLst/>
              <a:gdLst/>
              <a:ahLst/>
              <a:cxnLst/>
              <a:rect l="l" t="t" r="r" b="b"/>
              <a:pathLst>
                <a:path w="1643379" h="1642110">
                  <a:moveTo>
                    <a:pt x="1642854" y="1641930"/>
                  </a:moveTo>
                  <a:lnTo>
                    <a:pt x="0" y="1641930"/>
                  </a:lnTo>
                  <a:lnTo>
                    <a:pt x="0" y="0"/>
                  </a:lnTo>
                  <a:lnTo>
                    <a:pt x="1642854" y="0"/>
                  </a:lnTo>
                  <a:lnTo>
                    <a:pt x="1642854" y="164193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3497" y="2426273"/>
              <a:ext cx="1075055" cy="1074420"/>
            </a:xfrm>
            <a:custGeom>
              <a:avLst/>
              <a:gdLst/>
              <a:ahLst/>
              <a:cxnLst/>
              <a:rect l="l" t="t" r="r" b="b"/>
              <a:pathLst>
                <a:path w="1075054" h="1074420">
                  <a:moveTo>
                    <a:pt x="420572" y="753536"/>
                  </a:moveTo>
                  <a:lnTo>
                    <a:pt x="416734" y="753514"/>
                  </a:lnTo>
                  <a:lnTo>
                    <a:pt x="412811" y="753514"/>
                  </a:lnTo>
                  <a:lnTo>
                    <a:pt x="409101" y="752551"/>
                  </a:lnTo>
                  <a:lnTo>
                    <a:pt x="405767" y="750668"/>
                  </a:lnTo>
                  <a:lnTo>
                    <a:pt x="223567" y="645629"/>
                  </a:lnTo>
                  <a:lnTo>
                    <a:pt x="219377" y="638470"/>
                  </a:lnTo>
                  <a:lnTo>
                    <a:pt x="219333" y="440015"/>
                  </a:lnTo>
                  <a:lnTo>
                    <a:pt x="48099" y="341324"/>
                  </a:lnTo>
                  <a:lnTo>
                    <a:pt x="43910" y="334165"/>
                  </a:lnTo>
                  <a:lnTo>
                    <a:pt x="43844" y="116248"/>
                  </a:lnTo>
                  <a:lnTo>
                    <a:pt x="48012" y="108980"/>
                  </a:lnTo>
                  <a:lnTo>
                    <a:pt x="237078" y="0"/>
                  </a:lnTo>
                  <a:lnTo>
                    <a:pt x="245456" y="0"/>
                  </a:lnTo>
                  <a:lnTo>
                    <a:pt x="328987" y="48141"/>
                  </a:lnTo>
                  <a:lnTo>
                    <a:pt x="241267" y="48141"/>
                  </a:lnTo>
                  <a:lnTo>
                    <a:pt x="109666" y="124108"/>
                  </a:lnTo>
                  <a:lnTo>
                    <a:pt x="175467" y="161981"/>
                  </a:lnTo>
                  <a:lnTo>
                    <a:pt x="87733" y="161981"/>
                  </a:lnTo>
                  <a:lnTo>
                    <a:pt x="87733" y="313696"/>
                  </a:lnTo>
                  <a:lnTo>
                    <a:pt x="219333" y="389444"/>
                  </a:lnTo>
                  <a:lnTo>
                    <a:pt x="351310" y="389444"/>
                  </a:lnTo>
                  <a:lnTo>
                    <a:pt x="285134" y="427974"/>
                  </a:lnTo>
                  <a:lnTo>
                    <a:pt x="350934" y="466286"/>
                  </a:lnTo>
                  <a:lnTo>
                    <a:pt x="263200" y="466286"/>
                  </a:lnTo>
                  <a:lnTo>
                    <a:pt x="263200" y="618000"/>
                  </a:lnTo>
                  <a:lnTo>
                    <a:pt x="394801" y="693748"/>
                  </a:lnTo>
                  <a:lnTo>
                    <a:pt x="526448" y="693748"/>
                  </a:lnTo>
                  <a:lnTo>
                    <a:pt x="427701" y="750668"/>
                  </a:lnTo>
                  <a:lnTo>
                    <a:pt x="424367" y="752551"/>
                  </a:lnTo>
                  <a:lnTo>
                    <a:pt x="420657" y="753514"/>
                  </a:lnTo>
                  <a:lnTo>
                    <a:pt x="416734" y="753514"/>
                  </a:lnTo>
                  <a:lnTo>
                    <a:pt x="420572" y="753536"/>
                  </a:lnTo>
                  <a:close/>
                </a:path>
                <a:path w="1075054" h="1074420">
                  <a:moveTo>
                    <a:pt x="504594" y="98712"/>
                  </a:moveTo>
                  <a:lnTo>
                    <a:pt x="416734" y="98712"/>
                  </a:lnTo>
                  <a:lnTo>
                    <a:pt x="588012" y="0"/>
                  </a:lnTo>
                  <a:lnTo>
                    <a:pt x="596390" y="0"/>
                  </a:lnTo>
                  <a:lnTo>
                    <a:pt x="679909" y="48141"/>
                  </a:lnTo>
                  <a:lnTo>
                    <a:pt x="592201" y="48141"/>
                  </a:lnTo>
                  <a:lnTo>
                    <a:pt x="504594" y="98712"/>
                  </a:lnTo>
                  <a:close/>
                </a:path>
                <a:path w="1075054" h="1074420">
                  <a:moveTo>
                    <a:pt x="329000" y="199855"/>
                  </a:moveTo>
                  <a:lnTo>
                    <a:pt x="241267" y="199855"/>
                  </a:lnTo>
                  <a:lnTo>
                    <a:pt x="372867" y="124108"/>
                  </a:lnTo>
                  <a:lnTo>
                    <a:pt x="241267" y="48141"/>
                  </a:lnTo>
                  <a:lnTo>
                    <a:pt x="328987" y="48141"/>
                  </a:lnTo>
                  <a:lnTo>
                    <a:pt x="416734" y="98712"/>
                  </a:lnTo>
                  <a:lnTo>
                    <a:pt x="504594" y="98712"/>
                  </a:lnTo>
                  <a:lnTo>
                    <a:pt x="460601" y="124108"/>
                  </a:lnTo>
                  <a:lnTo>
                    <a:pt x="526401" y="161981"/>
                  </a:lnTo>
                  <a:lnTo>
                    <a:pt x="394801" y="161981"/>
                  </a:lnTo>
                  <a:lnTo>
                    <a:pt x="329000" y="199855"/>
                  </a:lnTo>
                  <a:close/>
                </a:path>
                <a:path w="1075054" h="1074420">
                  <a:moveTo>
                    <a:pt x="679935" y="199855"/>
                  </a:moveTo>
                  <a:lnTo>
                    <a:pt x="592201" y="199855"/>
                  </a:lnTo>
                  <a:lnTo>
                    <a:pt x="723801" y="124108"/>
                  </a:lnTo>
                  <a:lnTo>
                    <a:pt x="592201" y="48141"/>
                  </a:lnTo>
                  <a:lnTo>
                    <a:pt x="679909" y="48141"/>
                  </a:lnTo>
                  <a:lnTo>
                    <a:pt x="785456" y="108980"/>
                  </a:lnTo>
                  <a:lnTo>
                    <a:pt x="789624" y="116248"/>
                  </a:lnTo>
                  <a:lnTo>
                    <a:pt x="789602" y="161981"/>
                  </a:lnTo>
                  <a:lnTo>
                    <a:pt x="745735" y="161981"/>
                  </a:lnTo>
                  <a:lnTo>
                    <a:pt x="679935" y="199855"/>
                  </a:lnTo>
                  <a:close/>
                </a:path>
                <a:path w="1075054" h="1074420">
                  <a:moveTo>
                    <a:pt x="263200" y="389444"/>
                  </a:moveTo>
                  <a:lnTo>
                    <a:pt x="219333" y="389444"/>
                  </a:lnTo>
                  <a:lnTo>
                    <a:pt x="219333" y="237729"/>
                  </a:lnTo>
                  <a:lnTo>
                    <a:pt x="87733" y="161981"/>
                  </a:lnTo>
                  <a:lnTo>
                    <a:pt x="175467" y="161981"/>
                  </a:lnTo>
                  <a:lnTo>
                    <a:pt x="241267" y="199855"/>
                  </a:lnTo>
                  <a:lnTo>
                    <a:pt x="329000" y="199855"/>
                  </a:lnTo>
                  <a:lnTo>
                    <a:pt x="263200" y="237729"/>
                  </a:lnTo>
                  <a:lnTo>
                    <a:pt x="263200" y="389444"/>
                  </a:lnTo>
                  <a:close/>
                </a:path>
                <a:path w="1075054" h="1074420">
                  <a:moveTo>
                    <a:pt x="351310" y="389444"/>
                  </a:moveTo>
                  <a:lnTo>
                    <a:pt x="263200" y="389444"/>
                  </a:lnTo>
                  <a:lnTo>
                    <a:pt x="394801" y="313696"/>
                  </a:lnTo>
                  <a:lnTo>
                    <a:pt x="394801" y="161981"/>
                  </a:lnTo>
                  <a:lnTo>
                    <a:pt x="438667" y="161981"/>
                  </a:lnTo>
                  <a:lnTo>
                    <a:pt x="438667" y="313696"/>
                  </a:lnTo>
                  <a:lnTo>
                    <a:pt x="504087" y="351351"/>
                  </a:lnTo>
                  <a:lnTo>
                    <a:pt x="416734" y="351351"/>
                  </a:lnTo>
                  <a:lnTo>
                    <a:pt x="351310" y="389444"/>
                  </a:lnTo>
                  <a:close/>
                </a:path>
                <a:path w="1075054" h="1074420">
                  <a:moveTo>
                    <a:pt x="614134" y="389444"/>
                  </a:moveTo>
                  <a:lnTo>
                    <a:pt x="570268" y="389444"/>
                  </a:lnTo>
                  <a:lnTo>
                    <a:pt x="570268" y="237729"/>
                  </a:lnTo>
                  <a:lnTo>
                    <a:pt x="438667" y="161981"/>
                  </a:lnTo>
                  <a:lnTo>
                    <a:pt x="526401" y="161981"/>
                  </a:lnTo>
                  <a:lnTo>
                    <a:pt x="592201" y="199855"/>
                  </a:lnTo>
                  <a:lnTo>
                    <a:pt x="679935" y="199855"/>
                  </a:lnTo>
                  <a:lnTo>
                    <a:pt x="614134" y="237729"/>
                  </a:lnTo>
                  <a:lnTo>
                    <a:pt x="614134" y="389444"/>
                  </a:lnTo>
                  <a:close/>
                </a:path>
                <a:path w="1075054" h="1074420">
                  <a:moveTo>
                    <a:pt x="701893" y="389444"/>
                  </a:moveTo>
                  <a:lnTo>
                    <a:pt x="614134" y="389444"/>
                  </a:lnTo>
                  <a:lnTo>
                    <a:pt x="745735" y="313696"/>
                  </a:lnTo>
                  <a:lnTo>
                    <a:pt x="745735" y="161981"/>
                  </a:lnTo>
                  <a:lnTo>
                    <a:pt x="789602" y="161981"/>
                  </a:lnTo>
                  <a:lnTo>
                    <a:pt x="789558" y="334165"/>
                  </a:lnTo>
                  <a:lnTo>
                    <a:pt x="785368" y="341324"/>
                  </a:lnTo>
                  <a:lnTo>
                    <a:pt x="701893" y="389444"/>
                  </a:lnTo>
                  <a:close/>
                </a:path>
                <a:path w="1075054" h="1074420">
                  <a:moveTo>
                    <a:pt x="805907" y="789199"/>
                  </a:moveTo>
                  <a:lnTo>
                    <a:pt x="761088" y="789199"/>
                  </a:lnTo>
                  <a:lnTo>
                    <a:pt x="855402" y="325299"/>
                  </a:lnTo>
                  <a:lnTo>
                    <a:pt x="858181" y="318095"/>
                  </a:lnTo>
                  <a:lnTo>
                    <a:pt x="863128" y="312443"/>
                  </a:lnTo>
                  <a:lnTo>
                    <a:pt x="869695" y="308785"/>
                  </a:lnTo>
                  <a:lnTo>
                    <a:pt x="877335" y="307566"/>
                  </a:lnTo>
                  <a:lnTo>
                    <a:pt x="1074736" y="307566"/>
                  </a:lnTo>
                  <a:lnTo>
                    <a:pt x="1074736" y="351351"/>
                  </a:lnTo>
                  <a:lnTo>
                    <a:pt x="894882" y="351351"/>
                  </a:lnTo>
                  <a:lnTo>
                    <a:pt x="805907" y="789199"/>
                  </a:lnTo>
                  <a:close/>
                </a:path>
                <a:path w="1075054" h="1074420">
                  <a:moveTo>
                    <a:pt x="503707" y="504598"/>
                  </a:moveTo>
                  <a:lnTo>
                    <a:pt x="416734" y="504598"/>
                  </a:lnTo>
                  <a:lnTo>
                    <a:pt x="548334" y="428412"/>
                  </a:lnTo>
                  <a:lnTo>
                    <a:pt x="416734" y="351351"/>
                  </a:lnTo>
                  <a:lnTo>
                    <a:pt x="504087" y="351351"/>
                  </a:lnTo>
                  <a:lnTo>
                    <a:pt x="570268" y="389444"/>
                  </a:lnTo>
                  <a:lnTo>
                    <a:pt x="701893" y="389444"/>
                  </a:lnTo>
                  <a:lnTo>
                    <a:pt x="614134" y="440015"/>
                  </a:lnTo>
                  <a:lnTo>
                    <a:pt x="614134" y="466286"/>
                  </a:lnTo>
                  <a:lnTo>
                    <a:pt x="570268" y="466286"/>
                  </a:lnTo>
                  <a:lnTo>
                    <a:pt x="503707" y="504598"/>
                  </a:lnTo>
                  <a:close/>
                </a:path>
                <a:path w="1075054" h="1074420">
                  <a:moveTo>
                    <a:pt x="438667" y="693748"/>
                  </a:moveTo>
                  <a:lnTo>
                    <a:pt x="394801" y="693748"/>
                  </a:lnTo>
                  <a:lnTo>
                    <a:pt x="394801" y="542034"/>
                  </a:lnTo>
                  <a:lnTo>
                    <a:pt x="263200" y="466286"/>
                  </a:lnTo>
                  <a:lnTo>
                    <a:pt x="350934" y="466286"/>
                  </a:lnTo>
                  <a:lnTo>
                    <a:pt x="416734" y="504598"/>
                  </a:lnTo>
                  <a:lnTo>
                    <a:pt x="503707" y="504598"/>
                  </a:lnTo>
                  <a:lnTo>
                    <a:pt x="438667" y="542034"/>
                  </a:lnTo>
                  <a:lnTo>
                    <a:pt x="438667" y="693748"/>
                  </a:lnTo>
                  <a:close/>
                </a:path>
                <a:path w="1075054" h="1074420">
                  <a:moveTo>
                    <a:pt x="526448" y="693748"/>
                  </a:moveTo>
                  <a:lnTo>
                    <a:pt x="438667" y="693748"/>
                  </a:lnTo>
                  <a:lnTo>
                    <a:pt x="570268" y="618000"/>
                  </a:lnTo>
                  <a:lnTo>
                    <a:pt x="570268" y="466286"/>
                  </a:lnTo>
                  <a:lnTo>
                    <a:pt x="614134" y="466286"/>
                  </a:lnTo>
                  <a:lnTo>
                    <a:pt x="614091" y="638470"/>
                  </a:lnTo>
                  <a:lnTo>
                    <a:pt x="609901" y="645629"/>
                  </a:lnTo>
                  <a:lnTo>
                    <a:pt x="526448" y="693748"/>
                  </a:lnTo>
                  <a:close/>
                </a:path>
                <a:path w="1075054" h="1074420">
                  <a:moveTo>
                    <a:pt x="778635" y="832984"/>
                  </a:moveTo>
                  <a:lnTo>
                    <a:pt x="87733" y="832984"/>
                  </a:lnTo>
                  <a:lnTo>
                    <a:pt x="80133" y="831796"/>
                  </a:lnTo>
                  <a:lnTo>
                    <a:pt x="73583" y="828192"/>
                  </a:lnTo>
                  <a:lnTo>
                    <a:pt x="68625" y="822606"/>
                  </a:lnTo>
                  <a:lnTo>
                    <a:pt x="65800" y="815470"/>
                  </a:lnTo>
                  <a:lnTo>
                    <a:pt x="0" y="487084"/>
                  </a:lnTo>
                  <a:lnTo>
                    <a:pt x="43866" y="478546"/>
                  </a:lnTo>
                  <a:lnTo>
                    <a:pt x="105499" y="789199"/>
                  </a:lnTo>
                  <a:lnTo>
                    <a:pt x="805907" y="789199"/>
                  </a:lnTo>
                  <a:lnTo>
                    <a:pt x="800568" y="815470"/>
                  </a:lnTo>
                  <a:lnTo>
                    <a:pt x="797743" y="822606"/>
                  </a:lnTo>
                  <a:lnTo>
                    <a:pt x="792785" y="828192"/>
                  </a:lnTo>
                  <a:lnTo>
                    <a:pt x="786235" y="831796"/>
                  </a:lnTo>
                  <a:lnTo>
                    <a:pt x="778635" y="832984"/>
                  </a:lnTo>
                  <a:close/>
                </a:path>
                <a:path w="1075054" h="1074420">
                  <a:moveTo>
                    <a:pt x="658001" y="1073800"/>
                  </a:moveTo>
                  <a:lnTo>
                    <a:pt x="619585" y="1066058"/>
                  </a:lnTo>
                  <a:lnTo>
                    <a:pt x="588212" y="1044943"/>
                  </a:lnTo>
                  <a:lnTo>
                    <a:pt x="567058" y="1013629"/>
                  </a:lnTo>
                  <a:lnTo>
                    <a:pt x="559301" y="975285"/>
                  </a:lnTo>
                  <a:lnTo>
                    <a:pt x="567058" y="936940"/>
                  </a:lnTo>
                  <a:lnTo>
                    <a:pt x="588212" y="905626"/>
                  </a:lnTo>
                  <a:lnTo>
                    <a:pt x="619585" y="884511"/>
                  </a:lnTo>
                  <a:lnTo>
                    <a:pt x="658001" y="876769"/>
                  </a:lnTo>
                  <a:lnTo>
                    <a:pt x="666117" y="876769"/>
                  </a:lnTo>
                  <a:lnTo>
                    <a:pt x="688050" y="832984"/>
                  </a:lnTo>
                  <a:lnTo>
                    <a:pt x="737181" y="832984"/>
                  </a:lnTo>
                  <a:lnTo>
                    <a:pt x="708229" y="890780"/>
                  </a:lnTo>
                  <a:lnTo>
                    <a:pt x="737200" y="917126"/>
                  </a:lnTo>
                  <a:lnTo>
                    <a:pt x="738807" y="920553"/>
                  </a:lnTo>
                  <a:lnTo>
                    <a:pt x="658001" y="920553"/>
                  </a:lnTo>
                  <a:lnTo>
                    <a:pt x="636655" y="924854"/>
                  </a:lnTo>
                  <a:lnTo>
                    <a:pt x="619226" y="936581"/>
                  </a:lnTo>
                  <a:lnTo>
                    <a:pt x="607476" y="953978"/>
                  </a:lnTo>
                  <a:lnTo>
                    <a:pt x="603168" y="975285"/>
                  </a:lnTo>
                  <a:lnTo>
                    <a:pt x="607476" y="996591"/>
                  </a:lnTo>
                  <a:lnTo>
                    <a:pt x="619226" y="1013988"/>
                  </a:lnTo>
                  <a:lnTo>
                    <a:pt x="636655" y="1025715"/>
                  </a:lnTo>
                  <a:lnTo>
                    <a:pt x="658001" y="1030016"/>
                  </a:lnTo>
                  <a:lnTo>
                    <a:pt x="738917" y="1030016"/>
                  </a:lnTo>
                  <a:lnTo>
                    <a:pt x="726376" y="1045846"/>
                  </a:lnTo>
                  <a:lnTo>
                    <a:pt x="706364" y="1060878"/>
                  </a:lnTo>
                  <a:lnTo>
                    <a:pt x="683211" y="1070402"/>
                  </a:lnTo>
                  <a:lnTo>
                    <a:pt x="658001" y="1073800"/>
                  </a:lnTo>
                  <a:close/>
                </a:path>
                <a:path w="1075054" h="1074420">
                  <a:moveTo>
                    <a:pt x="219333" y="1073800"/>
                  </a:moveTo>
                  <a:lnTo>
                    <a:pt x="180917" y="1066058"/>
                  </a:lnTo>
                  <a:lnTo>
                    <a:pt x="149544" y="1044943"/>
                  </a:lnTo>
                  <a:lnTo>
                    <a:pt x="128390" y="1013629"/>
                  </a:lnTo>
                  <a:lnTo>
                    <a:pt x="120633" y="975285"/>
                  </a:lnTo>
                  <a:lnTo>
                    <a:pt x="128390" y="936940"/>
                  </a:lnTo>
                  <a:lnTo>
                    <a:pt x="149544" y="905626"/>
                  </a:lnTo>
                  <a:lnTo>
                    <a:pt x="180917" y="884511"/>
                  </a:lnTo>
                  <a:lnTo>
                    <a:pt x="219333" y="876769"/>
                  </a:lnTo>
                  <a:lnTo>
                    <a:pt x="257749" y="884511"/>
                  </a:lnTo>
                  <a:lnTo>
                    <a:pt x="289123" y="905626"/>
                  </a:lnTo>
                  <a:lnTo>
                    <a:pt x="299207" y="920553"/>
                  </a:lnTo>
                  <a:lnTo>
                    <a:pt x="219333" y="920553"/>
                  </a:lnTo>
                  <a:lnTo>
                    <a:pt x="197987" y="924854"/>
                  </a:lnTo>
                  <a:lnTo>
                    <a:pt x="180558" y="936581"/>
                  </a:lnTo>
                  <a:lnTo>
                    <a:pt x="168808" y="953978"/>
                  </a:lnTo>
                  <a:lnTo>
                    <a:pt x="164500" y="975285"/>
                  </a:lnTo>
                  <a:lnTo>
                    <a:pt x="168808" y="996591"/>
                  </a:lnTo>
                  <a:lnTo>
                    <a:pt x="180558" y="1013988"/>
                  </a:lnTo>
                  <a:lnTo>
                    <a:pt x="197987" y="1025715"/>
                  </a:lnTo>
                  <a:lnTo>
                    <a:pt x="219333" y="1030016"/>
                  </a:lnTo>
                  <a:lnTo>
                    <a:pt x="299117" y="1030016"/>
                  </a:lnTo>
                  <a:lnTo>
                    <a:pt x="289065" y="1044878"/>
                  </a:lnTo>
                  <a:lnTo>
                    <a:pt x="257715" y="1065996"/>
                  </a:lnTo>
                  <a:lnTo>
                    <a:pt x="219333" y="1073800"/>
                  </a:lnTo>
                  <a:close/>
                </a:path>
                <a:path w="1075054" h="1074420">
                  <a:moveTo>
                    <a:pt x="299117" y="1030016"/>
                  </a:moveTo>
                  <a:lnTo>
                    <a:pt x="219333" y="1030016"/>
                  </a:lnTo>
                  <a:lnTo>
                    <a:pt x="240680" y="1025715"/>
                  </a:lnTo>
                  <a:lnTo>
                    <a:pt x="258109" y="1013988"/>
                  </a:lnTo>
                  <a:lnTo>
                    <a:pt x="269859" y="996591"/>
                  </a:lnTo>
                  <a:lnTo>
                    <a:pt x="274167" y="975285"/>
                  </a:lnTo>
                  <a:lnTo>
                    <a:pt x="269859" y="953978"/>
                  </a:lnTo>
                  <a:lnTo>
                    <a:pt x="258109" y="936581"/>
                  </a:lnTo>
                  <a:lnTo>
                    <a:pt x="240680" y="924854"/>
                  </a:lnTo>
                  <a:lnTo>
                    <a:pt x="219333" y="920553"/>
                  </a:lnTo>
                  <a:lnTo>
                    <a:pt x="299207" y="920553"/>
                  </a:lnTo>
                  <a:lnTo>
                    <a:pt x="310276" y="936940"/>
                  </a:lnTo>
                  <a:lnTo>
                    <a:pt x="318034" y="975285"/>
                  </a:lnTo>
                  <a:lnTo>
                    <a:pt x="310224" y="1013592"/>
                  </a:lnTo>
                  <a:lnTo>
                    <a:pt x="299117" y="1030016"/>
                  </a:lnTo>
                  <a:close/>
                </a:path>
                <a:path w="1075054" h="1074420">
                  <a:moveTo>
                    <a:pt x="738917" y="1030016"/>
                  </a:moveTo>
                  <a:lnTo>
                    <a:pt x="658001" y="1030016"/>
                  </a:lnTo>
                  <a:lnTo>
                    <a:pt x="679348" y="1025715"/>
                  </a:lnTo>
                  <a:lnTo>
                    <a:pt x="696777" y="1013988"/>
                  </a:lnTo>
                  <a:lnTo>
                    <a:pt x="708527" y="996591"/>
                  </a:lnTo>
                  <a:lnTo>
                    <a:pt x="712835" y="975285"/>
                  </a:lnTo>
                  <a:lnTo>
                    <a:pt x="708527" y="953978"/>
                  </a:lnTo>
                  <a:lnTo>
                    <a:pt x="696777" y="936581"/>
                  </a:lnTo>
                  <a:lnTo>
                    <a:pt x="679348" y="924854"/>
                  </a:lnTo>
                  <a:lnTo>
                    <a:pt x="658001" y="920553"/>
                  </a:lnTo>
                  <a:lnTo>
                    <a:pt x="738807" y="920553"/>
                  </a:lnTo>
                  <a:lnTo>
                    <a:pt x="753242" y="951331"/>
                  </a:lnTo>
                  <a:lnTo>
                    <a:pt x="755259" y="989046"/>
                  </a:lnTo>
                  <a:lnTo>
                    <a:pt x="742160" y="1025922"/>
                  </a:lnTo>
                  <a:lnTo>
                    <a:pt x="738917" y="1030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915755" y="2193861"/>
            <a:ext cx="1539875" cy="1541780"/>
          </a:xfrm>
          <a:custGeom>
            <a:avLst/>
            <a:gdLst/>
            <a:ahLst/>
            <a:cxnLst/>
            <a:rect l="l" t="t" r="r" b="b"/>
            <a:pathLst>
              <a:path w="1539875" h="1541779">
                <a:moveTo>
                  <a:pt x="1539443" y="1475778"/>
                </a:moveTo>
                <a:lnTo>
                  <a:pt x="1539430" y="1410017"/>
                </a:lnTo>
                <a:lnTo>
                  <a:pt x="1537906" y="1361706"/>
                </a:lnTo>
                <a:lnTo>
                  <a:pt x="1533309" y="1313853"/>
                </a:lnTo>
                <a:lnTo>
                  <a:pt x="1525524" y="1265605"/>
                </a:lnTo>
                <a:lnTo>
                  <a:pt x="1514881" y="1219098"/>
                </a:lnTo>
                <a:lnTo>
                  <a:pt x="1501394" y="1173657"/>
                </a:lnTo>
                <a:lnTo>
                  <a:pt x="1485138" y="1129398"/>
                </a:lnTo>
                <a:lnTo>
                  <a:pt x="1473936" y="1103985"/>
                </a:lnTo>
                <a:lnTo>
                  <a:pt x="1473936" y="1410017"/>
                </a:lnTo>
                <a:lnTo>
                  <a:pt x="1473936" y="1475778"/>
                </a:lnTo>
                <a:lnTo>
                  <a:pt x="65506" y="1475778"/>
                </a:lnTo>
                <a:lnTo>
                  <a:pt x="65519" y="1410017"/>
                </a:lnTo>
                <a:lnTo>
                  <a:pt x="67208" y="1361706"/>
                </a:lnTo>
                <a:lnTo>
                  <a:pt x="72275" y="1313853"/>
                </a:lnTo>
                <a:lnTo>
                  <a:pt x="80594" y="1266913"/>
                </a:lnTo>
                <a:lnTo>
                  <a:pt x="92087" y="1221028"/>
                </a:lnTo>
                <a:lnTo>
                  <a:pt x="106629" y="1176337"/>
                </a:lnTo>
                <a:lnTo>
                  <a:pt x="124129" y="1132967"/>
                </a:lnTo>
                <a:lnTo>
                  <a:pt x="144487" y="1091057"/>
                </a:lnTo>
                <a:lnTo>
                  <a:pt x="167576" y="1050734"/>
                </a:lnTo>
                <a:lnTo>
                  <a:pt x="193306" y="1012139"/>
                </a:lnTo>
                <a:lnTo>
                  <a:pt x="221589" y="975410"/>
                </a:lnTo>
                <a:lnTo>
                  <a:pt x="252298" y="940676"/>
                </a:lnTo>
                <a:lnTo>
                  <a:pt x="285330" y="908075"/>
                </a:lnTo>
                <a:lnTo>
                  <a:pt x="320611" y="877735"/>
                </a:lnTo>
                <a:lnTo>
                  <a:pt x="358000" y="849795"/>
                </a:lnTo>
                <a:lnTo>
                  <a:pt x="397408" y="824382"/>
                </a:lnTo>
                <a:lnTo>
                  <a:pt x="438746" y="801649"/>
                </a:lnTo>
                <a:lnTo>
                  <a:pt x="481888" y="781710"/>
                </a:lnTo>
                <a:lnTo>
                  <a:pt x="526745" y="764717"/>
                </a:lnTo>
                <a:lnTo>
                  <a:pt x="573201" y="750798"/>
                </a:lnTo>
                <a:lnTo>
                  <a:pt x="619988" y="771232"/>
                </a:lnTo>
                <a:lnTo>
                  <a:pt x="668680" y="785964"/>
                </a:lnTo>
                <a:lnTo>
                  <a:pt x="718769" y="794867"/>
                </a:lnTo>
                <a:lnTo>
                  <a:pt x="769721" y="797814"/>
                </a:lnTo>
                <a:lnTo>
                  <a:pt x="820635" y="794677"/>
                </a:lnTo>
                <a:lnTo>
                  <a:pt x="870686" y="785710"/>
                </a:lnTo>
                <a:lnTo>
                  <a:pt x="919391" y="771055"/>
                </a:lnTo>
                <a:lnTo>
                  <a:pt x="966254" y="750798"/>
                </a:lnTo>
                <a:lnTo>
                  <a:pt x="1012698" y="764705"/>
                </a:lnTo>
                <a:lnTo>
                  <a:pt x="1057541" y="781672"/>
                </a:lnTo>
                <a:lnTo>
                  <a:pt x="1100683" y="801585"/>
                </a:lnTo>
                <a:lnTo>
                  <a:pt x="1142009" y="824306"/>
                </a:lnTo>
                <a:lnTo>
                  <a:pt x="1181417" y="849680"/>
                </a:lnTo>
                <a:lnTo>
                  <a:pt x="1218806" y="877608"/>
                </a:lnTo>
                <a:lnTo>
                  <a:pt x="1254074" y="907923"/>
                </a:lnTo>
                <a:lnTo>
                  <a:pt x="1287119" y="940511"/>
                </a:lnTo>
                <a:lnTo>
                  <a:pt x="1317828" y="975233"/>
                </a:lnTo>
                <a:lnTo>
                  <a:pt x="1346098" y="1011948"/>
                </a:lnTo>
                <a:lnTo>
                  <a:pt x="1371841" y="1050518"/>
                </a:lnTo>
                <a:lnTo>
                  <a:pt x="1394929" y="1090828"/>
                </a:lnTo>
                <a:lnTo>
                  <a:pt x="1415288" y="1132725"/>
                </a:lnTo>
                <a:lnTo>
                  <a:pt x="1432788" y="1176083"/>
                </a:lnTo>
                <a:lnTo>
                  <a:pt x="1447342" y="1220762"/>
                </a:lnTo>
                <a:lnTo>
                  <a:pt x="1458836" y="1266621"/>
                </a:lnTo>
                <a:lnTo>
                  <a:pt x="1467167" y="1313548"/>
                </a:lnTo>
                <a:lnTo>
                  <a:pt x="1472196" y="1361071"/>
                </a:lnTo>
                <a:lnTo>
                  <a:pt x="1473936" y="1410017"/>
                </a:lnTo>
                <a:lnTo>
                  <a:pt x="1473936" y="1103985"/>
                </a:lnTo>
                <a:lnTo>
                  <a:pt x="1444713" y="1044917"/>
                </a:lnTo>
                <a:lnTo>
                  <a:pt x="1420710" y="1004887"/>
                </a:lnTo>
                <a:lnTo>
                  <a:pt x="1394320" y="966482"/>
                </a:lnTo>
                <a:lnTo>
                  <a:pt x="1365592" y="929817"/>
                </a:lnTo>
                <a:lnTo>
                  <a:pt x="1334503" y="894829"/>
                </a:lnTo>
                <a:lnTo>
                  <a:pt x="1301381" y="861961"/>
                </a:lnTo>
                <a:lnTo>
                  <a:pt x="1266202" y="831176"/>
                </a:lnTo>
                <a:lnTo>
                  <a:pt x="1229055" y="802576"/>
                </a:lnTo>
                <a:lnTo>
                  <a:pt x="1190028" y="776287"/>
                </a:lnTo>
                <a:lnTo>
                  <a:pt x="1149223" y="752424"/>
                </a:lnTo>
                <a:lnTo>
                  <a:pt x="1145984" y="750798"/>
                </a:lnTo>
                <a:lnTo>
                  <a:pt x="1108036" y="731748"/>
                </a:lnTo>
                <a:lnTo>
                  <a:pt x="1106703" y="731088"/>
                </a:lnTo>
                <a:lnTo>
                  <a:pt x="1062583" y="712393"/>
                </a:lnTo>
                <a:lnTo>
                  <a:pt x="1027557" y="700163"/>
                </a:lnTo>
                <a:lnTo>
                  <a:pt x="1038593" y="691299"/>
                </a:lnTo>
                <a:lnTo>
                  <a:pt x="1071410" y="657733"/>
                </a:lnTo>
                <a:lnTo>
                  <a:pt x="1099870" y="620687"/>
                </a:lnTo>
                <a:lnTo>
                  <a:pt x="1123746" y="580567"/>
                </a:lnTo>
                <a:lnTo>
                  <a:pt x="1142758" y="537845"/>
                </a:lnTo>
                <a:lnTo>
                  <a:pt x="1156639" y="492937"/>
                </a:lnTo>
                <a:lnTo>
                  <a:pt x="1165148" y="446290"/>
                </a:lnTo>
                <a:lnTo>
                  <a:pt x="1168019" y="398335"/>
                </a:lnTo>
                <a:lnTo>
                  <a:pt x="1165186" y="350710"/>
                </a:lnTo>
                <a:lnTo>
                  <a:pt x="1156855" y="304342"/>
                </a:lnTo>
                <a:lnTo>
                  <a:pt x="1143254" y="259651"/>
                </a:lnTo>
                <a:lnTo>
                  <a:pt x="1124635" y="217068"/>
                </a:lnTo>
                <a:lnTo>
                  <a:pt x="1101242" y="176999"/>
                </a:lnTo>
                <a:lnTo>
                  <a:pt x="1100645" y="176212"/>
                </a:lnTo>
                <a:lnTo>
                  <a:pt x="1100645" y="376123"/>
                </a:lnTo>
                <a:lnTo>
                  <a:pt x="1100543" y="398335"/>
                </a:lnTo>
                <a:lnTo>
                  <a:pt x="1093444" y="469188"/>
                </a:lnTo>
                <a:lnTo>
                  <a:pt x="1080350" y="513511"/>
                </a:lnTo>
                <a:lnTo>
                  <a:pt x="1061237" y="555663"/>
                </a:lnTo>
                <a:lnTo>
                  <a:pt x="1036281" y="594944"/>
                </a:lnTo>
                <a:lnTo>
                  <a:pt x="1005725" y="630669"/>
                </a:lnTo>
                <a:lnTo>
                  <a:pt x="969759" y="662139"/>
                </a:lnTo>
                <a:lnTo>
                  <a:pt x="928585" y="688657"/>
                </a:lnTo>
                <a:lnTo>
                  <a:pt x="884313" y="708774"/>
                </a:lnTo>
                <a:lnTo>
                  <a:pt x="838212" y="722198"/>
                </a:lnTo>
                <a:lnTo>
                  <a:pt x="791032" y="728903"/>
                </a:lnTo>
                <a:lnTo>
                  <a:pt x="743496" y="728903"/>
                </a:lnTo>
                <a:lnTo>
                  <a:pt x="696315" y="722198"/>
                </a:lnTo>
                <a:lnTo>
                  <a:pt x="650227" y="708774"/>
                </a:lnTo>
                <a:lnTo>
                  <a:pt x="605955" y="688657"/>
                </a:lnTo>
                <a:lnTo>
                  <a:pt x="562089" y="660069"/>
                </a:lnTo>
                <a:lnTo>
                  <a:pt x="523824" y="625462"/>
                </a:lnTo>
                <a:lnTo>
                  <a:pt x="491642" y="585660"/>
                </a:lnTo>
                <a:lnTo>
                  <a:pt x="466001" y="541464"/>
                </a:lnTo>
                <a:lnTo>
                  <a:pt x="447395" y="493725"/>
                </a:lnTo>
                <a:lnTo>
                  <a:pt x="436295" y="443230"/>
                </a:lnTo>
                <a:lnTo>
                  <a:pt x="433171" y="390804"/>
                </a:lnTo>
                <a:lnTo>
                  <a:pt x="437705" y="341922"/>
                </a:lnTo>
                <a:lnTo>
                  <a:pt x="449021" y="295389"/>
                </a:lnTo>
                <a:lnTo>
                  <a:pt x="466572" y="251739"/>
                </a:lnTo>
                <a:lnTo>
                  <a:pt x="489877" y="211442"/>
                </a:lnTo>
                <a:lnTo>
                  <a:pt x="518375" y="175018"/>
                </a:lnTo>
                <a:lnTo>
                  <a:pt x="551573" y="142963"/>
                </a:lnTo>
                <a:lnTo>
                  <a:pt x="588949" y="115798"/>
                </a:lnTo>
                <a:lnTo>
                  <a:pt x="629958" y="94005"/>
                </a:lnTo>
                <a:lnTo>
                  <a:pt x="674116" y="78092"/>
                </a:lnTo>
                <a:lnTo>
                  <a:pt x="720877" y="68567"/>
                </a:lnTo>
                <a:lnTo>
                  <a:pt x="769721" y="65938"/>
                </a:lnTo>
                <a:lnTo>
                  <a:pt x="821118" y="69748"/>
                </a:lnTo>
                <a:lnTo>
                  <a:pt x="870559" y="81305"/>
                </a:lnTo>
                <a:lnTo>
                  <a:pt x="917282" y="100164"/>
                </a:lnTo>
                <a:lnTo>
                  <a:pt x="960501" y="125857"/>
                </a:lnTo>
                <a:lnTo>
                  <a:pt x="999439" y="157924"/>
                </a:lnTo>
                <a:lnTo>
                  <a:pt x="1033310" y="195897"/>
                </a:lnTo>
                <a:lnTo>
                  <a:pt x="1061339" y="239306"/>
                </a:lnTo>
                <a:lnTo>
                  <a:pt x="1081455" y="284060"/>
                </a:lnTo>
                <a:lnTo>
                  <a:pt x="1094524" y="330123"/>
                </a:lnTo>
                <a:lnTo>
                  <a:pt x="1100645" y="376123"/>
                </a:lnTo>
                <a:lnTo>
                  <a:pt x="1100645" y="176212"/>
                </a:lnTo>
                <a:lnTo>
                  <a:pt x="1073340" y="139877"/>
                </a:lnTo>
                <a:lnTo>
                  <a:pt x="1041146" y="106121"/>
                </a:lnTo>
                <a:lnTo>
                  <a:pt x="1004938" y="76149"/>
                </a:lnTo>
                <a:lnTo>
                  <a:pt x="989076" y="65938"/>
                </a:lnTo>
                <a:lnTo>
                  <a:pt x="964933" y="50380"/>
                </a:lnTo>
                <a:lnTo>
                  <a:pt x="923213" y="29984"/>
                </a:lnTo>
                <a:lnTo>
                  <a:pt x="880338" y="14871"/>
                </a:lnTo>
                <a:lnTo>
                  <a:pt x="836726" y="4914"/>
                </a:lnTo>
                <a:lnTo>
                  <a:pt x="792772" y="0"/>
                </a:lnTo>
                <a:lnTo>
                  <a:pt x="748893" y="25"/>
                </a:lnTo>
                <a:lnTo>
                  <a:pt x="705485" y="4864"/>
                </a:lnTo>
                <a:lnTo>
                  <a:pt x="662965" y="14414"/>
                </a:lnTo>
                <a:lnTo>
                  <a:pt x="621728" y="28549"/>
                </a:lnTo>
                <a:lnTo>
                  <a:pt x="582193" y="47155"/>
                </a:lnTo>
                <a:lnTo>
                  <a:pt x="544753" y="70116"/>
                </a:lnTo>
                <a:lnTo>
                  <a:pt x="509816" y="97332"/>
                </a:lnTo>
                <a:lnTo>
                  <a:pt x="477786" y="128676"/>
                </a:lnTo>
                <a:lnTo>
                  <a:pt x="449084" y="164045"/>
                </a:lnTo>
                <a:lnTo>
                  <a:pt x="424103" y="203301"/>
                </a:lnTo>
                <a:lnTo>
                  <a:pt x="403783" y="245186"/>
                </a:lnTo>
                <a:lnTo>
                  <a:pt x="388721" y="288226"/>
                </a:lnTo>
                <a:lnTo>
                  <a:pt x="378802" y="332003"/>
                </a:lnTo>
                <a:lnTo>
                  <a:pt x="373913" y="376123"/>
                </a:lnTo>
                <a:lnTo>
                  <a:pt x="373938" y="420166"/>
                </a:lnTo>
                <a:lnTo>
                  <a:pt x="378764" y="463740"/>
                </a:lnTo>
                <a:lnTo>
                  <a:pt x="388277" y="506425"/>
                </a:lnTo>
                <a:lnTo>
                  <a:pt x="402361" y="547814"/>
                </a:lnTo>
                <a:lnTo>
                  <a:pt x="420903" y="587502"/>
                </a:lnTo>
                <a:lnTo>
                  <a:pt x="443788" y="625094"/>
                </a:lnTo>
                <a:lnTo>
                  <a:pt x="470839" y="660069"/>
                </a:lnTo>
                <a:lnTo>
                  <a:pt x="502132" y="692302"/>
                </a:lnTo>
                <a:lnTo>
                  <a:pt x="511568" y="700024"/>
                </a:lnTo>
                <a:lnTo>
                  <a:pt x="476034" y="712482"/>
                </a:lnTo>
                <a:lnTo>
                  <a:pt x="431977" y="731202"/>
                </a:lnTo>
                <a:lnTo>
                  <a:pt x="389547" y="752563"/>
                </a:lnTo>
                <a:lnTo>
                  <a:pt x="348805" y="776452"/>
                </a:lnTo>
                <a:lnTo>
                  <a:pt x="309841" y="802741"/>
                </a:lnTo>
                <a:lnTo>
                  <a:pt x="272770" y="831342"/>
                </a:lnTo>
                <a:lnTo>
                  <a:pt x="237655" y="862126"/>
                </a:lnTo>
                <a:lnTo>
                  <a:pt x="204584" y="894994"/>
                </a:lnTo>
                <a:lnTo>
                  <a:pt x="173786" y="929665"/>
                </a:lnTo>
                <a:lnTo>
                  <a:pt x="145059" y="966355"/>
                </a:lnTo>
                <a:lnTo>
                  <a:pt x="118656" y="1004785"/>
                </a:lnTo>
                <a:lnTo>
                  <a:pt x="94653" y="1044854"/>
                </a:lnTo>
                <a:lnTo>
                  <a:pt x="73152" y="1086421"/>
                </a:lnTo>
                <a:lnTo>
                  <a:pt x="54241" y="1129385"/>
                </a:lnTo>
                <a:lnTo>
                  <a:pt x="38011" y="1173607"/>
                </a:lnTo>
                <a:lnTo>
                  <a:pt x="24536" y="1218996"/>
                </a:lnTo>
                <a:lnTo>
                  <a:pt x="13919" y="1265440"/>
                </a:lnTo>
                <a:lnTo>
                  <a:pt x="6223" y="1312837"/>
                </a:lnTo>
                <a:lnTo>
                  <a:pt x="1562" y="1361071"/>
                </a:lnTo>
                <a:lnTo>
                  <a:pt x="0" y="1410017"/>
                </a:lnTo>
                <a:lnTo>
                  <a:pt x="63" y="1508975"/>
                </a:lnTo>
                <a:lnTo>
                  <a:pt x="2578" y="1521447"/>
                </a:lnTo>
                <a:lnTo>
                  <a:pt x="9601" y="1531899"/>
                </a:lnTo>
                <a:lnTo>
                  <a:pt x="20015" y="1538947"/>
                </a:lnTo>
                <a:lnTo>
                  <a:pt x="32753" y="1541526"/>
                </a:lnTo>
                <a:lnTo>
                  <a:pt x="1506689" y="1541526"/>
                </a:lnTo>
                <a:lnTo>
                  <a:pt x="1519364" y="1538973"/>
                </a:lnTo>
                <a:lnTo>
                  <a:pt x="1529740" y="1532013"/>
                </a:lnTo>
                <a:lnTo>
                  <a:pt x="1536788" y="1521663"/>
                </a:lnTo>
                <a:lnTo>
                  <a:pt x="1539443" y="1508975"/>
                </a:lnTo>
                <a:lnTo>
                  <a:pt x="1539443" y="1475778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79350"/>
            <a:ext cx="5798185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Marketplace,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77520" marR="47053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210" marR="40322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Deregister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780" marR="774700"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6545" marR="292735" indent="1905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6090" marR="46164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1950" marR="35496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4155" marR="21653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software,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9727" y="519066"/>
            <a:ext cx="862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90" dirty="0"/>
              <a:t> </a:t>
            </a:r>
            <a:r>
              <a:rPr spc="-30" dirty="0"/>
              <a:t>from</a:t>
            </a:r>
            <a:r>
              <a:rPr spc="-210" dirty="0"/>
              <a:t> </a:t>
            </a:r>
            <a:r>
              <a:rPr dirty="0"/>
              <a:t>EBS-backed</a:t>
            </a:r>
            <a:r>
              <a:rPr spc="-220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53" y="4526558"/>
            <a:ext cx="2774315" cy="93789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725" y="519066"/>
            <a:ext cx="1088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80" dirty="0"/>
              <a:t> </a:t>
            </a:r>
            <a:r>
              <a:rPr spc="-30" dirty="0"/>
              <a:t>from</a:t>
            </a:r>
            <a:r>
              <a:rPr spc="-204" dirty="0"/>
              <a:t> </a:t>
            </a:r>
            <a:r>
              <a:rPr spc="-65" dirty="0"/>
              <a:t>Instance-store-backed</a:t>
            </a:r>
            <a:r>
              <a:rPr spc="-215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4596084" y="4526558"/>
            <a:ext cx="2846705" cy="14865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0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640" marR="157480" indent="-2540" algn="ctr">
              <a:lnSpc>
                <a:spcPct val="100000"/>
              </a:lnSpc>
              <a:spcBef>
                <a:spcPts val="1245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manifest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3254" y="4510200"/>
            <a:ext cx="2423795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97155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plo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0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4140" marR="9652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52" y="1576767"/>
            <a:ext cx="9589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https://docs.aws.amazon.com/AWSEC2/latest/UserGuide/creating-an-ami-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5910" y="2830931"/>
            <a:ext cx="1572260" cy="1578610"/>
          </a:xfrm>
          <a:custGeom>
            <a:avLst/>
            <a:gdLst/>
            <a:ahLst/>
            <a:cxnLst/>
            <a:rect l="l" t="t" r="r" b="b"/>
            <a:pathLst>
              <a:path w="1572260" h="1578610">
                <a:moveTo>
                  <a:pt x="1572196" y="343611"/>
                </a:moveTo>
                <a:lnTo>
                  <a:pt x="1418577" y="343611"/>
                </a:lnTo>
                <a:lnTo>
                  <a:pt x="1418577" y="220027"/>
                </a:lnTo>
                <a:lnTo>
                  <a:pt x="1418577" y="153860"/>
                </a:lnTo>
                <a:lnTo>
                  <a:pt x="1222375" y="153860"/>
                </a:lnTo>
                <a:lnTo>
                  <a:pt x="1222375" y="0"/>
                </a:lnTo>
                <a:lnTo>
                  <a:pt x="1156868" y="0"/>
                </a:lnTo>
                <a:lnTo>
                  <a:pt x="1156868" y="153860"/>
                </a:lnTo>
                <a:lnTo>
                  <a:pt x="1016647" y="153860"/>
                </a:lnTo>
                <a:lnTo>
                  <a:pt x="1016647" y="0"/>
                </a:lnTo>
                <a:lnTo>
                  <a:pt x="951141" y="0"/>
                </a:lnTo>
                <a:lnTo>
                  <a:pt x="951141" y="153860"/>
                </a:lnTo>
                <a:lnTo>
                  <a:pt x="810983" y="153860"/>
                </a:lnTo>
                <a:lnTo>
                  <a:pt x="810983" y="0"/>
                </a:lnTo>
                <a:lnTo>
                  <a:pt x="745451" y="0"/>
                </a:lnTo>
                <a:lnTo>
                  <a:pt x="745451" y="153860"/>
                </a:lnTo>
                <a:lnTo>
                  <a:pt x="605294" y="153860"/>
                </a:lnTo>
                <a:lnTo>
                  <a:pt x="605294" y="0"/>
                </a:lnTo>
                <a:lnTo>
                  <a:pt x="539788" y="0"/>
                </a:lnTo>
                <a:lnTo>
                  <a:pt x="539788" y="153860"/>
                </a:lnTo>
                <a:lnTo>
                  <a:pt x="399923" y="153860"/>
                </a:lnTo>
                <a:lnTo>
                  <a:pt x="399923" y="0"/>
                </a:lnTo>
                <a:lnTo>
                  <a:pt x="334416" y="0"/>
                </a:lnTo>
                <a:lnTo>
                  <a:pt x="334416" y="153860"/>
                </a:lnTo>
                <a:lnTo>
                  <a:pt x="153606" y="153860"/>
                </a:lnTo>
                <a:lnTo>
                  <a:pt x="153606" y="220027"/>
                </a:lnTo>
                <a:lnTo>
                  <a:pt x="153606" y="343611"/>
                </a:lnTo>
                <a:lnTo>
                  <a:pt x="0" y="343611"/>
                </a:lnTo>
                <a:lnTo>
                  <a:pt x="0" y="409359"/>
                </a:lnTo>
                <a:lnTo>
                  <a:pt x="153606" y="409359"/>
                </a:lnTo>
                <a:lnTo>
                  <a:pt x="153606" y="549719"/>
                </a:lnTo>
                <a:lnTo>
                  <a:pt x="0" y="549719"/>
                </a:lnTo>
                <a:lnTo>
                  <a:pt x="0" y="615480"/>
                </a:lnTo>
                <a:lnTo>
                  <a:pt x="153606" y="615480"/>
                </a:lnTo>
                <a:lnTo>
                  <a:pt x="153606" y="756234"/>
                </a:lnTo>
                <a:lnTo>
                  <a:pt x="0" y="756234"/>
                </a:lnTo>
                <a:lnTo>
                  <a:pt x="0" y="821994"/>
                </a:lnTo>
                <a:lnTo>
                  <a:pt x="153606" y="821994"/>
                </a:lnTo>
                <a:lnTo>
                  <a:pt x="153606" y="962710"/>
                </a:lnTo>
                <a:lnTo>
                  <a:pt x="0" y="962710"/>
                </a:lnTo>
                <a:lnTo>
                  <a:pt x="0" y="1028471"/>
                </a:lnTo>
                <a:lnTo>
                  <a:pt x="153606" y="1028471"/>
                </a:lnTo>
                <a:lnTo>
                  <a:pt x="153606" y="1168831"/>
                </a:lnTo>
                <a:lnTo>
                  <a:pt x="0" y="1168831"/>
                </a:lnTo>
                <a:lnTo>
                  <a:pt x="0" y="1234617"/>
                </a:lnTo>
                <a:lnTo>
                  <a:pt x="153606" y="1234617"/>
                </a:lnTo>
                <a:lnTo>
                  <a:pt x="153606" y="1358836"/>
                </a:lnTo>
                <a:lnTo>
                  <a:pt x="153606" y="1423720"/>
                </a:lnTo>
                <a:lnTo>
                  <a:pt x="334416" y="1423720"/>
                </a:lnTo>
                <a:lnTo>
                  <a:pt x="334416" y="1578203"/>
                </a:lnTo>
                <a:lnTo>
                  <a:pt x="399923" y="1578203"/>
                </a:lnTo>
                <a:lnTo>
                  <a:pt x="399923" y="1423720"/>
                </a:lnTo>
                <a:lnTo>
                  <a:pt x="539788" y="1423720"/>
                </a:lnTo>
                <a:lnTo>
                  <a:pt x="539788" y="1578203"/>
                </a:lnTo>
                <a:lnTo>
                  <a:pt x="605294" y="1578203"/>
                </a:lnTo>
                <a:lnTo>
                  <a:pt x="605294" y="1423720"/>
                </a:lnTo>
                <a:lnTo>
                  <a:pt x="745451" y="1423720"/>
                </a:lnTo>
                <a:lnTo>
                  <a:pt x="745451" y="1578203"/>
                </a:lnTo>
                <a:lnTo>
                  <a:pt x="810983" y="1578203"/>
                </a:lnTo>
                <a:lnTo>
                  <a:pt x="810983" y="1423720"/>
                </a:lnTo>
                <a:lnTo>
                  <a:pt x="951141" y="1423720"/>
                </a:lnTo>
                <a:lnTo>
                  <a:pt x="951141" y="1578203"/>
                </a:lnTo>
                <a:lnTo>
                  <a:pt x="1016647" y="1578203"/>
                </a:lnTo>
                <a:lnTo>
                  <a:pt x="1016647" y="1423720"/>
                </a:lnTo>
                <a:lnTo>
                  <a:pt x="1156868" y="1423720"/>
                </a:lnTo>
                <a:lnTo>
                  <a:pt x="1156868" y="1578203"/>
                </a:lnTo>
                <a:lnTo>
                  <a:pt x="1222375" y="1578203"/>
                </a:lnTo>
                <a:lnTo>
                  <a:pt x="1222375" y="1423720"/>
                </a:lnTo>
                <a:lnTo>
                  <a:pt x="1418577" y="1423720"/>
                </a:lnTo>
                <a:lnTo>
                  <a:pt x="1418577" y="1358836"/>
                </a:lnTo>
                <a:lnTo>
                  <a:pt x="219125" y="1358836"/>
                </a:lnTo>
                <a:lnTo>
                  <a:pt x="219125" y="220027"/>
                </a:lnTo>
                <a:lnTo>
                  <a:pt x="1353070" y="220027"/>
                </a:lnTo>
                <a:lnTo>
                  <a:pt x="1353070" y="1358214"/>
                </a:lnTo>
                <a:lnTo>
                  <a:pt x="1418577" y="1358214"/>
                </a:lnTo>
                <a:lnTo>
                  <a:pt x="1418577" y="1234617"/>
                </a:lnTo>
                <a:lnTo>
                  <a:pt x="1572196" y="1234617"/>
                </a:lnTo>
                <a:lnTo>
                  <a:pt x="1572196" y="1168831"/>
                </a:lnTo>
                <a:lnTo>
                  <a:pt x="1418577" y="1168831"/>
                </a:lnTo>
                <a:lnTo>
                  <a:pt x="1418577" y="1028471"/>
                </a:lnTo>
                <a:lnTo>
                  <a:pt x="1572196" y="1028471"/>
                </a:lnTo>
                <a:lnTo>
                  <a:pt x="1572196" y="962710"/>
                </a:lnTo>
                <a:lnTo>
                  <a:pt x="1418577" y="962710"/>
                </a:lnTo>
                <a:lnTo>
                  <a:pt x="1418577" y="821994"/>
                </a:lnTo>
                <a:lnTo>
                  <a:pt x="1572196" y="821994"/>
                </a:lnTo>
                <a:lnTo>
                  <a:pt x="1572196" y="756234"/>
                </a:lnTo>
                <a:lnTo>
                  <a:pt x="1418577" y="756234"/>
                </a:lnTo>
                <a:lnTo>
                  <a:pt x="1418577" y="615480"/>
                </a:lnTo>
                <a:lnTo>
                  <a:pt x="1572196" y="615480"/>
                </a:lnTo>
                <a:lnTo>
                  <a:pt x="1572196" y="549719"/>
                </a:lnTo>
                <a:lnTo>
                  <a:pt x="1418577" y="549719"/>
                </a:lnTo>
                <a:lnTo>
                  <a:pt x="1418577" y="409359"/>
                </a:lnTo>
                <a:lnTo>
                  <a:pt x="1572196" y="409359"/>
                </a:lnTo>
                <a:lnTo>
                  <a:pt x="1572196" y="343611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7538" y="2847390"/>
            <a:ext cx="1541145" cy="1545590"/>
          </a:xfrm>
          <a:custGeom>
            <a:avLst/>
            <a:gdLst/>
            <a:ahLst/>
            <a:cxnLst/>
            <a:rect l="l" t="t" r="r" b="b"/>
            <a:pathLst>
              <a:path w="1541145" h="1545589">
                <a:moveTo>
                  <a:pt x="1356626" y="834453"/>
                </a:moveTo>
                <a:lnTo>
                  <a:pt x="1354048" y="821664"/>
                </a:lnTo>
                <a:lnTo>
                  <a:pt x="1347012" y="811212"/>
                </a:lnTo>
                <a:lnTo>
                  <a:pt x="1336598" y="804164"/>
                </a:lnTo>
                <a:lnTo>
                  <a:pt x="1323835" y="801573"/>
                </a:lnTo>
                <a:lnTo>
                  <a:pt x="1291056" y="801573"/>
                </a:lnTo>
                <a:lnTo>
                  <a:pt x="1291056" y="867333"/>
                </a:lnTo>
                <a:lnTo>
                  <a:pt x="1291056" y="1263853"/>
                </a:lnTo>
                <a:lnTo>
                  <a:pt x="987793" y="1263853"/>
                </a:lnTo>
                <a:lnTo>
                  <a:pt x="987793" y="867333"/>
                </a:lnTo>
                <a:lnTo>
                  <a:pt x="1291056" y="867333"/>
                </a:lnTo>
                <a:lnTo>
                  <a:pt x="1291056" y="801573"/>
                </a:lnTo>
                <a:lnTo>
                  <a:pt x="922223" y="801573"/>
                </a:lnTo>
                <a:lnTo>
                  <a:pt x="922223" y="867333"/>
                </a:lnTo>
                <a:lnTo>
                  <a:pt x="922223" y="1263853"/>
                </a:lnTo>
                <a:lnTo>
                  <a:pt x="618972" y="1263853"/>
                </a:lnTo>
                <a:lnTo>
                  <a:pt x="618972" y="867333"/>
                </a:lnTo>
                <a:lnTo>
                  <a:pt x="922223" y="867333"/>
                </a:lnTo>
                <a:lnTo>
                  <a:pt x="922223" y="801573"/>
                </a:lnTo>
                <a:lnTo>
                  <a:pt x="553402" y="801573"/>
                </a:lnTo>
                <a:lnTo>
                  <a:pt x="553402" y="867333"/>
                </a:lnTo>
                <a:lnTo>
                  <a:pt x="553402" y="1263853"/>
                </a:lnTo>
                <a:lnTo>
                  <a:pt x="249821" y="1263853"/>
                </a:lnTo>
                <a:lnTo>
                  <a:pt x="249821" y="867333"/>
                </a:lnTo>
                <a:lnTo>
                  <a:pt x="553402" y="867333"/>
                </a:lnTo>
                <a:lnTo>
                  <a:pt x="553402" y="801573"/>
                </a:lnTo>
                <a:lnTo>
                  <a:pt x="217030" y="801573"/>
                </a:lnTo>
                <a:lnTo>
                  <a:pt x="204279" y="804164"/>
                </a:lnTo>
                <a:lnTo>
                  <a:pt x="193852" y="811212"/>
                </a:lnTo>
                <a:lnTo>
                  <a:pt x="186829" y="821664"/>
                </a:lnTo>
                <a:lnTo>
                  <a:pt x="184251" y="834453"/>
                </a:lnTo>
                <a:lnTo>
                  <a:pt x="184251" y="1296733"/>
                </a:lnTo>
                <a:lnTo>
                  <a:pt x="186829" y="1309522"/>
                </a:lnTo>
                <a:lnTo>
                  <a:pt x="193852" y="1319974"/>
                </a:lnTo>
                <a:lnTo>
                  <a:pt x="204279" y="1327023"/>
                </a:lnTo>
                <a:lnTo>
                  <a:pt x="217030" y="1329613"/>
                </a:lnTo>
                <a:lnTo>
                  <a:pt x="1323835" y="1329613"/>
                </a:lnTo>
                <a:lnTo>
                  <a:pt x="1336598" y="1327023"/>
                </a:lnTo>
                <a:lnTo>
                  <a:pt x="1347012" y="1319974"/>
                </a:lnTo>
                <a:lnTo>
                  <a:pt x="1354048" y="1309522"/>
                </a:lnTo>
                <a:lnTo>
                  <a:pt x="1356626" y="1296733"/>
                </a:lnTo>
                <a:lnTo>
                  <a:pt x="1356626" y="1263853"/>
                </a:lnTo>
                <a:lnTo>
                  <a:pt x="1356626" y="867333"/>
                </a:lnTo>
                <a:lnTo>
                  <a:pt x="1356626" y="834453"/>
                </a:lnTo>
                <a:close/>
              </a:path>
              <a:path w="1541145" h="1545589">
                <a:moveTo>
                  <a:pt x="1356626" y="279463"/>
                </a:moveTo>
                <a:lnTo>
                  <a:pt x="1354048" y="266674"/>
                </a:lnTo>
                <a:lnTo>
                  <a:pt x="1347012" y="256222"/>
                </a:lnTo>
                <a:lnTo>
                  <a:pt x="1336598" y="249174"/>
                </a:lnTo>
                <a:lnTo>
                  <a:pt x="1323835" y="246583"/>
                </a:lnTo>
                <a:lnTo>
                  <a:pt x="1291056" y="246583"/>
                </a:lnTo>
                <a:lnTo>
                  <a:pt x="1291056" y="312343"/>
                </a:lnTo>
                <a:lnTo>
                  <a:pt x="1291056" y="616470"/>
                </a:lnTo>
                <a:lnTo>
                  <a:pt x="987793" y="616470"/>
                </a:lnTo>
                <a:lnTo>
                  <a:pt x="987793" y="312343"/>
                </a:lnTo>
                <a:lnTo>
                  <a:pt x="1291056" y="312343"/>
                </a:lnTo>
                <a:lnTo>
                  <a:pt x="1291056" y="246583"/>
                </a:lnTo>
                <a:lnTo>
                  <a:pt x="922223" y="246583"/>
                </a:lnTo>
                <a:lnTo>
                  <a:pt x="922223" y="312343"/>
                </a:lnTo>
                <a:lnTo>
                  <a:pt x="922223" y="616470"/>
                </a:lnTo>
                <a:lnTo>
                  <a:pt x="618959" y="616470"/>
                </a:lnTo>
                <a:lnTo>
                  <a:pt x="618959" y="312343"/>
                </a:lnTo>
                <a:lnTo>
                  <a:pt x="922223" y="312343"/>
                </a:lnTo>
                <a:lnTo>
                  <a:pt x="922223" y="246583"/>
                </a:lnTo>
                <a:lnTo>
                  <a:pt x="553402" y="246583"/>
                </a:lnTo>
                <a:lnTo>
                  <a:pt x="553402" y="312343"/>
                </a:lnTo>
                <a:lnTo>
                  <a:pt x="553402" y="616470"/>
                </a:lnTo>
                <a:lnTo>
                  <a:pt x="249821" y="616470"/>
                </a:lnTo>
                <a:lnTo>
                  <a:pt x="249821" y="312343"/>
                </a:lnTo>
                <a:lnTo>
                  <a:pt x="553402" y="312343"/>
                </a:lnTo>
                <a:lnTo>
                  <a:pt x="553402" y="246583"/>
                </a:lnTo>
                <a:lnTo>
                  <a:pt x="217030" y="246583"/>
                </a:lnTo>
                <a:lnTo>
                  <a:pt x="204279" y="249174"/>
                </a:lnTo>
                <a:lnTo>
                  <a:pt x="193852" y="256222"/>
                </a:lnTo>
                <a:lnTo>
                  <a:pt x="186829" y="266674"/>
                </a:lnTo>
                <a:lnTo>
                  <a:pt x="184251" y="279463"/>
                </a:lnTo>
                <a:lnTo>
                  <a:pt x="184251" y="649351"/>
                </a:lnTo>
                <a:lnTo>
                  <a:pt x="186829" y="662139"/>
                </a:lnTo>
                <a:lnTo>
                  <a:pt x="193852" y="672592"/>
                </a:lnTo>
                <a:lnTo>
                  <a:pt x="204279" y="679640"/>
                </a:lnTo>
                <a:lnTo>
                  <a:pt x="217030" y="682231"/>
                </a:lnTo>
                <a:lnTo>
                  <a:pt x="1323835" y="682231"/>
                </a:lnTo>
                <a:lnTo>
                  <a:pt x="1336598" y="679640"/>
                </a:lnTo>
                <a:lnTo>
                  <a:pt x="1347012" y="672592"/>
                </a:lnTo>
                <a:lnTo>
                  <a:pt x="1354048" y="662139"/>
                </a:lnTo>
                <a:lnTo>
                  <a:pt x="1356626" y="649351"/>
                </a:lnTo>
                <a:lnTo>
                  <a:pt x="1356626" y="616470"/>
                </a:lnTo>
                <a:lnTo>
                  <a:pt x="1356626" y="312343"/>
                </a:lnTo>
                <a:lnTo>
                  <a:pt x="1356626" y="279463"/>
                </a:lnTo>
                <a:close/>
              </a:path>
              <a:path w="1541145" h="1545589">
                <a:moveTo>
                  <a:pt x="1540878" y="213702"/>
                </a:moveTo>
                <a:lnTo>
                  <a:pt x="1535658" y="165049"/>
                </a:lnTo>
                <a:lnTo>
                  <a:pt x="1520101" y="120281"/>
                </a:lnTo>
                <a:lnTo>
                  <a:pt x="1495437" y="80721"/>
                </a:lnTo>
                <a:lnTo>
                  <a:pt x="1476946" y="61887"/>
                </a:lnTo>
                <a:lnTo>
                  <a:pt x="1476946" y="213702"/>
                </a:lnTo>
                <a:lnTo>
                  <a:pt x="1476946" y="1333233"/>
                </a:lnTo>
                <a:lnTo>
                  <a:pt x="1469415" y="1379423"/>
                </a:lnTo>
                <a:lnTo>
                  <a:pt x="1448689" y="1419555"/>
                </a:lnTo>
                <a:lnTo>
                  <a:pt x="1417116" y="1451216"/>
                </a:lnTo>
                <a:lnTo>
                  <a:pt x="1377111" y="1472006"/>
                </a:lnTo>
                <a:lnTo>
                  <a:pt x="1331048" y="1479537"/>
                </a:lnTo>
                <a:lnTo>
                  <a:pt x="213093" y="1479537"/>
                </a:lnTo>
                <a:lnTo>
                  <a:pt x="166941" y="1472514"/>
                </a:lnTo>
                <a:lnTo>
                  <a:pt x="126695" y="1452168"/>
                </a:lnTo>
                <a:lnTo>
                  <a:pt x="94780" y="1420876"/>
                </a:lnTo>
                <a:lnTo>
                  <a:pt x="73596" y="1380985"/>
                </a:lnTo>
                <a:lnTo>
                  <a:pt x="65570" y="1334871"/>
                </a:lnTo>
                <a:lnTo>
                  <a:pt x="65570" y="211074"/>
                </a:lnTo>
                <a:lnTo>
                  <a:pt x="73431" y="164795"/>
                </a:lnTo>
                <a:lnTo>
                  <a:pt x="94551" y="124739"/>
                </a:lnTo>
                <a:lnTo>
                  <a:pt x="126492" y="93268"/>
                </a:lnTo>
                <a:lnTo>
                  <a:pt x="166814" y="72821"/>
                </a:lnTo>
                <a:lnTo>
                  <a:pt x="213093" y="65760"/>
                </a:lnTo>
                <a:lnTo>
                  <a:pt x="1332039" y="65760"/>
                </a:lnTo>
                <a:lnTo>
                  <a:pt x="1378191" y="73647"/>
                </a:lnTo>
                <a:lnTo>
                  <a:pt x="1418145" y="94830"/>
                </a:lnTo>
                <a:lnTo>
                  <a:pt x="1449514" y="126860"/>
                </a:lnTo>
                <a:lnTo>
                  <a:pt x="1469898" y="167297"/>
                </a:lnTo>
                <a:lnTo>
                  <a:pt x="1476946" y="213702"/>
                </a:lnTo>
                <a:lnTo>
                  <a:pt x="1476946" y="61887"/>
                </a:lnTo>
                <a:lnTo>
                  <a:pt x="1462951" y="47625"/>
                </a:lnTo>
                <a:lnTo>
                  <a:pt x="1423885" y="22288"/>
                </a:lnTo>
                <a:lnTo>
                  <a:pt x="1379499" y="5981"/>
                </a:lnTo>
                <a:lnTo>
                  <a:pt x="1331048" y="0"/>
                </a:lnTo>
                <a:lnTo>
                  <a:pt x="209816" y="0"/>
                </a:lnTo>
                <a:lnTo>
                  <a:pt x="161378" y="5981"/>
                </a:lnTo>
                <a:lnTo>
                  <a:pt x="116992" y="22275"/>
                </a:lnTo>
                <a:lnTo>
                  <a:pt x="77927" y="47612"/>
                </a:lnTo>
                <a:lnTo>
                  <a:pt x="45427" y="80708"/>
                </a:lnTo>
                <a:lnTo>
                  <a:pt x="20764" y="120269"/>
                </a:lnTo>
                <a:lnTo>
                  <a:pt x="5194" y="165049"/>
                </a:lnTo>
                <a:lnTo>
                  <a:pt x="0" y="213702"/>
                </a:lnTo>
                <a:lnTo>
                  <a:pt x="0" y="1334871"/>
                </a:lnTo>
                <a:lnTo>
                  <a:pt x="5956" y="1383449"/>
                </a:lnTo>
                <a:lnTo>
                  <a:pt x="22212" y="1427962"/>
                </a:lnTo>
                <a:lnTo>
                  <a:pt x="47485" y="1467142"/>
                </a:lnTo>
                <a:lnTo>
                  <a:pt x="80479" y="1499743"/>
                </a:lnTo>
                <a:lnTo>
                  <a:pt x="119938" y="1524469"/>
                </a:lnTo>
                <a:lnTo>
                  <a:pt x="164566" y="1540078"/>
                </a:lnTo>
                <a:lnTo>
                  <a:pt x="213093" y="1545297"/>
                </a:lnTo>
                <a:lnTo>
                  <a:pt x="1329410" y="1545297"/>
                </a:lnTo>
                <a:lnTo>
                  <a:pt x="1377657" y="1539748"/>
                </a:lnTo>
                <a:lnTo>
                  <a:pt x="1421980" y="1523949"/>
                </a:lnTo>
                <a:lnTo>
                  <a:pt x="1461122" y="1499158"/>
                </a:lnTo>
                <a:lnTo>
                  <a:pt x="1493850" y="1466596"/>
                </a:lnTo>
                <a:lnTo>
                  <a:pt x="1518881" y="1427530"/>
                </a:lnTo>
                <a:lnTo>
                  <a:pt x="1534972" y="1383207"/>
                </a:lnTo>
                <a:lnTo>
                  <a:pt x="1540878" y="1334871"/>
                </a:lnTo>
                <a:lnTo>
                  <a:pt x="1540878" y="213702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81683" y="2847381"/>
            <a:ext cx="1475105" cy="1545590"/>
            <a:chOff x="8981683" y="2847381"/>
            <a:chExt cx="1475105" cy="1545590"/>
          </a:xfrm>
        </p:grpSpPr>
        <p:sp>
          <p:nvSpPr>
            <p:cNvPr id="10" name="object 10"/>
            <p:cNvSpPr/>
            <p:nvPr/>
          </p:nvSpPr>
          <p:spPr>
            <a:xfrm>
              <a:off x="8981681" y="2847390"/>
              <a:ext cx="1475105" cy="1545590"/>
            </a:xfrm>
            <a:custGeom>
              <a:avLst/>
              <a:gdLst/>
              <a:ahLst/>
              <a:cxnLst/>
              <a:rect l="l" t="t" r="r" b="b"/>
              <a:pathLst>
                <a:path w="1475104" h="1545589">
                  <a:moveTo>
                    <a:pt x="1474876" y="864920"/>
                  </a:moveTo>
                  <a:lnTo>
                    <a:pt x="1463636" y="825906"/>
                  </a:lnTo>
                  <a:lnTo>
                    <a:pt x="1410690" y="770623"/>
                  </a:lnTo>
                  <a:lnTo>
                    <a:pt x="1408671" y="769226"/>
                  </a:lnTo>
                  <a:lnTo>
                    <a:pt x="1408671" y="860107"/>
                  </a:lnTo>
                  <a:lnTo>
                    <a:pt x="1393075" y="863079"/>
                  </a:lnTo>
                  <a:lnTo>
                    <a:pt x="1370406" y="862063"/>
                  </a:lnTo>
                  <a:lnTo>
                    <a:pt x="1341272" y="857300"/>
                  </a:lnTo>
                  <a:lnTo>
                    <a:pt x="1308430" y="849604"/>
                  </a:lnTo>
                  <a:lnTo>
                    <a:pt x="1316951" y="787196"/>
                  </a:lnTo>
                  <a:lnTo>
                    <a:pt x="1341551" y="801751"/>
                  </a:lnTo>
                  <a:lnTo>
                    <a:pt x="1380617" y="829856"/>
                  </a:lnTo>
                  <a:lnTo>
                    <a:pt x="1400949" y="849083"/>
                  </a:lnTo>
                  <a:lnTo>
                    <a:pt x="1408671" y="860107"/>
                  </a:lnTo>
                  <a:lnTo>
                    <a:pt x="1408671" y="769226"/>
                  </a:lnTo>
                  <a:lnTo>
                    <a:pt x="1366672" y="739940"/>
                  </a:lnTo>
                  <a:lnTo>
                    <a:pt x="1326642" y="716305"/>
                  </a:lnTo>
                  <a:lnTo>
                    <a:pt x="1376146" y="354101"/>
                  </a:lnTo>
                  <a:lnTo>
                    <a:pt x="1388364" y="264668"/>
                  </a:lnTo>
                  <a:lnTo>
                    <a:pt x="1388275" y="251371"/>
                  </a:lnTo>
                  <a:lnTo>
                    <a:pt x="1388033" y="250812"/>
                  </a:lnTo>
                  <a:lnTo>
                    <a:pt x="1388033" y="246583"/>
                  </a:lnTo>
                  <a:lnTo>
                    <a:pt x="1373593" y="197218"/>
                  </a:lnTo>
                  <a:lnTo>
                    <a:pt x="1332877" y="152069"/>
                  </a:lnTo>
                  <a:lnTo>
                    <a:pt x="1321219" y="143700"/>
                  </a:lnTo>
                  <a:lnTo>
                    <a:pt x="1321219" y="244614"/>
                  </a:lnTo>
                  <a:lnTo>
                    <a:pt x="1321219" y="253492"/>
                  </a:lnTo>
                  <a:lnTo>
                    <a:pt x="1313446" y="267411"/>
                  </a:lnTo>
                  <a:lnTo>
                    <a:pt x="1305953" y="274891"/>
                  </a:lnTo>
                  <a:lnTo>
                    <a:pt x="1305953" y="355434"/>
                  </a:lnTo>
                  <a:lnTo>
                    <a:pt x="1242301" y="830084"/>
                  </a:lnTo>
                  <a:lnTo>
                    <a:pt x="1221105" y="823290"/>
                  </a:lnTo>
                  <a:lnTo>
                    <a:pt x="1172159" y="806246"/>
                  </a:lnTo>
                  <a:lnTo>
                    <a:pt x="1119759" y="786803"/>
                  </a:lnTo>
                  <a:lnTo>
                    <a:pt x="1064526" y="765200"/>
                  </a:lnTo>
                  <a:lnTo>
                    <a:pt x="1007059" y="741718"/>
                  </a:lnTo>
                  <a:lnTo>
                    <a:pt x="947953" y="716610"/>
                  </a:lnTo>
                  <a:lnTo>
                    <a:pt x="887844" y="690156"/>
                  </a:lnTo>
                  <a:lnTo>
                    <a:pt x="827303" y="662609"/>
                  </a:lnTo>
                  <a:lnTo>
                    <a:pt x="766953" y="634225"/>
                  </a:lnTo>
                  <a:lnTo>
                    <a:pt x="707402" y="605294"/>
                  </a:lnTo>
                  <a:lnTo>
                    <a:pt x="678573" y="664476"/>
                  </a:lnTo>
                  <a:lnTo>
                    <a:pt x="722896" y="686117"/>
                  </a:lnTo>
                  <a:lnTo>
                    <a:pt x="819531" y="731926"/>
                  </a:lnTo>
                  <a:lnTo>
                    <a:pt x="923112" y="778662"/>
                  </a:lnTo>
                  <a:lnTo>
                    <a:pt x="976122" y="801471"/>
                  </a:lnTo>
                  <a:lnTo>
                    <a:pt x="1029195" y="823417"/>
                  </a:lnTo>
                  <a:lnTo>
                    <a:pt x="1081773" y="844156"/>
                  </a:lnTo>
                  <a:lnTo>
                    <a:pt x="1133309" y="863295"/>
                  </a:lnTo>
                  <a:lnTo>
                    <a:pt x="1183233" y="880503"/>
                  </a:lnTo>
                  <a:lnTo>
                    <a:pt x="1230998" y="895388"/>
                  </a:lnTo>
                  <a:lnTo>
                    <a:pt x="1233462" y="896061"/>
                  </a:lnTo>
                  <a:lnTo>
                    <a:pt x="1170876" y="1362811"/>
                  </a:lnTo>
                  <a:lnTo>
                    <a:pt x="1170711" y="1364234"/>
                  </a:lnTo>
                  <a:lnTo>
                    <a:pt x="1170711" y="1365681"/>
                  </a:lnTo>
                  <a:lnTo>
                    <a:pt x="1170876" y="1367091"/>
                  </a:lnTo>
                  <a:lnTo>
                    <a:pt x="1167828" y="1374470"/>
                  </a:lnTo>
                  <a:lnTo>
                    <a:pt x="1133983" y="1401673"/>
                  </a:lnTo>
                  <a:lnTo>
                    <a:pt x="1096848" y="1419034"/>
                  </a:lnTo>
                  <a:lnTo>
                    <a:pt x="1051013" y="1435315"/>
                  </a:lnTo>
                  <a:lnTo>
                    <a:pt x="1004150" y="1448308"/>
                  </a:lnTo>
                  <a:lnTo>
                    <a:pt x="952665" y="1458556"/>
                  </a:lnTo>
                  <a:lnTo>
                    <a:pt x="900861" y="1466913"/>
                  </a:lnTo>
                  <a:lnTo>
                    <a:pt x="848817" y="1473365"/>
                  </a:lnTo>
                  <a:lnTo>
                    <a:pt x="796569" y="1477886"/>
                  </a:lnTo>
                  <a:lnTo>
                    <a:pt x="744169" y="1480502"/>
                  </a:lnTo>
                  <a:lnTo>
                    <a:pt x="691680" y="1481175"/>
                  </a:lnTo>
                  <a:lnTo>
                    <a:pt x="607110" y="1479080"/>
                  </a:lnTo>
                  <a:lnTo>
                    <a:pt x="529399" y="1473212"/>
                  </a:lnTo>
                  <a:lnTo>
                    <a:pt x="459041" y="1464221"/>
                  </a:lnTo>
                  <a:lnTo>
                    <a:pt x="396506" y="1452778"/>
                  </a:lnTo>
                  <a:lnTo>
                    <a:pt x="342277" y="1439506"/>
                  </a:lnTo>
                  <a:lnTo>
                    <a:pt x="296824" y="1425079"/>
                  </a:lnTo>
                  <a:lnTo>
                    <a:pt x="260642" y="1410131"/>
                  </a:lnTo>
                  <a:lnTo>
                    <a:pt x="217995" y="1381315"/>
                  </a:lnTo>
                  <a:lnTo>
                    <a:pt x="212458" y="1364234"/>
                  </a:lnTo>
                  <a:lnTo>
                    <a:pt x="78193" y="354152"/>
                  </a:lnTo>
                  <a:lnTo>
                    <a:pt x="79641" y="355117"/>
                  </a:lnTo>
                  <a:lnTo>
                    <a:pt x="100215" y="365937"/>
                  </a:lnTo>
                  <a:lnTo>
                    <a:pt x="109486" y="370916"/>
                  </a:lnTo>
                  <a:lnTo>
                    <a:pt x="110718" y="371462"/>
                  </a:lnTo>
                  <a:lnTo>
                    <a:pt x="113893" y="373126"/>
                  </a:lnTo>
                  <a:lnTo>
                    <a:pt x="131673" y="380657"/>
                  </a:lnTo>
                  <a:lnTo>
                    <a:pt x="144907" y="386461"/>
                  </a:lnTo>
                  <a:lnTo>
                    <a:pt x="148386" y="387731"/>
                  </a:lnTo>
                  <a:lnTo>
                    <a:pt x="152920" y="389648"/>
                  </a:lnTo>
                  <a:lnTo>
                    <a:pt x="167932" y="394868"/>
                  </a:lnTo>
                  <a:lnTo>
                    <a:pt x="184035" y="400723"/>
                  </a:lnTo>
                  <a:lnTo>
                    <a:pt x="190944" y="402844"/>
                  </a:lnTo>
                  <a:lnTo>
                    <a:pt x="196215" y="404660"/>
                  </a:lnTo>
                  <a:lnTo>
                    <a:pt x="208127" y="408089"/>
                  </a:lnTo>
                  <a:lnTo>
                    <a:pt x="226491" y="413689"/>
                  </a:lnTo>
                  <a:lnTo>
                    <a:pt x="237477" y="416521"/>
                  </a:lnTo>
                  <a:lnTo>
                    <a:pt x="243268" y="418172"/>
                  </a:lnTo>
                  <a:lnTo>
                    <a:pt x="252717" y="420433"/>
                  </a:lnTo>
                  <a:lnTo>
                    <a:pt x="271856" y="425335"/>
                  </a:lnTo>
                  <a:lnTo>
                    <a:pt x="287769" y="428777"/>
                  </a:lnTo>
                  <a:lnTo>
                    <a:pt x="293573" y="430149"/>
                  </a:lnTo>
                  <a:lnTo>
                    <a:pt x="300494" y="431520"/>
                  </a:lnTo>
                  <a:lnTo>
                    <a:pt x="319735" y="435660"/>
                  </a:lnTo>
                  <a:lnTo>
                    <a:pt x="341007" y="439496"/>
                  </a:lnTo>
                  <a:lnTo>
                    <a:pt x="346595" y="440588"/>
                  </a:lnTo>
                  <a:lnTo>
                    <a:pt x="351472" y="441375"/>
                  </a:lnTo>
                  <a:lnTo>
                    <a:pt x="369709" y="444652"/>
                  </a:lnTo>
                  <a:lnTo>
                    <a:pt x="397700" y="448805"/>
                  </a:lnTo>
                  <a:lnTo>
                    <a:pt x="401815" y="449453"/>
                  </a:lnTo>
                  <a:lnTo>
                    <a:pt x="404418" y="449795"/>
                  </a:lnTo>
                  <a:lnTo>
                    <a:pt x="421398" y="452297"/>
                  </a:lnTo>
                  <a:lnTo>
                    <a:pt x="456158" y="456425"/>
                  </a:lnTo>
                  <a:lnTo>
                    <a:pt x="458736" y="456742"/>
                  </a:lnTo>
                  <a:lnTo>
                    <a:pt x="459968" y="456869"/>
                  </a:lnTo>
                  <a:lnTo>
                    <a:pt x="474395" y="458571"/>
                  </a:lnTo>
                  <a:lnTo>
                    <a:pt x="516191" y="462394"/>
                  </a:lnTo>
                  <a:lnTo>
                    <a:pt x="516826" y="462445"/>
                  </a:lnTo>
                  <a:lnTo>
                    <a:pt x="517017" y="462470"/>
                  </a:lnTo>
                  <a:lnTo>
                    <a:pt x="528294" y="463486"/>
                  </a:lnTo>
                  <a:lnTo>
                    <a:pt x="582688" y="467004"/>
                  </a:lnTo>
                  <a:lnTo>
                    <a:pt x="637171" y="469125"/>
                  </a:lnTo>
                  <a:lnTo>
                    <a:pt x="691349" y="469836"/>
                  </a:lnTo>
                  <a:lnTo>
                    <a:pt x="692188" y="469836"/>
                  </a:lnTo>
                  <a:lnTo>
                    <a:pt x="692988" y="469836"/>
                  </a:lnTo>
                  <a:lnTo>
                    <a:pt x="714476" y="469544"/>
                  </a:lnTo>
                  <a:lnTo>
                    <a:pt x="745553" y="469125"/>
                  </a:lnTo>
                  <a:lnTo>
                    <a:pt x="746798" y="469087"/>
                  </a:lnTo>
                  <a:lnTo>
                    <a:pt x="751446" y="469011"/>
                  </a:lnTo>
                  <a:lnTo>
                    <a:pt x="787349" y="467512"/>
                  </a:lnTo>
                  <a:lnTo>
                    <a:pt x="800100" y="467004"/>
                  </a:lnTo>
                  <a:lnTo>
                    <a:pt x="801903" y="466890"/>
                  </a:lnTo>
                  <a:lnTo>
                    <a:pt x="810298" y="466534"/>
                  </a:lnTo>
                  <a:lnTo>
                    <a:pt x="847255" y="463969"/>
                  </a:lnTo>
                  <a:lnTo>
                    <a:pt x="854595" y="463486"/>
                  </a:lnTo>
                  <a:lnTo>
                    <a:pt x="856335" y="463334"/>
                  </a:lnTo>
                  <a:lnTo>
                    <a:pt x="869010" y="462445"/>
                  </a:lnTo>
                  <a:lnTo>
                    <a:pt x="906475" y="458774"/>
                  </a:lnTo>
                  <a:lnTo>
                    <a:pt x="908608" y="458571"/>
                  </a:lnTo>
                  <a:lnTo>
                    <a:pt x="909370" y="458482"/>
                  </a:lnTo>
                  <a:lnTo>
                    <a:pt x="983983" y="449453"/>
                  </a:lnTo>
                  <a:lnTo>
                    <a:pt x="1039202" y="440588"/>
                  </a:lnTo>
                  <a:lnTo>
                    <a:pt x="1092250" y="430149"/>
                  </a:lnTo>
                  <a:lnTo>
                    <a:pt x="1142580" y="418172"/>
                  </a:lnTo>
                  <a:lnTo>
                    <a:pt x="1189697" y="404660"/>
                  </a:lnTo>
                  <a:lnTo>
                    <a:pt x="1233068" y="389648"/>
                  </a:lnTo>
                  <a:lnTo>
                    <a:pt x="1272197" y="373126"/>
                  </a:lnTo>
                  <a:lnTo>
                    <a:pt x="1305953" y="355434"/>
                  </a:lnTo>
                  <a:lnTo>
                    <a:pt x="1305953" y="274891"/>
                  </a:lnTo>
                  <a:lnTo>
                    <a:pt x="1299019" y="281813"/>
                  </a:lnTo>
                  <a:lnTo>
                    <a:pt x="1278153" y="296456"/>
                  </a:lnTo>
                  <a:lnTo>
                    <a:pt x="1218095" y="325488"/>
                  </a:lnTo>
                  <a:lnTo>
                    <a:pt x="1179385" y="339394"/>
                  </a:lnTo>
                  <a:lnTo>
                    <a:pt x="1135214" y="352577"/>
                  </a:lnTo>
                  <a:lnTo>
                    <a:pt x="1085799" y="364782"/>
                  </a:lnTo>
                  <a:lnTo>
                    <a:pt x="1031405" y="375780"/>
                  </a:lnTo>
                  <a:lnTo>
                    <a:pt x="972261" y="385318"/>
                  </a:lnTo>
                  <a:lnTo>
                    <a:pt x="908608" y="393166"/>
                  </a:lnTo>
                  <a:lnTo>
                    <a:pt x="840689" y="399059"/>
                  </a:lnTo>
                  <a:lnTo>
                    <a:pt x="768731" y="402780"/>
                  </a:lnTo>
                  <a:lnTo>
                    <a:pt x="693635" y="404075"/>
                  </a:lnTo>
                  <a:lnTo>
                    <a:pt x="617880" y="402755"/>
                  </a:lnTo>
                  <a:lnTo>
                    <a:pt x="545325" y="398970"/>
                  </a:lnTo>
                  <a:lnTo>
                    <a:pt x="476872" y="392976"/>
                  </a:lnTo>
                  <a:lnTo>
                    <a:pt x="412775" y="385000"/>
                  </a:lnTo>
                  <a:lnTo>
                    <a:pt x="353275" y="375310"/>
                  </a:lnTo>
                  <a:lnTo>
                    <a:pt x="298615" y="364147"/>
                  </a:lnTo>
                  <a:lnTo>
                    <a:pt x="258419" y="354101"/>
                  </a:lnTo>
                  <a:lnTo>
                    <a:pt x="204825" y="338404"/>
                  </a:lnTo>
                  <a:lnTo>
                    <a:pt x="166179" y="324332"/>
                  </a:lnTo>
                  <a:lnTo>
                    <a:pt x="106641" y="295008"/>
                  </a:lnTo>
                  <a:lnTo>
                    <a:pt x="72415" y="265785"/>
                  </a:lnTo>
                  <a:lnTo>
                    <a:pt x="63449" y="244614"/>
                  </a:lnTo>
                  <a:lnTo>
                    <a:pt x="68262" y="230225"/>
                  </a:lnTo>
                  <a:lnTo>
                    <a:pt x="99936" y="198183"/>
                  </a:lnTo>
                  <a:lnTo>
                    <a:pt x="158864" y="164223"/>
                  </a:lnTo>
                  <a:lnTo>
                    <a:pt x="197751" y="147434"/>
                  </a:lnTo>
                  <a:lnTo>
                    <a:pt x="242493" y="131267"/>
                  </a:lnTo>
                  <a:lnTo>
                    <a:pt x="292785" y="116065"/>
                  </a:lnTo>
                  <a:lnTo>
                    <a:pt x="348284" y="102209"/>
                  </a:lnTo>
                  <a:lnTo>
                    <a:pt x="408698" y="90055"/>
                  </a:lnTo>
                  <a:lnTo>
                    <a:pt x="473697" y="79971"/>
                  </a:lnTo>
                  <a:lnTo>
                    <a:pt x="542950" y="72313"/>
                  </a:lnTo>
                  <a:lnTo>
                    <a:pt x="616153" y="67449"/>
                  </a:lnTo>
                  <a:lnTo>
                    <a:pt x="692988" y="65760"/>
                  </a:lnTo>
                  <a:lnTo>
                    <a:pt x="769810" y="67449"/>
                  </a:lnTo>
                  <a:lnTo>
                    <a:pt x="843000" y="72313"/>
                  </a:lnTo>
                  <a:lnTo>
                    <a:pt x="912241" y="79971"/>
                  </a:lnTo>
                  <a:lnTo>
                    <a:pt x="977188" y="90055"/>
                  </a:lnTo>
                  <a:lnTo>
                    <a:pt x="1037551" y="102209"/>
                  </a:lnTo>
                  <a:lnTo>
                    <a:pt x="1092987" y="116065"/>
                  </a:lnTo>
                  <a:lnTo>
                    <a:pt x="1143139" y="131254"/>
                  </a:lnTo>
                  <a:lnTo>
                    <a:pt x="1187843" y="147434"/>
                  </a:lnTo>
                  <a:lnTo>
                    <a:pt x="1226629" y="164223"/>
                  </a:lnTo>
                  <a:lnTo>
                    <a:pt x="1285278" y="198183"/>
                  </a:lnTo>
                  <a:lnTo>
                    <a:pt x="1316596" y="230225"/>
                  </a:lnTo>
                  <a:lnTo>
                    <a:pt x="1321219" y="244614"/>
                  </a:lnTo>
                  <a:lnTo>
                    <a:pt x="1321219" y="143700"/>
                  </a:lnTo>
                  <a:lnTo>
                    <a:pt x="1269771" y="111696"/>
                  </a:lnTo>
                  <a:lnTo>
                    <a:pt x="1231023" y="93472"/>
                  </a:lnTo>
                  <a:lnTo>
                    <a:pt x="1188148" y="76657"/>
                  </a:lnTo>
                  <a:lnTo>
                    <a:pt x="1155077" y="65760"/>
                  </a:lnTo>
                  <a:lnTo>
                    <a:pt x="1141603" y="61315"/>
                  </a:lnTo>
                  <a:lnTo>
                    <a:pt x="1091895" y="47510"/>
                  </a:lnTo>
                  <a:lnTo>
                    <a:pt x="1039507" y="35331"/>
                  </a:lnTo>
                  <a:lnTo>
                    <a:pt x="984910" y="24815"/>
                  </a:lnTo>
                  <a:lnTo>
                    <a:pt x="928598" y="16065"/>
                  </a:lnTo>
                  <a:lnTo>
                    <a:pt x="871067" y="9144"/>
                  </a:lnTo>
                  <a:lnTo>
                    <a:pt x="812787" y="4114"/>
                  </a:lnTo>
                  <a:lnTo>
                    <a:pt x="754240" y="1041"/>
                  </a:lnTo>
                  <a:lnTo>
                    <a:pt x="695934" y="0"/>
                  </a:lnTo>
                  <a:lnTo>
                    <a:pt x="637603" y="1041"/>
                  </a:lnTo>
                  <a:lnTo>
                    <a:pt x="578980" y="4114"/>
                  </a:lnTo>
                  <a:lnTo>
                    <a:pt x="520573" y="9144"/>
                  </a:lnTo>
                  <a:lnTo>
                    <a:pt x="462864" y="16065"/>
                  </a:lnTo>
                  <a:lnTo>
                    <a:pt x="406349" y="24815"/>
                  </a:lnTo>
                  <a:lnTo>
                    <a:pt x="351523" y="35331"/>
                  </a:lnTo>
                  <a:lnTo>
                    <a:pt x="298881" y="47510"/>
                  </a:lnTo>
                  <a:lnTo>
                    <a:pt x="248920" y="61315"/>
                  </a:lnTo>
                  <a:lnTo>
                    <a:pt x="202120" y="76657"/>
                  </a:lnTo>
                  <a:lnTo>
                    <a:pt x="158978" y="93472"/>
                  </a:lnTo>
                  <a:lnTo>
                    <a:pt x="120002" y="111696"/>
                  </a:lnTo>
                  <a:lnTo>
                    <a:pt x="85661" y="131254"/>
                  </a:lnTo>
                  <a:lnTo>
                    <a:pt x="32893" y="174078"/>
                  </a:lnTo>
                  <a:lnTo>
                    <a:pt x="4610" y="221411"/>
                  </a:lnTo>
                  <a:lnTo>
                    <a:pt x="723" y="248005"/>
                  </a:lnTo>
                  <a:lnTo>
                    <a:pt x="723" y="249453"/>
                  </a:lnTo>
                  <a:lnTo>
                    <a:pt x="736" y="249618"/>
                  </a:lnTo>
                  <a:lnTo>
                    <a:pt x="0" y="251371"/>
                  </a:lnTo>
                  <a:lnTo>
                    <a:pt x="148285" y="1369720"/>
                  </a:lnTo>
                  <a:lnTo>
                    <a:pt x="171831" y="1423174"/>
                  </a:lnTo>
                  <a:lnTo>
                    <a:pt x="231990" y="1465948"/>
                  </a:lnTo>
                  <a:lnTo>
                    <a:pt x="272732" y="1483550"/>
                  </a:lnTo>
                  <a:lnTo>
                    <a:pt x="318960" y="1498739"/>
                  </a:lnTo>
                  <a:lnTo>
                    <a:pt x="369443" y="1511630"/>
                  </a:lnTo>
                  <a:lnTo>
                    <a:pt x="422948" y="1522285"/>
                  </a:lnTo>
                  <a:lnTo>
                    <a:pt x="478256" y="1530807"/>
                  </a:lnTo>
                  <a:lnTo>
                    <a:pt x="534136" y="1537271"/>
                  </a:lnTo>
                  <a:lnTo>
                    <a:pt x="589368" y="1541792"/>
                  </a:lnTo>
                  <a:lnTo>
                    <a:pt x="642734" y="1544434"/>
                  </a:lnTo>
                  <a:lnTo>
                    <a:pt x="692988" y="1545297"/>
                  </a:lnTo>
                  <a:lnTo>
                    <a:pt x="740105" y="1544815"/>
                  </a:lnTo>
                  <a:lnTo>
                    <a:pt x="787158" y="1542859"/>
                  </a:lnTo>
                  <a:lnTo>
                    <a:pt x="834097" y="1539430"/>
                  </a:lnTo>
                  <a:lnTo>
                    <a:pt x="880922" y="1534541"/>
                  </a:lnTo>
                  <a:lnTo>
                    <a:pt x="927557" y="1528191"/>
                  </a:lnTo>
                  <a:lnTo>
                    <a:pt x="974001" y="1520380"/>
                  </a:lnTo>
                  <a:lnTo>
                    <a:pt x="1020203" y="1511096"/>
                  </a:lnTo>
                  <a:lnTo>
                    <a:pt x="1071854" y="1497469"/>
                  </a:lnTo>
                  <a:lnTo>
                    <a:pt x="1119670" y="1481175"/>
                  </a:lnTo>
                  <a:lnTo>
                    <a:pt x="1122400" y="1480197"/>
                  </a:lnTo>
                  <a:lnTo>
                    <a:pt x="1172006" y="1456410"/>
                  </a:lnTo>
                  <a:lnTo>
                    <a:pt x="1208011" y="1430007"/>
                  </a:lnTo>
                  <a:lnTo>
                    <a:pt x="1237361" y="1369720"/>
                  </a:lnTo>
                  <a:lnTo>
                    <a:pt x="1299794" y="912812"/>
                  </a:lnTo>
                  <a:lnTo>
                    <a:pt x="1317828" y="916774"/>
                  </a:lnTo>
                  <a:lnTo>
                    <a:pt x="1355775" y="922540"/>
                  </a:lnTo>
                  <a:lnTo>
                    <a:pt x="1389341" y="924547"/>
                  </a:lnTo>
                  <a:lnTo>
                    <a:pt x="1408747" y="924712"/>
                  </a:lnTo>
                  <a:lnTo>
                    <a:pt x="1427530" y="920788"/>
                  </a:lnTo>
                  <a:lnTo>
                    <a:pt x="1445069" y="913003"/>
                  </a:lnTo>
                  <a:lnTo>
                    <a:pt x="1460741" y="901534"/>
                  </a:lnTo>
                  <a:lnTo>
                    <a:pt x="1468196" y="890397"/>
                  </a:lnTo>
                  <a:lnTo>
                    <a:pt x="1472946" y="878039"/>
                  </a:lnTo>
                  <a:lnTo>
                    <a:pt x="1474876" y="86492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3600" y="3411578"/>
              <a:ext cx="142153" cy="14269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178217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B"/>
                </a:solidFill>
              </a:rPr>
              <a:t>Create</a:t>
            </a:r>
            <a:r>
              <a:rPr sz="2400" spc="-155" dirty="0">
                <a:solidFill>
                  <a:srgbClr val="2A9FBB"/>
                </a:solidFill>
              </a:rPr>
              <a:t> </a:t>
            </a:r>
            <a:r>
              <a:rPr sz="2400" spc="-35" dirty="0">
                <a:solidFill>
                  <a:srgbClr val="2A9FBB"/>
                </a:solidFill>
              </a:rPr>
              <a:t>an</a:t>
            </a:r>
            <a:r>
              <a:rPr sz="2400" spc="-150" dirty="0">
                <a:solidFill>
                  <a:srgbClr val="2A9FBB"/>
                </a:solidFill>
              </a:rPr>
              <a:t> </a:t>
            </a:r>
            <a:r>
              <a:rPr sz="2400" spc="15" dirty="0">
                <a:solidFill>
                  <a:srgbClr val="2A9FBB"/>
                </a:solidFill>
              </a:rPr>
              <a:t>AMI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31384" y="2224130"/>
            <a:ext cx="474726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400" spc="-8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Leveraging AMIs and EBS Snapshots</vt:lpstr>
      <vt:lpstr>Overview</vt:lpstr>
      <vt:lpstr>Amazon Machine Image (AMI)</vt:lpstr>
      <vt:lpstr>Additional AMI Details</vt:lpstr>
      <vt:lpstr>Where to Get AMIs</vt:lpstr>
      <vt:lpstr>Demo</vt:lpstr>
      <vt:lpstr>Create AMI from EBS-backed Instance</vt:lpstr>
      <vt:lpstr>Create AMI from Instance-store-backed Instance</vt:lpstr>
      <vt:lpstr>Create an AMI</vt:lpstr>
      <vt:lpstr>EBS Snapshot Use Cases</vt:lpstr>
      <vt:lpstr>How EBS Snapshots Work</vt:lpstr>
      <vt:lpstr>Data Lifecycle Manager</vt:lpstr>
      <vt:lpstr>Encryption Support</vt:lpstr>
      <vt:lpstr>Sharing Data with EBS Snapshots</vt:lpstr>
      <vt:lpstr>AMIs - AWS managed, AWS marketplace, 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AMIs and EBS Snapshots</dc:title>
  <dc:creator>Michael Josefik</dc:creator>
  <cp:lastModifiedBy>Steve Sam</cp:lastModifiedBy>
  <cp:revision>7</cp:revision>
  <dcterms:created xsi:type="dcterms:W3CDTF">2021-08-16T22:08:00Z</dcterms:created>
  <dcterms:modified xsi:type="dcterms:W3CDTF">2021-08-30T16:23:31Z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2020-05-11T22:00:00Z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2021-08-16T22:00:00Z</vt:filetime>
  </property>
  <property fmtid="{D5CDD505-2E9C-101B-9397-08002B2CF9AE}" pid="5" name="ICV">
    <vt:lpwstr>06D2C44E107648518F65B84847231BD6</vt:lpwstr>
  </property>
  <property fmtid="{D5CDD505-2E9C-101B-9397-08002B2CF9AE}" pid="6" name="KSOProductBuildVer">
    <vt:lpwstr>1033-11.2.0.10265</vt:lpwstr>
  </property>
</Properties>
</file>