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964"/>
            <a:ext cx="45808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171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7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57885" y="478155"/>
          <a:ext cx="10920095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67975" imgH="5124450" progId="Paint.Picture">
                  <p:embed/>
                </p:oleObj>
              </mc:Choice>
              <mc:Fallback>
                <p:oleObj name="" r:id="rId1" imgW="10467975" imgH="5124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885" y="478155"/>
                        <a:ext cx="10920095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711835" y="902335"/>
          <a:ext cx="10768330" cy="545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382250" imgH="5257800" progId="Paint.Picture">
                  <p:embed/>
                </p:oleObj>
              </mc:Choice>
              <mc:Fallback>
                <p:oleObj name="" r:id="rId1" imgW="10382250" imgH="5257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1835" y="902335"/>
                        <a:ext cx="10768330" cy="545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635" y="543560"/>
            <a:ext cx="11634470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945" y="866775"/>
            <a:ext cx="1052385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166495" y="1242854"/>
          <a:ext cx="103441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344150" imgH="4857750" progId="Paint.Picture">
                  <p:embed/>
                </p:oleObj>
              </mc:Choice>
              <mc:Fallback>
                <p:oleObj name="" r:id="rId1" imgW="10344150" imgH="48577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6495" y="1242854"/>
                        <a:ext cx="103441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b="3891"/>
          <a:stretch>
            <a:fillRect/>
          </a:stretch>
        </p:blipFill>
        <p:spPr>
          <a:xfrm>
            <a:off x="594995" y="681355"/>
            <a:ext cx="11001375" cy="5282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Unit Testing in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Admin</cp:lastModifiedBy>
  <cp:revision>4</cp:revision>
  <dcterms:created xsi:type="dcterms:W3CDTF">2021-11-14T18:18:00Z</dcterms:created>
  <dcterms:modified xsi:type="dcterms:W3CDTF">2023-07-17T13:44:53Z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