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87" r:id="rId9"/>
    <p:sldId id="288" r:id="rId10"/>
    <p:sldId id="28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46019" y="2620771"/>
            <a:ext cx="3699961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962" y="2718308"/>
            <a:ext cx="1061807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1224787"/>
            <a:ext cx="5193665" cy="453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964"/>
            <a:ext cx="4580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1715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7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5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11363325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0814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Testing</a:t>
            </a:r>
            <a:r>
              <a:rPr spc="-24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4532" y="2437891"/>
            <a:ext cx="285940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0773" y="3629659"/>
            <a:ext cx="2713990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577215">
              <a:lnSpc>
                <a:spcPts val="2810"/>
              </a:lnSpc>
              <a:spcBef>
                <a:spcPts val="25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400" spc="-1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672" y="3123691"/>
            <a:ext cx="4312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1284" y="2550667"/>
            <a:ext cx="192278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2405" marR="5080" indent="-179705">
              <a:lnSpc>
                <a:spcPct val="101000"/>
              </a:lnSpc>
              <a:spcBef>
                <a:spcPts val="7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Live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402" y="3516883"/>
            <a:ext cx="275717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30"/>
              </a:lnSpc>
              <a:spcBef>
                <a:spcPts val="100"/>
              </a:spcBef>
            </a:pP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283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672" y="3123691"/>
            <a:ext cx="428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3605" y="3032252"/>
            <a:ext cx="2661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05A28"/>
                </a:solidFill>
              </a:rPr>
              <a:t>A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single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“unit”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80" dirty="0">
                <a:solidFill>
                  <a:srgbClr val="F05A28"/>
                </a:solidFill>
              </a:rPr>
              <a:t>code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50672" y="3123691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36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671" y="2849371"/>
            <a:ext cx="327660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69290" algn="r">
              <a:lnSpc>
                <a:spcPct val="100000"/>
              </a:lnSpc>
              <a:spcBef>
                <a:spcPts val="85"/>
              </a:spcBef>
            </a:pPr>
            <a:r>
              <a:rPr sz="2400" spc="25" dirty="0">
                <a:solidFill>
                  <a:srgbClr val="F05A28"/>
                </a:solidFill>
              </a:rPr>
              <a:t>More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20" dirty="0">
                <a:solidFill>
                  <a:srgbClr val="F05A28"/>
                </a:solidFill>
              </a:rPr>
              <a:t>than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0" dirty="0">
                <a:solidFill>
                  <a:srgbClr val="F05A28"/>
                </a:solidFill>
              </a:rPr>
              <a:t>unit,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-20" dirty="0">
                <a:solidFill>
                  <a:srgbClr val="F05A28"/>
                </a:solidFill>
              </a:rPr>
              <a:t>less than </a:t>
            </a:r>
            <a:r>
              <a:rPr sz="2400" spc="5" dirty="0">
                <a:solidFill>
                  <a:srgbClr val="F05A28"/>
                </a:solidFill>
              </a:rPr>
              <a:t>the </a:t>
            </a:r>
            <a:r>
              <a:rPr sz="2400" spc="1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complete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application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14160" y="2849371"/>
            <a:ext cx="413448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36195">
              <a:lnSpc>
                <a:spcPts val="4300"/>
              </a:lnSpc>
              <a:spcBef>
                <a:spcPts val="215"/>
              </a:spcBef>
            </a:pP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Functional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17490" y="2448566"/>
            <a:ext cx="3131185" cy="4187190"/>
            <a:chOff x="8817490" y="2448566"/>
            <a:chExt cx="3131185" cy="4187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7830" y="4349683"/>
              <a:ext cx="1517388" cy="15727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817490" y="2448566"/>
              <a:ext cx="2118360" cy="1074420"/>
            </a:xfrm>
            <a:custGeom>
              <a:avLst/>
              <a:gdLst/>
              <a:ahLst/>
              <a:cxnLst/>
              <a:rect l="l" t="t" r="r" b="b"/>
              <a:pathLst>
                <a:path w="2118359" h="1074420">
                  <a:moveTo>
                    <a:pt x="2118065" y="0"/>
                  </a:moveTo>
                  <a:lnTo>
                    <a:pt x="0" y="0"/>
                  </a:lnTo>
                  <a:lnTo>
                    <a:pt x="0" y="1074420"/>
                  </a:lnTo>
                  <a:lnTo>
                    <a:pt x="2118065" y="1074420"/>
                  </a:lnTo>
                  <a:lnTo>
                    <a:pt x="211806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9776" y="517651"/>
            <a:ext cx="428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End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End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Testing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18649" y="2796540"/>
            <a:ext cx="151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9440" y="3277440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5" y="0"/>
                </a:moveTo>
                <a:lnTo>
                  <a:pt x="0" y="0"/>
                </a:lnTo>
                <a:lnTo>
                  <a:pt x="0" y="1074420"/>
                </a:lnTo>
                <a:lnTo>
                  <a:pt x="2118065" y="1074420"/>
                </a:lnTo>
                <a:lnTo>
                  <a:pt x="211806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0839" y="3637788"/>
            <a:ext cx="1236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2112" y="2960585"/>
            <a:ext cx="2898140" cy="1389380"/>
          </a:xfrm>
          <a:custGeom>
            <a:avLst/>
            <a:gdLst/>
            <a:ahLst/>
            <a:cxnLst/>
            <a:rect l="l" t="t" r="r" b="b"/>
            <a:pathLst>
              <a:path w="2898140" h="1389379">
                <a:moveTo>
                  <a:pt x="1775371" y="25196"/>
                </a:moveTo>
                <a:lnTo>
                  <a:pt x="1679435" y="0"/>
                </a:lnTo>
                <a:lnTo>
                  <a:pt x="1700974" y="46012"/>
                </a:lnTo>
                <a:lnTo>
                  <a:pt x="0" y="842568"/>
                </a:lnTo>
                <a:lnTo>
                  <a:pt x="10769" y="865568"/>
                </a:lnTo>
                <a:lnTo>
                  <a:pt x="1711756" y="69011"/>
                </a:lnTo>
                <a:lnTo>
                  <a:pt x="1733296" y="115023"/>
                </a:lnTo>
                <a:lnTo>
                  <a:pt x="1768144" y="40627"/>
                </a:lnTo>
                <a:lnTo>
                  <a:pt x="1775371" y="25196"/>
                </a:lnTo>
                <a:close/>
              </a:path>
              <a:path w="2898140" h="1389379">
                <a:moveTo>
                  <a:pt x="2897911" y="1312900"/>
                </a:moveTo>
                <a:lnTo>
                  <a:pt x="2847111" y="1312900"/>
                </a:lnTo>
                <a:lnTo>
                  <a:pt x="2847111" y="562406"/>
                </a:lnTo>
                <a:lnTo>
                  <a:pt x="2821711" y="562406"/>
                </a:lnTo>
                <a:lnTo>
                  <a:pt x="2821711" y="1312900"/>
                </a:lnTo>
                <a:lnTo>
                  <a:pt x="2770911" y="1312900"/>
                </a:lnTo>
                <a:lnTo>
                  <a:pt x="2834411" y="1389100"/>
                </a:lnTo>
                <a:lnTo>
                  <a:pt x="2887319" y="1325600"/>
                </a:lnTo>
                <a:lnTo>
                  <a:pt x="2897911" y="13129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9353" y="3277440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753110" marR="378460" indent="-367665">
              <a:lnSpc>
                <a:spcPts val="1990"/>
              </a:lnSpc>
            </a:pPr>
            <a:r>
              <a:rPr sz="19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19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9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End </a:t>
            </a:r>
            <a:r>
              <a:rPr sz="1900" spc="-6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07419" y="2167558"/>
            <a:ext cx="8984615" cy="4395470"/>
            <a:chOff x="2707419" y="2167558"/>
            <a:chExt cx="8984615" cy="4395470"/>
          </a:xfrm>
        </p:grpSpPr>
        <p:sp>
          <p:nvSpPr>
            <p:cNvPr id="12" name="object 12"/>
            <p:cNvSpPr/>
            <p:nvPr/>
          </p:nvSpPr>
          <p:spPr>
            <a:xfrm>
              <a:off x="2707419" y="3751152"/>
              <a:ext cx="2222500" cy="127000"/>
            </a:xfrm>
            <a:custGeom>
              <a:avLst/>
              <a:gdLst/>
              <a:ahLst/>
              <a:cxnLst/>
              <a:rect l="l" t="t" r="r" b="b"/>
              <a:pathLst>
                <a:path w="2222500" h="127000">
                  <a:moveTo>
                    <a:pt x="2145821" y="76199"/>
                  </a:moveTo>
                  <a:lnTo>
                    <a:pt x="2145821" y="126999"/>
                  </a:lnTo>
                  <a:lnTo>
                    <a:pt x="2206781" y="76199"/>
                  </a:lnTo>
                  <a:lnTo>
                    <a:pt x="2145821" y="76199"/>
                  </a:lnTo>
                  <a:close/>
                </a:path>
                <a:path w="2222500" h="127000">
                  <a:moveTo>
                    <a:pt x="2145821" y="50799"/>
                  </a:moveTo>
                  <a:lnTo>
                    <a:pt x="2145821" y="76199"/>
                  </a:lnTo>
                  <a:lnTo>
                    <a:pt x="2158521" y="76199"/>
                  </a:lnTo>
                  <a:lnTo>
                    <a:pt x="2158521" y="50799"/>
                  </a:lnTo>
                  <a:lnTo>
                    <a:pt x="2145821" y="50799"/>
                  </a:lnTo>
                  <a:close/>
                </a:path>
                <a:path w="2222500" h="127000">
                  <a:moveTo>
                    <a:pt x="2145821" y="0"/>
                  </a:moveTo>
                  <a:lnTo>
                    <a:pt x="2145821" y="50799"/>
                  </a:lnTo>
                  <a:lnTo>
                    <a:pt x="2158521" y="50799"/>
                  </a:lnTo>
                  <a:lnTo>
                    <a:pt x="2158521" y="76199"/>
                  </a:lnTo>
                  <a:lnTo>
                    <a:pt x="2206782" y="76198"/>
                  </a:lnTo>
                  <a:lnTo>
                    <a:pt x="2222021" y="63499"/>
                  </a:lnTo>
                  <a:lnTo>
                    <a:pt x="2145821" y="0"/>
                  </a:lnTo>
                  <a:close/>
                </a:path>
                <a:path w="2222500" h="127000">
                  <a:moveTo>
                    <a:pt x="0" y="50798"/>
                  </a:moveTo>
                  <a:lnTo>
                    <a:pt x="0" y="76198"/>
                  </a:lnTo>
                  <a:lnTo>
                    <a:pt x="2145821" y="76199"/>
                  </a:lnTo>
                  <a:lnTo>
                    <a:pt x="2145821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3436" y="2167558"/>
              <a:ext cx="7218128" cy="439539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017016" y="1769364"/>
            <a:ext cx="2109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Live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76980" y="5195316"/>
            <a:ext cx="394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6030" y="3921495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4" y="0"/>
                </a:moveTo>
                <a:lnTo>
                  <a:pt x="0" y="0"/>
                </a:lnTo>
                <a:lnTo>
                  <a:pt x="0" y="1074420"/>
                </a:lnTo>
                <a:lnTo>
                  <a:pt x="2118064" y="1074420"/>
                </a:lnTo>
                <a:lnTo>
                  <a:pt x="211806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0546" y="517651"/>
            <a:ext cx="7703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404040"/>
                </a:solidFill>
              </a:rPr>
              <a:t>Integration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Functional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32781" y="4125467"/>
            <a:ext cx="963930" cy="5835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180340">
              <a:lnSpc>
                <a:spcPts val="1990"/>
              </a:lnSpc>
              <a:spcBef>
                <a:spcPts val="5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2565" y="3921495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4" y="0"/>
                </a:moveTo>
                <a:lnTo>
                  <a:pt x="0" y="0"/>
                </a:lnTo>
                <a:lnTo>
                  <a:pt x="0" y="1074420"/>
                </a:lnTo>
                <a:lnTo>
                  <a:pt x="2118064" y="1074420"/>
                </a:lnTo>
                <a:lnTo>
                  <a:pt x="211806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5728" y="4147311"/>
            <a:ext cx="1452880" cy="5683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438150">
              <a:lnSpc>
                <a:spcPts val="1990"/>
              </a:lnSpc>
              <a:spcBef>
                <a:spcPts val="405"/>
              </a:spcBef>
            </a:pP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3436" y="2167558"/>
            <a:ext cx="7218680" cy="4395470"/>
            <a:chOff x="4473436" y="2167558"/>
            <a:chExt cx="7218680" cy="4395470"/>
          </a:xfrm>
        </p:grpSpPr>
        <p:sp>
          <p:nvSpPr>
            <p:cNvPr id="8" name="object 8"/>
            <p:cNvSpPr/>
            <p:nvPr/>
          </p:nvSpPr>
          <p:spPr>
            <a:xfrm>
              <a:off x="7190629" y="4395207"/>
              <a:ext cx="1865630" cy="127000"/>
            </a:xfrm>
            <a:custGeom>
              <a:avLst/>
              <a:gdLst/>
              <a:ahLst/>
              <a:cxnLst/>
              <a:rect l="l" t="t" r="r" b="b"/>
              <a:pathLst>
                <a:path w="1865629" h="127000">
                  <a:moveTo>
                    <a:pt x="1789201" y="76199"/>
                  </a:moveTo>
                  <a:lnTo>
                    <a:pt x="1789201" y="127000"/>
                  </a:lnTo>
                  <a:lnTo>
                    <a:pt x="1850161" y="76200"/>
                  </a:lnTo>
                  <a:lnTo>
                    <a:pt x="1789201" y="76199"/>
                  </a:lnTo>
                  <a:close/>
                </a:path>
                <a:path w="1865629" h="127000">
                  <a:moveTo>
                    <a:pt x="1789201" y="50799"/>
                  </a:moveTo>
                  <a:lnTo>
                    <a:pt x="1789201" y="76199"/>
                  </a:lnTo>
                  <a:lnTo>
                    <a:pt x="1801901" y="76200"/>
                  </a:lnTo>
                  <a:lnTo>
                    <a:pt x="1801901" y="50800"/>
                  </a:lnTo>
                  <a:lnTo>
                    <a:pt x="1789201" y="50799"/>
                  </a:lnTo>
                  <a:close/>
                </a:path>
                <a:path w="1865629" h="127000">
                  <a:moveTo>
                    <a:pt x="1789201" y="0"/>
                  </a:moveTo>
                  <a:lnTo>
                    <a:pt x="1789201" y="50799"/>
                  </a:lnTo>
                  <a:lnTo>
                    <a:pt x="1801901" y="50800"/>
                  </a:lnTo>
                  <a:lnTo>
                    <a:pt x="1801901" y="76200"/>
                  </a:lnTo>
                  <a:lnTo>
                    <a:pt x="1850162" y="76198"/>
                  </a:lnTo>
                  <a:lnTo>
                    <a:pt x="1865401" y="63500"/>
                  </a:lnTo>
                  <a:lnTo>
                    <a:pt x="1789201" y="0"/>
                  </a:lnTo>
                  <a:close/>
                </a:path>
                <a:path w="1865629" h="127000">
                  <a:moveTo>
                    <a:pt x="0" y="50798"/>
                  </a:moveTo>
                  <a:lnTo>
                    <a:pt x="0" y="76198"/>
                  </a:lnTo>
                  <a:lnTo>
                    <a:pt x="1789201" y="76199"/>
                  </a:lnTo>
                  <a:lnTo>
                    <a:pt x="1789201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3436" y="2167558"/>
              <a:ext cx="7218128" cy="43953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428411" y="1805940"/>
            <a:ext cx="129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434" y="3921495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753110" marR="382270" indent="-363220">
              <a:lnSpc>
                <a:spcPts val="1990"/>
              </a:lnSpc>
            </a:pP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9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4500" y="4395207"/>
            <a:ext cx="2118360" cy="127000"/>
          </a:xfrm>
          <a:custGeom>
            <a:avLst/>
            <a:gdLst/>
            <a:ahLst/>
            <a:cxnLst/>
            <a:rect l="l" t="t" r="r" b="b"/>
            <a:pathLst>
              <a:path w="2118360" h="127000">
                <a:moveTo>
                  <a:pt x="2041865" y="76199"/>
                </a:moveTo>
                <a:lnTo>
                  <a:pt x="2041865" y="127000"/>
                </a:lnTo>
                <a:lnTo>
                  <a:pt x="2102825" y="76200"/>
                </a:lnTo>
                <a:lnTo>
                  <a:pt x="2041865" y="76199"/>
                </a:lnTo>
                <a:close/>
              </a:path>
              <a:path w="2118360" h="127000">
                <a:moveTo>
                  <a:pt x="2041865" y="50799"/>
                </a:moveTo>
                <a:lnTo>
                  <a:pt x="2041865" y="76199"/>
                </a:lnTo>
                <a:lnTo>
                  <a:pt x="2054564" y="76200"/>
                </a:lnTo>
                <a:lnTo>
                  <a:pt x="2054564" y="50800"/>
                </a:lnTo>
                <a:lnTo>
                  <a:pt x="2041865" y="50799"/>
                </a:lnTo>
                <a:close/>
              </a:path>
              <a:path w="2118360" h="127000">
                <a:moveTo>
                  <a:pt x="2041865" y="0"/>
                </a:moveTo>
                <a:lnTo>
                  <a:pt x="2041865" y="50799"/>
                </a:lnTo>
                <a:lnTo>
                  <a:pt x="2054564" y="50800"/>
                </a:lnTo>
                <a:lnTo>
                  <a:pt x="2054564" y="76200"/>
                </a:lnTo>
                <a:lnTo>
                  <a:pt x="2102826" y="76198"/>
                </a:lnTo>
                <a:lnTo>
                  <a:pt x="2118065" y="63500"/>
                </a:lnTo>
                <a:lnTo>
                  <a:pt x="2041865" y="0"/>
                </a:lnTo>
                <a:close/>
              </a:path>
              <a:path w="2118360" h="127000">
                <a:moveTo>
                  <a:pt x="0" y="50798"/>
                </a:moveTo>
                <a:lnTo>
                  <a:pt x="0" y="76198"/>
                </a:lnTo>
                <a:lnTo>
                  <a:pt x="2041865" y="76199"/>
                </a:lnTo>
                <a:lnTo>
                  <a:pt x="2041865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446" y="517651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Unit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2196" y="2891789"/>
            <a:ext cx="2118360" cy="107442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345440" marR="337185" indent="438150">
              <a:lnSpc>
                <a:spcPts val="1990"/>
              </a:lnSpc>
              <a:spcBef>
                <a:spcPts val="5"/>
              </a:spcBef>
            </a:pP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067" y="2891789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433705">
              <a:lnSpc>
                <a:spcPct val="100000"/>
              </a:lnSpc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4131" y="3365501"/>
            <a:ext cx="2118360" cy="127000"/>
          </a:xfrm>
          <a:custGeom>
            <a:avLst/>
            <a:gdLst/>
            <a:ahLst/>
            <a:cxnLst/>
            <a:rect l="l" t="t" r="r" b="b"/>
            <a:pathLst>
              <a:path w="2118359" h="127000">
                <a:moveTo>
                  <a:pt x="2041865" y="76199"/>
                </a:moveTo>
                <a:lnTo>
                  <a:pt x="2041865" y="127000"/>
                </a:lnTo>
                <a:lnTo>
                  <a:pt x="2102825" y="76200"/>
                </a:lnTo>
                <a:lnTo>
                  <a:pt x="2041865" y="76199"/>
                </a:lnTo>
                <a:close/>
              </a:path>
              <a:path w="2118359" h="127000">
                <a:moveTo>
                  <a:pt x="2041865" y="50799"/>
                </a:moveTo>
                <a:lnTo>
                  <a:pt x="2041865" y="76199"/>
                </a:lnTo>
                <a:lnTo>
                  <a:pt x="2054565" y="76200"/>
                </a:lnTo>
                <a:lnTo>
                  <a:pt x="2054565" y="50800"/>
                </a:lnTo>
                <a:lnTo>
                  <a:pt x="2041865" y="50799"/>
                </a:lnTo>
                <a:close/>
              </a:path>
              <a:path w="2118359" h="127000">
                <a:moveTo>
                  <a:pt x="2041865" y="0"/>
                </a:moveTo>
                <a:lnTo>
                  <a:pt x="2041865" y="50799"/>
                </a:lnTo>
                <a:lnTo>
                  <a:pt x="2054565" y="50800"/>
                </a:lnTo>
                <a:lnTo>
                  <a:pt x="2054565" y="76200"/>
                </a:lnTo>
                <a:lnTo>
                  <a:pt x="2102826" y="76198"/>
                </a:lnTo>
                <a:lnTo>
                  <a:pt x="2118065" y="63500"/>
                </a:lnTo>
                <a:lnTo>
                  <a:pt x="2041865" y="0"/>
                </a:lnTo>
                <a:close/>
              </a:path>
              <a:path w="2118359" h="127000">
                <a:moveTo>
                  <a:pt x="0" y="50798"/>
                </a:moveTo>
                <a:lnTo>
                  <a:pt x="0" y="76198"/>
                </a:lnTo>
                <a:lnTo>
                  <a:pt x="2041865" y="76199"/>
                </a:lnTo>
                <a:lnTo>
                  <a:pt x="2041865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92196" y="4626499"/>
            <a:ext cx="2118360" cy="107442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073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Helper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87731" y="3966209"/>
            <a:ext cx="127000" cy="660400"/>
          </a:xfrm>
          <a:custGeom>
            <a:avLst/>
            <a:gdLst/>
            <a:ahLst/>
            <a:cxnLst/>
            <a:rect l="l" t="t" r="r" b="b"/>
            <a:pathLst>
              <a:path w="127000" h="660400">
                <a:moveTo>
                  <a:pt x="50799" y="584089"/>
                </a:moveTo>
                <a:lnTo>
                  <a:pt x="0" y="584089"/>
                </a:lnTo>
                <a:lnTo>
                  <a:pt x="63500" y="660289"/>
                </a:lnTo>
                <a:lnTo>
                  <a:pt x="116416" y="596789"/>
                </a:lnTo>
                <a:lnTo>
                  <a:pt x="50800" y="596789"/>
                </a:lnTo>
                <a:lnTo>
                  <a:pt x="50799" y="584089"/>
                </a:lnTo>
                <a:close/>
              </a:path>
              <a:path w="127000" h="660400">
                <a:moveTo>
                  <a:pt x="76198" y="0"/>
                </a:moveTo>
                <a:lnTo>
                  <a:pt x="50798" y="0"/>
                </a:lnTo>
                <a:lnTo>
                  <a:pt x="50800" y="596789"/>
                </a:lnTo>
                <a:lnTo>
                  <a:pt x="76200" y="596789"/>
                </a:lnTo>
                <a:lnTo>
                  <a:pt x="76198" y="0"/>
                </a:lnTo>
                <a:close/>
              </a:path>
              <a:path w="127000" h="660400">
                <a:moveTo>
                  <a:pt x="127000" y="584089"/>
                </a:moveTo>
                <a:lnTo>
                  <a:pt x="76199" y="584089"/>
                </a:lnTo>
                <a:lnTo>
                  <a:pt x="76200" y="596789"/>
                </a:lnTo>
                <a:lnTo>
                  <a:pt x="116416" y="596789"/>
                </a:lnTo>
                <a:lnTo>
                  <a:pt x="127000" y="58408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4297" y="4864196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4" y="0"/>
                </a:moveTo>
                <a:lnTo>
                  <a:pt x="0" y="0"/>
                </a:lnTo>
                <a:lnTo>
                  <a:pt x="0" y="1074419"/>
                </a:lnTo>
                <a:lnTo>
                  <a:pt x="2118064" y="1074419"/>
                </a:lnTo>
                <a:lnTo>
                  <a:pt x="211806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3184" y="517651"/>
            <a:ext cx="614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Angular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Integration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9423" y="4917948"/>
            <a:ext cx="1527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64297" y="2791893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4" y="0"/>
                </a:moveTo>
                <a:lnTo>
                  <a:pt x="0" y="0"/>
                </a:lnTo>
                <a:lnTo>
                  <a:pt x="0" y="1074420"/>
                </a:lnTo>
                <a:lnTo>
                  <a:pt x="2118064" y="1074420"/>
                </a:lnTo>
                <a:lnTo>
                  <a:pt x="211806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97460" y="3016503"/>
            <a:ext cx="1452880" cy="571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438150">
              <a:lnSpc>
                <a:spcPts val="2020"/>
              </a:lnSpc>
              <a:spcBef>
                <a:spcPts val="380"/>
              </a:spcBef>
            </a:pP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3436" y="2167558"/>
            <a:ext cx="7218680" cy="4395470"/>
            <a:chOff x="4473436" y="2167558"/>
            <a:chExt cx="7218680" cy="4395470"/>
          </a:xfrm>
        </p:grpSpPr>
        <p:sp>
          <p:nvSpPr>
            <p:cNvPr id="8" name="object 8"/>
            <p:cNvSpPr/>
            <p:nvPr/>
          </p:nvSpPr>
          <p:spPr>
            <a:xfrm>
              <a:off x="8059830" y="3866313"/>
              <a:ext cx="127000" cy="998219"/>
            </a:xfrm>
            <a:custGeom>
              <a:avLst/>
              <a:gdLst/>
              <a:ahLst/>
              <a:cxnLst/>
              <a:rect l="l" t="t" r="r" b="b"/>
              <a:pathLst>
                <a:path w="127000" h="998220">
                  <a:moveTo>
                    <a:pt x="50800" y="921682"/>
                  </a:moveTo>
                  <a:lnTo>
                    <a:pt x="0" y="921682"/>
                  </a:lnTo>
                  <a:lnTo>
                    <a:pt x="63500" y="997882"/>
                  </a:lnTo>
                  <a:lnTo>
                    <a:pt x="116416" y="934382"/>
                  </a:lnTo>
                  <a:lnTo>
                    <a:pt x="50800" y="934382"/>
                  </a:lnTo>
                  <a:lnTo>
                    <a:pt x="50800" y="921682"/>
                  </a:lnTo>
                  <a:close/>
                </a:path>
                <a:path w="127000" h="998220">
                  <a:moveTo>
                    <a:pt x="76200" y="0"/>
                  </a:moveTo>
                  <a:lnTo>
                    <a:pt x="50800" y="0"/>
                  </a:lnTo>
                  <a:lnTo>
                    <a:pt x="50800" y="934382"/>
                  </a:lnTo>
                  <a:lnTo>
                    <a:pt x="76200" y="934382"/>
                  </a:lnTo>
                  <a:lnTo>
                    <a:pt x="76200" y="0"/>
                  </a:lnTo>
                  <a:close/>
                </a:path>
                <a:path w="127000" h="998220">
                  <a:moveTo>
                    <a:pt x="127000" y="921682"/>
                  </a:moveTo>
                  <a:lnTo>
                    <a:pt x="76200" y="921682"/>
                  </a:lnTo>
                  <a:lnTo>
                    <a:pt x="76200" y="934382"/>
                  </a:lnTo>
                  <a:lnTo>
                    <a:pt x="116416" y="934382"/>
                  </a:lnTo>
                  <a:lnTo>
                    <a:pt x="127000" y="92168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3436" y="2167558"/>
              <a:ext cx="7218128" cy="43953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351195" y="1805940"/>
            <a:ext cx="1527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434" y="3921495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7310" rIns="0" bIns="0" rtlCol="0">
            <a:spAutoFit/>
          </a:bodyPr>
          <a:lstStyle/>
          <a:p>
            <a:pPr marL="353060" marR="344805" indent="-1270" algn="ctr">
              <a:lnSpc>
                <a:spcPct val="100000"/>
              </a:lnSpc>
              <a:spcBef>
                <a:spcPts val="53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Angular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1124" y="3288080"/>
            <a:ext cx="4113529" cy="2158365"/>
          </a:xfrm>
          <a:custGeom>
            <a:avLst/>
            <a:gdLst/>
            <a:ahLst/>
            <a:cxnLst/>
            <a:rect l="l" t="t" r="r" b="b"/>
            <a:pathLst>
              <a:path w="4113529" h="2158365">
                <a:moveTo>
                  <a:pt x="4113161" y="41033"/>
                </a:moveTo>
                <a:lnTo>
                  <a:pt x="4022864" y="0"/>
                </a:lnTo>
                <a:lnTo>
                  <a:pt x="4036326" y="48971"/>
                </a:lnTo>
                <a:lnTo>
                  <a:pt x="0" y="1158379"/>
                </a:lnTo>
                <a:lnTo>
                  <a:pt x="3365" y="1170647"/>
                </a:lnTo>
                <a:lnTo>
                  <a:pt x="533" y="1183005"/>
                </a:lnTo>
                <a:lnTo>
                  <a:pt x="4036060" y="2108670"/>
                </a:lnTo>
                <a:lnTo>
                  <a:pt x="4024693" y="2158187"/>
                </a:lnTo>
                <a:lnTo>
                  <a:pt x="4113161" y="2113330"/>
                </a:lnTo>
                <a:lnTo>
                  <a:pt x="4111777" y="2111514"/>
                </a:lnTo>
                <a:lnTo>
                  <a:pt x="4053090" y="2034400"/>
                </a:lnTo>
                <a:lnTo>
                  <a:pt x="4041737" y="2083917"/>
                </a:lnTo>
                <a:lnTo>
                  <a:pt x="55321" y="1169530"/>
                </a:lnTo>
                <a:lnTo>
                  <a:pt x="4043057" y="73469"/>
                </a:lnTo>
                <a:lnTo>
                  <a:pt x="4056519" y="122453"/>
                </a:lnTo>
                <a:lnTo>
                  <a:pt x="4109974" y="45605"/>
                </a:lnTo>
                <a:lnTo>
                  <a:pt x="4113161" y="4103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0811" y="859027"/>
            <a:ext cx="1926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Introduction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226048" y="1224787"/>
            <a:ext cx="6737352" cy="541398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5" dirty="0"/>
              <a:t>Goal</a:t>
            </a: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15" dirty="0"/>
              <a:t>Demo</a:t>
            </a:r>
            <a:r>
              <a:rPr spc="-150" dirty="0"/>
              <a:t> </a:t>
            </a:r>
            <a:r>
              <a:rPr spc="10" dirty="0"/>
              <a:t>application</a:t>
            </a: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40" dirty="0"/>
              <a:t>Testing</a:t>
            </a:r>
            <a:r>
              <a:rPr spc="-140" dirty="0"/>
              <a:t> </a:t>
            </a:r>
            <a:r>
              <a:rPr spc="-75" dirty="0"/>
              <a:t>&amp;</a:t>
            </a:r>
            <a:r>
              <a:rPr spc="-130" dirty="0"/>
              <a:t> </a:t>
            </a:r>
            <a:r>
              <a:rPr spc="-30" dirty="0"/>
              <a:t>unit</a:t>
            </a:r>
            <a:r>
              <a:rPr spc="-125" dirty="0"/>
              <a:t> </a:t>
            </a:r>
            <a:r>
              <a:rPr spc="-10" dirty="0"/>
              <a:t>testing</a:t>
            </a:r>
            <a:r>
              <a:rPr spc="-135" dirty="0"/>
              <a:t> </a:t>
            </a:r>
            <a:r>
              <a:rPr spc="-20" dirty="0"/>
              <a:t>overview</a:t>
            </a: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15" dirty="0"/>
              <a:t>Tooling</a:t>
            </a:r>
          </a:p>
          <a:p>
            <a:pPr marL="17145" marR="2437130">
              <a:lnSpc>
                <a:spcPct val="163000"/>
              </a:lnSpc>
            </a:pPr>
            <a:r>
              <a:rPr spc="-10" dirty="0"/>
              <a:t>Isolated</a:t>
            </a:r>
            <a:r>
              <a:rPr spc="-145" dirty="0"/>
              <a:t> </a:t>
            </a:r>
            <a:r>
              <a:rPr spc="-5" dirty="0"/>
              <a:t>unit</a:t>
            </a:r>
            <a:r>
              <a:rPr spc="-150" dirty="0"/>
              <a:t> </a:t>
            </a:r>
            <a:r>
              <a:rPr spc="-15" dirty="0"/>
              <a:t>tests </a:t>
            </a:r>
            <a:r>
              <a:rPr spc="-825" dirty="0"/>
              <a:t> </a:t>
            </a:r>
            <a:r>
              <a:rPr spc="-15" dirty="0"/>
              <a:t>Integration</a:t>
            </a:r>
            <a:r>
              <a:rPr spc="-145" dirty="0"/>
              <a:t> </a:t>
            </a:r>
            <a:r>
              <a:rPr spc="-15" dirty="0"/>
              <a:t>tests</a:t>
            </a:r>
            <a:endParaRPr lang="en-US" spc="-15" dirty="0"/>
          </a:p>
          <a:p>
            <a:pPr marL="17145" marR="2437130">
              <a:lnSpc>
                <a:spcPct val="163000"/>
              </a:lnSpc>
            </a:pPr>
            <a:r>
              <a:rPr lang="en-US" spc="-15" dirty="0"/>
              <a:t>Testing DOM interaction &amp; routing components </a:t>
            </a:r>
          </a:p>
          <a:p>
            <a:pPr marL="17145" marR="2437130">
              <a:lnSpc>
                <a:spcPct val="163000"/>
              </a:lnSpc>
            </a:pPr>
            <a:r>
              <a:rPr lang="en-US" spc="-15" dirty="0"/>
              <a:t>Advanced topics</a:t>
            </a:r>
            <a:endParaRPr spc="-15" dirty="0"/>
          </a:p>
          <a:p>
            <a:pPr marL="12700" marR="1160145" indent="4445">
              <a:lnSpc>
                <a:spcPts val="2810"/>
              </a:lnSpc>
              <a:spcBef>
                <a:spcPts val="1975"/>
              </a:spcBef>
            </a:pPr>
            <a:endParaRPr spc="50" dirty="0"/>
          </a:p>
        </p:txBody>
      </p:sp>
      <p:sp>
        <p:nvSpPr>
          <p:cNvPr id="5" name="object 5"/>
          <p:cNvSpPr txBox="1"/>
          <p:nvPr/>
        </p:nvSpPr>
        <p:spPr>
          <a:xfrm>
            <a:off x="1423351" y="1922779"/>
            <a:ext cx="17900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61872" y="2718308"/>
            <a:ext cx="1943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</a:t>
            </a:r>
            <a:r>
              <a:rPr spc="95" dirty="0"/>
              <a:t>c</a:t>
            </a:r>
            <a:r>
              <a:rPr spc="-65" dirty="0"/>
              <a:t>ki</a:t>
            </a:r>
            <a:r>
              <a:rPr spc="-75" dirty="0"/>
              <a:t>n</a:t>
            </a:r>
            <a:r>
              <a:rPr spc="145" dirty="0"/>
              <a:t>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1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404040"/>
                </a:solidFill>
              </a:rPr>
              <a:t>M</a:t>
            </a:r>
            <a:r>
              <a:rPr spc="80" dirty="0">
                <a:solidFill>
                  <a:srgbClr val="404040"/>
                </a:solidFill>
              </a:rPr>
              <a:t>o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2196" y="2891789"/>
            <a:ext cx="2118360" cy="107442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345440" marR="337185" indent="438150">
              <a:lnSpc>
                <a:spcPts val="1990"/>
              </a:lnSpc>
              <a:spcBef>
                <a:spcPts val="5"/>
              </a:spcBef>
            </a:pP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067" y="2891789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433705">
              <a:lnSpc>
                <a:spcPct val="100000"/>
              </a:lnSpc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4131" y="3365501"/>
            <a:ext cx="2118360" cy="127000"/>
          </a:xfrm>
          <a:custGeom>
            <a:avLst/>
            <a:gdLst/>
            <a:ahLst/>
            <a:cxnLst/>
            <a:rect l="l" t="t" r="r" b="b"/>
            <a:pathLst>
              <a:path w="2118359" h="127000">
                <a:moveTo>
                  <a:pt x="2041865" y="76199"/>
                </a:moveTo>
                <a:lnTo>
                  <a:pt x="2041865" y="127000"/>
                </a:lnTo>
                <a:lnTo>
                  <a:pt x="2102825" y="76200"/>
                </a:lnTo>
                <a:lnTo>
                  <a:pt x="2041865" y="76199"/>
                </a:lnTo>
                <a:close/>
              </a:path>
              <a:path w="2118359" h="127000">
                <a:moveTo>
                  <a:pt x="2041865" y="50799"/>
                </a:moveTo>
                <a:lnTo>
                  <a:pt x="2041865" y="76199"/>
                </a:lnTo>
                <a:lnTo>
                  <a:pt x="2054565" y="76200"/>
                </a:lnTo>
                <a:lnTo>
                  <a:pt x="2054565" y="50800"/>
                </a:lnTo>
                <a:lnTo>
                  <a:pt x="2041865" y="50799"/>
                </a:lnTo>
                <a:close/>
              </a:path>
              <a:path w="2118359" h="127000">
                <a:moveTo>
                  <a:pt x="2041865" y="0"/>
                </a:moveTo>
                <a:lnTo>
                  <a:pt x="2041865" y="50799"/>
                </a:lnTo>
                <a:lnTo>
                  <a:pt x="2054565" y="50800"/>
                </a:lnTo>
                <a:lnTo>
                  <a:pt x="2054565" y="76200"/>
                </a:lnTo>
                <a:lnTo>
                  <a:pt x="2102826" y="76198"/>
                </a:lnTo>
                <a:lnTo>
                  <a:pt x="2118065" y="63500"/>
                </a:lnTo>
                <a:lnTo>
                  <a:pt x="2041865" y="0"/>
                </a:lnTo>
                <a:close/>
              </a:path>
              <a:path w="2118359" h="127000">
                <a:moveTo>
                  <a:pt x="0" y="50798"/>
                </a:moveTo>
                <a:lnTo>
                  <a:pt x="0" y="76198"/>
                </a:lnTo>
                <a:lnTo>
                  <a:pt x="2041865" y="76199"/>
                </a:lnTo>
                <a:lnTo>
                  <a:pt x="2041865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1645" y="5230367"/>
            <a:ext cx="938530" cy="579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indent="180340">
              <a:lnSpc>
                <a:spcPts val="1990"/>
              </a:lnSpc>
              <a:spcBef>
                <a:spcPts val="42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87729" y="3966209"/>
            <a:ext cx="127000" cy="1048385"/>
          </a:xfrm>
          <a:custGeom>
            <a:avLst/>
            <a:gdLst/>
            <a:ahLst/>
            <a:cxnLst/>
            <a:rect l="l" t="t" r="r" b="b"/>
            <a:pathLst>
              <a:path w="127000" h="1048385">
                <a:moveTo>
                  <a:pt x="50800" y="971937"/>
                </a:moveTo>
                <a:lnTo>
                  <a:pt x="0" y="971937"/>
                </a:lnTo>
                <a:lnTo>
                  <a:pt x="63498" y="1048137"/>
                </a:lnTo>
                <a:lnTo>
                  <a:pt x="116416" y="984637"/>
                </a:lnTo>
                <a:lnTo>
                  <a:pt x="50800" y="984637"/>
                </a:lnTo>
                <a:lnTo>
                  <a:pt x="50800" y="971937"/>
                </a:lnTo>
                <a:close/>
              </a:path>
              <a:path w="127000" h="1048385">
                <a:moveTo>
                  <a:pt x="76200" y="0"/>
                </a:moveTo>
                <a:lnTo>
                  <a:pt x="50800" y="0"/>
                </a:lnTo>
                <a:lnTo>
                  <a:pt x="50800" y="984637"/>
                </a:lnTo>
                <a:lnTo>
                  <a:pt x="76200" y="984637"/>
                </a:lnTo>
                <a:lnTo>
                  <a:pt x="76200" y="0"/>
                </a:lnTo>
                <a:close/>
              </a:path>
              <a:path w="127000" h="1048385">
                <a:moveTo>
                  <a:pt x="127000" y="971937"/>
                </a:moveTo>
                <a:lnTo>
                  <a:pt x="76200" y="971937"/>
                </a:lnTo>
                <a:lnTo>
                  <a:pt x="76200" y="984637"/>
                </a:lnTo>
                <a:lnTo>
                  <a:pt x="116416" y="984637"/>
                </a:lnTo>
                <a:lnTo>
                  <a:pt x="127000" y="97193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92195" y="5018322"/>
            <a:ext cx="2118360" cy="10744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8605" rIns="0" bIns="0" rtlCol="0">
            <a:spAutoFit/>
          </a:bodyPr>
          <a:lstStyle/>
          <a:p>
            <a:pPr marL="589280" marR="384175" indent="-197485">
              <a:lnSpc>
                <a:spcPts val="1990"/>
              </a:lnSpc>
              <a:spcBef>
                <a:spcPts val="2115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9978" y="2322067"/>
            <a:ext cx="145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D</a:t>
            </a:r>
            <a:r>
              <a:rPr sz="2400" spc="-5" dirty="0">
                <a:solidFill>
                  <a:srgbClr val="F05A28"/>
                </a:solidFill>
              </a:rPr>
              <a:t>u</a:t>
            </a:r>
            <a:r>
              <a:rPr sz="2400" spc="-60" dirty="0">
                <a:solidFill>
                  <a:srgbClr val="F05A28"/>
                </a:solidFill>
              </a:rPr>
              <a:t>mm</a:t>
            </a:r>
            <a:r>
              <a:rPr sz="2400" spc="25" dirty="0">
                <a:solidFill>
                  <a:srgbClr val="F05A28"/>
                </a:solidFill>
              </a:rPr>
              <a:t>i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r>
              <a:rPr sz="2400" spc="-55" dirty="0">
                <a:solidFill>
                  <a:srgbClr val="F05A28"/>
                </a:solidFill>
              </a:rPr>
              <a:t>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19524" y="2919476"/>
            <a:ext cx="178498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614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Stubs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934720">
              <a:lnSpc>
                <a:spcPct val="159000"/>
              </a:lnSpc>
              <a:spcBef>
                <a:spcPts val="12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ies  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672" y="3123691"/>
            <a:ext cx="3503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947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</a:t>
            </a:r>
            <a:r>
              <a:rPr spc="5" dirty="0"/>
              <a:t>n</a:t>
            </a:r>
            <a:r>
              <a:rPr dirty="0"/>
              <a:t>i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345" dirty="0"/>
              <a:t>T</a:t>
            </a:r>
            <a:r>
              <a:rPr spc="-25" dirty="0"/>
              <a:t>e</a:t>
            </a:r>
            <a:r>
              <a:rPr spc="-130" dirty="0"/>
              <a:t>s</a:t>
            </a:r>
            <a:r>
              <a:rPr spc="25" dirty="0"/>
              <a:t>t</a:t>
            </a:r>
            <a:r>
              <a:rPr spc="-85" dirty="0"/>
              <a:t>s</a:t>
            </a:r>
            <a:r>
              <a:rPr spc="-200" dirty="0"/>
              <a:t> </a:t>
            </a:r>
            <a:r>
              <a:rPr spc="-30" dirty="0"/>
              <a:t>i</a:t>
            </a:r>
            <a:r>
              <a:rPr spc="-75" dirty="0"/>
              <a:t>n</a:t>
            </a:r>
            <a:r>
              <a:rPr spc="-200" dirty="0"/>
              <a:t> </a:t>
            </a:r>
            <a:r>
              <a:rPr spc="170" dirty="0"/>
              <a:t>A</a:t>
            </a:r>
            <a:r>
              <a:rPr spc="145" dirty="0"/>
              <a:t>n</a:t>
            </a:r>
            <a:r>
              <a:rPr spc="140" dirty="0"/>
              <a:t>g</a:t>
            </a:r>
            <a:r>
              <a:rPr spc="-75" dirty="0"/>
              <a:t>u</a:t>
            </a:r>
            <a:r>
              <a:rPr spc="-65" dirty="0"/>
              <a:t>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474467"/>
            <a:ext cx="171894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Isolated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5" dirty="0">
                <a:solidFill>
                  <a:srgbClr val="F05A28"/>
                </a:solidFill>
              </a:rPr>
              <a:t>Integration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3452876"/>
            <a:ext cx="1483995" cy="8851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Shallow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Deep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470" y="2849371"/>
            <a:ext cx="361251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61595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4648" y="2718308"/>
            <a:ext cx="767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Tools</a:t>
            </a:r>
            <a:r>
              <a:rPr spc="-204" dirty="0"/>
              <a:t> </a:t>
            </a:r>
            <a:r>
              <a:rPr spc="95" dirty="0"/>
              <a:t>of</a:t>
            </a:r>
            <a:r>
              <a:rPr spc="-195" dirty="0"/>
              <a:t> </a:t>
            </a:r>
            <a:r>
              <a:rPr spc="5" dirty="0"/>
              <a:t>Unit</a:t>
            </a:r>
            <a:r>
              <a:rPr spc="-200" dirty="0"/>
              <a:t> </a:t>
            </a:r>
            <a:r>
              <a:rPr spc="-65" dirty="0"/>
              <a:t>Testing</a:t>
            </a:r>
            <a:r>
              <a:rPr spc="-200" dirty="0"/>
              <a:t> </a:t>
            </a:r>
            <a:r>
              <a:rPr spc="20" dirty="0"/>
              <a:t>with</a:t>
            </a:r>
            <a:r>
              <a:rPr spc="-200" dirty="0"/>
              <a:t> </a:t>
            </a:r>
            <a:r>
              <a:rPr spc="25" dirty="0"/>
              <a:t>Angular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916428"/>
            <a:ext cx="127635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05A28"/>
                </a:solidFill>
              </a:rPr>
              <a:t>Karma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245" dirty="0">
                <a:solidFill>
                  <a:srgbClr val="F05A28"/>
                </a:solidFill>
              </a:rPr>
              <a:t>J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40" dirty="0">
                <a:solidFill>
                  <a:srgbClr val="F05A28"/>
                </a:solidFill>
              </a:rPr>
              <a:t>s</a:t>
            </a:r>
            <a:r>
              <a:rPr sz="2400" spc="-75" dirty="0">
                <a:solidFill>
                  <a:srgbClr val="F05A28"/>
                </a:solidFill>
              </a:rPr>
              <a:t>m</a:t>
            </a:r>
            <a:r>
              <a:rPr sz="2400" spc="25" dirty="0">
                <a:solidFill>
                  <a:srgbClr val="F05A28"/>
                </a:solidFill>
              </a:rPr>
              <a:t>i</a:t>
            </a:r>
            <a:r>
              <a:rPr sz="2400" spc="-40" dirty="0">
                <a:solidFill>
                  <a:srgbClr val="F05A28"/>
                </a:solidFill>
              </a:rPr>
              <a:t>n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04812" y="2849371"/>
            <a:ext cx="303911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4310"/>
              </a:lnSpc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6575" y="1432052"/>
            <a:ext cx="251142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</a:rPr>
              <a:t>Jest</a:t>
            </a:r>
            <a:endParaRPr sz="2400"/>
          </a:p>
          <a:p>
            <a:pPr marL="12700" marR="5080">
              <a:lnSpc>
                <a:spcPts val="4700"/>
              </a:lnSpc>
              <a:spcBef>
                <a:spcPts val="240"/>
              </a:spcBef>
            </a:pPr>
            <a:r>
              <a:rPr sz="2400" spc="105" dirty="0">
                <a:solidFill>
                  <a:srgbClr val="F05A28"/>
                </a:solidFill>
              </a:rPr>
              <a:t>M</a:t>
            </a:r>
            <a:r>
              <a:rPr sz="2400" spc="70" dirty="0">
                <a:solidFill>
                  <a:srgbClr val="F05A28"/>
                </a:solidFill>
              </a:rPr>
              <a:t>o</a:t>
            </a:r>
            <a:r>
              <a:rPr sz="2400" spc="40" dirty="0">
                <a:solidFill>
                  <a:srgbClr val="F05A28"/>
                </a:solidFill>
              </a:rPr>
              <a:t>ch</a:t>
            </a:r>
            <a:r>
              <a:rPr sz="2400" spc="70" dirty="0">
                <a:solidFill>
                  <a:srgbClr val="F05A28"/>
                </a:solidFill>
              </a:rPr>
              <a:t>a</a:t>
            </a:r>
            <a:r>
              <a:rPr sz="2400" spc="50" dirty="0">
                <a:solidFill>
                  <a:srgbClr val="F05A28"/>
                </a:solidFill>
              </a:rPr>
              <a:t>/</a:t>
            </a:r>
            <a:r>
              <a:rPr sz="2400" spc="30" dirty="0">
                <a:solidFill>
                  <a:srgbClr val="F05A28"/>
                </a:solidFill>
              </a:rPr>
              <a:t>C</a:t>
            </a:r>
            <a:r>
              <a:rPr sz="2400" spc="25" dirty="0">
                <a:solidFill>
                  <a:srgbClr val="F05A28"/>
                </a:solidFill>
              </a:rPr>
              <a:t>h</a:t>
            </a:r>
            <a:r>
              <a:rPr sz="2400" spc="-5" dirty="0">
                <a:solidFill>
                  <a:srgbClr val="F05A28"/>
                </a:solidFill>
              </a:rPr>
              <a:t>ai</a:t>
            </a:r>
            <a:r>
              <a:rPr sz="2400" spc="155" dirty="0">
                <a:solidFill>
                  <a:srgbClr val="F05A28"/>
                </a:solidFill>
              </a:rPr>
              <a:t>/</a:t>
            </a:r>
            <a:r>
              <a:rPr sz="2400" spc="35" dirty="0">
                <a:solidFill>
                  <a:srgbClr val="F05A28"/>
                </a:solidFill>
              </a:rPr>
              <a:t>e</a:t>
            </a:r>
            <a:r>
              <a:rPr sz="2400" spc="-15" dirty="0">
                <a:solidFill>
                  <a:srgbClr val="F05A28"/>
                </a:solidFill>
              </a:rPr>
              <a:t>t</a:t>
            </a:r>
            <a:r>
              <a:rPr sz="2400" spc="90" dirty="0">
                <a:solidFill>
                  <a:srgbClr val="F05A28"/>
                </a:solidFill>
              </a:rPr>
              <a:t>c  </a:t>
            </a:r>
            <a:r>
              <a:rPr sz="2400" spc="-10" dirty="0">
                <a:solidFill>
                  <a:srgbClr val="F05A28"/>
                </a:solidFill>
              </a:rPr>
              <a:t>Sinon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6575" y="3209035"/>
            <a:ext cx="2559685" cy="218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TestDouble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08100">
              <a:lnSpc>
                <a:spcPct val="163000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Cypress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079" y="2849371"/>
            <a:ext cx="292798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536575">
              <a:lnSpc>
                <a:spcPts val="4300"/>
              </a:lnSpc>
              <a:spcBef>
                <a:spcPts val="215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36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5911" y="2718308"/>
            <a:ext cx="5450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Writing</a:t>
            </a:r>
            <a:r>
              <a:rPr spc="-215" dirty="0"/>
              <a:t> </a:t>
            </a:r>
            <a:r>
              <a:rPr spc="110" dirty="0"/>
              <a:t>Good</a:t>
            </a:r>
            <a:r>
              <a:rPr spc="-210" dirty="0"/>
              <a:t> </a:t>
            </a:r>
            <a:r>
              <a:rPr spc="5" dirty="0"/>
              <a:t>Unit</a:t>
            </a:r>
            <a:r>
              <a:rPr spc="-220" dirty="0"/>
              <a:t> </a:t>
            </a:r>
            <a:r>
              <a:rPr spc="-110" dirty="0"/>
              <a:t>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255011"/>
            <a:ext cx="5542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Arrange</a:t>
            </a:r>
            <a:r>
              <a:rPr sz="2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all</a:t>
            </a:r>
            <a:r>
              <a:rPr sz="2400" spc="-114" dirty="0">
                <a:solidFill>
                  <a:srgbClr val="2A9FBC"/>
                </a:solidFill>
              </a:rPr>
              <a:t> </a:t>
            </a:r>
            <a:r>
              <a:rPr sz="2400" spc="-15" dirty="0">
                <a:solidFill>
                  <a:srgbClr val="2A9FBC"/>
                </a:solidFill>
              </a:rPr>
              <a:t>necessary</a:t>
            </a:r>
            <a:r>
              <a:rPr sz="2400" spc="-120" dirty="0">
                <a:solidFill>
                  <a:srgbClr val="2A9FBC"/>
                </a:solidFill>
              </a:rPr>
              <a:t> </a:t>
            </a:r>
            <a:r>
              <a:rPr sz="2400" spc="30" dirty="0">
                <a:solidFill>
                  <a:srgbClr val="2A9FBC"/>
                </a:solidFill>
              </a:rPr>
              <a:t>preconditions </a:t>
            </a:r>
            <a:r>
              <a:rPr sz="2400" spc="-830" dirty="0">
                <a:solidFill>
                  <a:srgbClr val="2A9FBC"/>
                </a:solidFill>
              </a:rPr>
              <a:t> </a:t>
            </a:r>
            <a:r>
              <a:rPr sz="2400" spc="10" dirty="0">
                <a:solidFill>
                  <a:srgbClr val="2A9FBC"/>
                </a:solidFill>
              </a:rPr>
              <a:t>and</a:t>
            </a:r>
            <a:r>
              <a:rPr sz="2400" spc="-12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inputs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3218179"/>
            <a:ext cx="5744845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</a:t>
            </a:r>
            <a:r>
              <a:rPr sz="24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445">
              <a:lnSpc>
                <a:spcPct val="101000"/>
              </a:lnSpc>
              <a:spcBef>
                <a:spcPts val="1705"/>
              </a:spcBef>
            </a:pPr>
            <a:r>
              <a:rPr sz="2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Assert</a:t>
            </a:r>
            <a:r>
              <a:rPr sz="24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expected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occurred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712" y="2849371"/>
            <a:ext cx="25654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4310"/>
              </a:lnSpc>
            </a:pP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0848" y="2182984"/>
            <a:ext cx="62103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100">
              <a:latin typeface="Times New Roman" panose="02020603050405020304"/>
              <a:cs typeface="Times New Roman" panose="02020603050405020304"/>
            </a:endParaRPr>
          </a:p>
          <a:p>
            <a:pPr marL="378460">
              <a:lnSpc>
                <a:spcPct val="100000"/>
              </a:lnSpc>
            </a:pPr>
            <a:r>
              <a:rPr sz="3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Learn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941705" marR="934085" indent="986790">
              <a:lnSpc>
                <a:spcPts val="4680"/>
              </a:lnSpc>
              <a:spcBef>
                <a:spcPts val="420"/>
              </a:spcBef>
            </a:pP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Good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692" y="517651"/>
            <a:ext cx="283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2A9FBC"/>
                </a:solidFill>
              </a:rPr>
              <a:t>Course</a:t>
            </a:r>
            <a:r>
              <a:rPr spc="-245" dirty="0">
                <a:solidFill>
                  <a:srgbClr val="2A9FBC"/>
                </a:solidFill>
              </a:rPr>
              <a:t> </a:t>
            </a:r>
            <a:r>
              <a:rPr spc="45" dirty="0">
                <a:solidFill>
                  <a:srgbClr val="2A9FBC"/>
                </a:solidFill>
              </a:rPr>
              <a:t>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474467"/>
            <a:ext cx="4269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</a:rPr>
              <a:t>DRY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(don’t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repeat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yourself)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6575" y="2919476"/>
            <a:ext cx="4799965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DAMP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yourself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399" y="3123691"/>
            <a:ext cx="329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224788"/>
            <a:ext cx="526796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254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test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should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complete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75" dirty="0">
                <a:solidFill>
                  <a:srgbClr val="F05A28"/>
                </a:solidFill>
              </a:rPr>
              <a:t>story,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within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it()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1813" y="2191003"/>
            <a:ext cx="6659880" cy="33997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4445">
              <a:lnSpc>
                <a:spcPts val="2780"/>
              </a:lnSpc>
              <a:spcBef>
                <a:spcPts val="27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shouldn’t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75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Techniques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33985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interesting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beforeEach()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Keep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critical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99515" indent="-288925">
              <a:lnSpc>
                <a:spcPct val="101000"/>
              </a:lnSpc>
              <a:spcBef>
                <a:spcPts val="4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Arrange,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Assert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804" y="3123691"/>
            <a:ext cx="2968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0811" y="1560067"/>
            <a:ext cx="274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Demo</a:t>
            </a:r>
            <a:r>
              <a:rPr sz="2400" spc="-17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application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30811" y="2005076"/>
            <a:ext cx="6364605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Tour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heroes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Isolated,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integration,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shallow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deep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344545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Karma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Jasmine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Telling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80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End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-150" dirty="0"/>
              <a:t> </a:t>
            </a:r>
            <a:r>
              <a:rPr spc="30" dirty="0"/>
              <a:t>end</a:t>
            </a:r>
            <a:r>
              <a:rPr spc="-140" dirty="0"/>
              <a:t> </a:t>
            </a:r>
            <a:r>
              <a:rPr spc="10" dirty="0"/>
              <a:t>testing</a:t>
            </a:r>
          </a:p>
          <a:p>
            <a:pPr marL="852805">
              <a:lnSpc>
                <a:spcPct val="100000"/>
              </a:lnSpc>
              <a:spcBef>
                <a:spcPts val="1800"/>
              </a:spcBef>
            </a:pPr>
            <a:r>
              <a:rPr spc="-20" dirty="0"/>
              <a:t>Testing</a:t>
            </a:r>
            <a:r>
              <a:rPr spc="-150" dirty="0"/>
              <a:t> </a:t>
            </a:r>
            <a:r>
              <a:rPr spc="40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6575" y="3812540"/>
            <a:ext cx="415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5908" y="2849371"/>
            <a:ext cx="23990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965200">
              <a:lnSpc>
                <a:spcPts val="4310"/>
              </a:lnSpc>
            </a:pPr>
            <a:r>
              <a:rPr sz="3600" spc="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916428"/>
            <a:ext cx="48850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</a:rPr>
              <a:t>Basic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understanding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Angular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0" dirty="0">
                <a:solidFill>
                  <a:srgbClr val="F05A28"/>
                </a:solidFill>
              </a:rPr>
              <a:t>Basic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understanding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web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29906" y="3123691"/>
            <a:ext cx="291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Prerequisites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4874" y="2718308"/>
            <a:ext cx="5111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9" dirty="0"/>
              <a:t> </a:t>
            </a:r>
            <a:r>
              <a:rPr spc="15" dirty="0"/>
              <a:t>Demo</a:t>
            </a:r>
            <a:r>
              <a:rPr spc="-225" dirty="0"/>
              <a:t> </a:t>
            </a:r>
            <a:r>
              <a:rPr spc="65" dirty="0"/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0812" y="2517139"/>
            <a:ext cx="5577840" cy="15132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Tour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Heroes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650">
              <a:lnSpc>
                <a:spcPct val="100000"/>
              </a:lnSpc>
              <a:spcBef>
                <a:spcPts val="620"/>
              </a:spcBef>
              <a:tabLst>
                <a:tab pos="536575" algn="l"/>
              </a:tabLst>
            </a:pPr>
            <a:r>
              <a:rPr sz="1800" dirty="0">
                <a:solidFill>
                  <a:srgbClr val="2A9FBC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Modified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worry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versions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425" y="262597"/>
            <a:ext cx="10823575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6765" y="228600"/>
            <a:ext cx="10562590" cy="6149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396</Words>
  <Application>Microsoft Office PowerPoint</Application>
  <PresentationFormat>Widescreen</PresentationFormat>
  <Paragraphs>153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Lucida Sans Unicode</vt:lpstr>
      <vt:lpstr>Times New Roman</vt:lpstr>
      <vt:lpstr>Verdana</vt:lpstr>
      <vt:lpstr>Office Theme</vt:lpstr>
      <vt:lpstr>Unit Testing in Angular</vt:lpstr>
      <vt:lpstr>Introduction</vt:lpstr>
      <vt:lpstr>Course Goal</vt:lpstr>
      <vt:lpstr>End to end testing Testing tools</vt:lpstr>
      <vt:lpstr>Basic understanding of Angular Basic understanding of the web</vt:lpstr>
      <vt:lpstr>The Demo Application</vt:lpstr>
      <vt:lpstr>Demo</vt:lpstr>
      <vt:lpstr>PowerPoint Presentation</vt:lpstr>
      <vt:lpstr>PowerPoint Presentation</vt:lpstr>
      <vt:lpstr>PowerPoint Presentation</vt:lpstr>
      <vt:lpstr>Testing Overview</vt:lpstr>
      <vt:lpstr>PowerPoint Presentation</vt:lpstr>
      <vt:lpstr>PowerPoint Presentation</vt:lpstr>
      <vt:lpstr>A single “unit” of code</vt:lpstr>
      <vt:lpstr>More than a unit,  less than the  complete application</vt:lpstr>
      <vt:lpstr>End to End Testing</vt:lpstr>
      <vt:lpstr>Integration and Functional Testing</vt:lpstr>
      <vt:lpstr>Unit Testing</vt:lpstr>
      <vt:lpstr>Angular Integration Testing</vt:lpstr>
      <vt:lpstr>Mocking</vt:lpstr>
      <vt:lpstr>Mocking</vt:lpstr>
      <vt:lpstr>Dummies</vt:lpstr>
      <vt:lpstr>Unit Tests in Angular</vt:lpstr>
      <vt:lpstr>Isolated Integration</vt:lpstr>
      <vt:lpstr>Tools of Unit Testing with Angular</vt:lpstr>
      <vt:lpstr>Karma Jasmine</vt:lpstr>
      <vt:lpstr>Jest Mocha/Chai/etc  Sinon</vt:lpstr>
      <vt:lpstr>Writing Good Unit Tests</vt:lpstr>
      <vt:lpstr>Arrange all necessary preconditions  and inputs</vt:lpstr>
      <vt:lpstr>DRY (don’t repeat yourself)</vt:lpstr>
      <vt:lpstr>A test should be a complete story,  all within the it()</vt:lpstr>
      <vt:lpstr>Demo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Stephen Samuels</cp:lastModifiedBy>
  <cp:revision>7</cp:revision>
  <dcterms:created xsi:type="dcterms:W3CDTF">2021-11-14T18:14:00Z</dcterms:created>
  <dcterms:modified xsi:type="dcterms:W3CDTF">2023-06-02T13:27:42Z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2021-08-09T11:00:00Z</vt:filetime>
  </property>
  <property fmtid="{D5CDD505-2E9C-101B-9397-08002B2CF9AE}" pid="3" name="LastSaved">
    <vt:filetime>2021-11-14T11:00:00Z</vt:filetime>
  </property>
  <property fmtid="{D5CDD505-2E9C-101B-9397-08002B2CF9AE}" pid="4" name="ICV">
    <vt:lpwstr>B830D201D0384CF0BAB04D28EFFAD3D0</vt:lpwstr>
  </property>
  <property fmtid="{D5CDD505-2E9C-101B-9397-08002B2CF9AE}" pid="5" name="KSOProductBuildVer">
    <vt:lpwstr>1033-11.2.0.10351</vt:lpwstr>
  </property>
</Properties>
</file>