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6" r:id="rId4"/>
    <p:sldId id="258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earn.microsoft.com/en-us/microsoft-edge/progressive-web-apps-chromium/how-to/offline" TargetMode="Externa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Build </a:t>
            </a:r>
            <a:r>
              <a:rPr lang="en-US" sz="4000" dirty="0">
                <a:solidFill>
                  <a:srgbClr val="171717"/>
                </a:solidFill>
              </a:rPr>
              <a:t>a </a:t>
            </a:r>
            <a:r>
              <a:rPr sz="4000" dirty="0">
                <a:solidFill>
                  <a:srgbClr val="171717"/>
                </a:solidFill>
              </a:rPr>
              <a:t>Progressive Web App (PWA) with Angular 16</a:t>
            </a:r>
            <a:endParaRPr sz="4000" dirty="0">
              <a:solidFill>
                <a:srgbClr val="171717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Object 6"/>
          <p:cNvGraphicFramePr/>
          <p:nvPr/>
        </p:nvGraphicFramePr>
        <p:xfrm>
          <a:off x="575310" y="453390"/>
          <a:ext cx="11321415" cy="562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9525000" imgH="4000500" progId="Paint.Picture">
                  <p:embed/>
                </p:oleObj>
              </mc:Choice>
              <mc:Fallback>
                <p:oleObj name="" r:id="rId1" imgW="9525000" imgH="40005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5310" y="453390"/>
                        <a:ext cx="11321415" cy="562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What is PWA?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838200" y="975360"/>
          <a:ext cx="1051560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Requirements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Responsive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Runs on almost every device desktop, mobile, or tablet.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Auto-Updated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Service worker keeps it always updated.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Secure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Content is considered to be safe due to serving through HTTPS.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Reliably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Service workers support to make it work offline and on sparse networks.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Progressive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Web app that employs modern web capabilities to produce an app-like experience for every user.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Searchable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Searchable via search engines due to web app manifest.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Shareable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It does not require to be downloaded can easily be shared via a simple link or URL.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 Experience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Similar user experience by engaging the same interaction methodology as a native app has.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Installable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Fully installable on users’ mobile home screen, and the good thing is we do not have to visit the app store.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370141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Angular 16 PWA (Progressive Web App) </a:t>
            </a:r>
            <a:endParaRPr lang="en-US" sz="2400" b="1">
              <a:solidFill>
                <a:srgbClr val="00B0F0"/>
              </a:solidFill>
              <a:sym typeface="+mn-ea"/>
            </a:endParaRPr>
          </a:p>
          <a:p>
            <a:endParaRPr lang="en-US" sz="2400" b="1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Configuring &amp; Installing Angular Application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Adding Angular Material Library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Build &amp; Consume REST API using HttpClient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Adding PWA in Angular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Service Workers in Angular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Configure Production Build with http-server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Audit PWA App with Lighthouse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B0F0"/>
                </a:solidFill>
                <a:latin typeface="Arial" panose="020B0604020202020204"/>
                <a:cs typeface="Arial" panose="020B0604020202020204"/>
                <a:sym typeface="+mn-ea"/>
              </a:rPr>
              <a:t>Conclusion</a:t>
            </a: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 sz="800"/>
            </a:fld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PWA Capabilities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0785" y="1089660"/>
            <a:ext cx="7637145" cy="50399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11150" y="6384290"/>
            <a:ext cx="1069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Reference: </a:t>
            </a:r>
            <a:r>
              <a:rPr lang="en-US">
                <a:hlinkClick r:id="rId2" tooltip="" action="ppaction://hlinkfile"/>
              </a:rPr>
              <a:t>https://learn.microsoft.com/en-us/microsoft-edge/progressive-web-apps-chromium/how-to/offline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PWAs and the browser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1880" y="1163955"/>
            <a:ext cx="7738110" cy="5422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4425" y="236220"/>
            <a:ext cx="9963150" cy="4257675"/>
          </a:xfrm>
          <a:prstGeom prst="rect">
            <a:avLst/>
          </a:prstGeom>
        </p:spPr>
      </p:pic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4622800"/>
            <a:ext cx="10383520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pPr algn="ctr"/>
            <a:r>
              <a:rPr lang="en-US"/>
              <a:t>Installing a PWA on Android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2810" y="1024890"/>
            <a:ext cx="8124190" cy="5696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</Words>
  <Application>WPS Presentation</Application>
  <PresentationFormat>Widescreen</PresentationFormat>
  <Paragraphs>80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Microsoft Sans Serif</vt:lpstr>
      <vt:lpstr>Arial</vt:lpstr>
      <vt:lpstr>Calibri Light</vt:lpstr>
      <vt:lpstr>Calibri</vt:lpstr>
      <vt:lpstr>Microsoft YaHei</vt:lpstr>
      <vt:lpstr>Arial Unicode MS</vt:lpstr>
      <vt:lpstr>Office Theme</vt:lpstr>
      <vt:lpstr>Paint.Picture</vt:lpstr>
      <vt:lpstr>Build a Progressive Web App (PWA) with Angular 16</vt:lpstr>
      <vt:lpstr>PowerPoint 演示文稿</vt:lpstr>
      <vt:lpstr>What is PWA?</vt:lpstr>
      <vt:lpstr>PowerPoint 演示文稿</vt:lpstr>
      <vt:lpstr>PowerPoint 演示文稿</vt:lpstr>
      <vt:lpstr>PWA Capabilities</vt:lpstr>
      <vt:lpstr>PWAs and the browser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Steve Sam</cp:lastModifiedBy>
  <cp:revision>8</cp:revision>
  <dcterms:created xsi:type="dcterms:W3CDTF">2021-11-14T18:18:00Z</dcterms:created>
  <dcterms:modified xsi:type="dcterms:W3CDTF">2023-07-17T14:53:48Z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