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1958"/>
            <a:ext cx="9144000" cy="1655762"/>
          </a:xfrm>
        </p:spPr>
        <p:txBody>
          <a:bodyPr/>
          <a:lstStyle/>
          <a:p>
            <a:r>
              <a:rPr lang="en-US" sz="3200"/>
              <a:t>Setup and Installation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Set up Jenkins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1580" y="1786890"/>
            <a:ext cx="9768205" cy="16351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13585" y="4342130"/>
            <a:ext cx="9340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The Jenkins server will be fully up and running at http://localhost:8080.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2220" b="1"/>
              <a:t>You can find the initial admin password as mentioned on the login page or in the console output.</a:t>
            </a:r>
            <a:endParaRPr lang="en-US" sz="222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idx="1"/>
          </p:nvPr>
        </p:nvGraphicFramePr>
        <p:xfrm>
          <a:off x="3094990" y="1948180"/>
          <a:ext cx="600075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000750" imgH="4105275" progId="Paint.Picture">
                  <p:embed/>
                </p:oleObj>
              </mc:Choice>
              <mc:Fallback>
                <p:oleObj name="" r:id="rId1" imgW="6000750" imgH="41052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4990" y="1948180"/>
                        <a:ext cx="6000750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2220" b="1"/>
              <a:t>Next, we can install plugins as per our requirement. Choose ‘Install Suggested Plugins’</a:t>
            </a:r>
            <a:endParaRPr lang="en-US" sz="222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020" y="1929130"/>
            <a:ext cx="602932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2220" b="1"/>
              <a:t>It may take some time depending upon the number of plugins you choose to install. Once the plugins are installed, you will be prompted to create a first admin user.</a:t>
            </a:r>
            <a:endParaRPr lang="en-US" sz="222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93365" y="1691005"/>
            <a:ext cx="7185660" cy="4961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245"/>
            <a:ext cx="10515600" cy="1325563"/>
          </a:xfrm>
        </p:spPr>
        <p:txBody>
          <a:bodyPr/>
          <a:p>
            <a:pPr algn="ctr"/>
            <a:r>
              <a:rPr lang="en-US"/>
              <a:t>Success!!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4000" y="1240155"/>
            <a:ext cx="7915910" cy="5481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Presentation</Application>
  <PresentationFormat>Widescreen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MySQL</vt:lpstr>
      <vt:lpstr>PowerPoint 演示文稿</vt:lpstr>
      <vt:lpstr>Sign in to your Oracle Account </vt:lpstr>
      <vt:lpstr>PowerPoint 演示文稿</vt:lpstr>
      <vt:lpstr>Double Click .msi installer</vt:lpstr>
      <vt:lpstr>Allow the installation to proceed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76</cp:revision>
  <dcterms:created xsi:type="dcterms:W3CDTF">2021-08-09T07:24:00Z</dcterms:created>
  <dcterms:modified xsi:type="dcterms:W3CDTF">2022-11-15T18:50:02Z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E283EF11DAA04383BFDF152DA6A09998</vt:lpwstr>
  </property>
  <property fmtid="{D5CDD505-2E9C-101B-9397-08002B2CF9AE}" pid="3" name="KSOProductBuildVer">
    <vt:lpwstr>1033-11.2.0.11380</vt:lpwstr>
  </property>
</Properties>
</file>