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70" r:id="rId26"/>
    <p:sldId id="271" r:id="rId27"/>
    <p:sldId id="273" r:id="rId2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68138" y="754380"/>
            <a:ext cx="795172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1644" y="3661155"/>
            <a:ext cx="14824710" cy="456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hyperlink" Target="https://angular.io/cli/upd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ngularjswiki.com/angularcli/ng-add/#:~:text=ng%20add%20will%20use%20our,scaffold%20package%2Dspecific%20initialization%20code." TargetMode="Externa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s://angular.io/guide/elements" TargetMode="Externa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" Type="http://schemas.openxmlformats.org/officeDocument/2006/relationships/hyperlink" Target="https://www.educba.com/angular-material-version/" TargetMode="External"/><Relationship Id="rId1" Type="http://schemas.openxmlformats.org/officeDocument/2006/relationships/hyperlink" Target="https://update.angular.io/?v=9.0-14.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hyperlink" Target="https://angular.io/guide/file-structu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1219390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6800" spc="-55" dirty="0">
                <a:latin typeface="Microsoft Sans Serif" panose="020B0604020202020204"/>
                <a:cs typeface="Microsoft Sans Serif" panose="020B0604020202020204"/>
              </a:rPr>
              <a:t>Building,</a:t>
            </a:r>
            <a:r>
              <a:rPr sz="68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145" dirty="0">
                <a:latin typeface="Microsoft Sans Serif" panose="020B0604020202020204"/>
                <a:cs typeface="Microsoft Sans Serif" panose="020B0604020202020204"/>
              </a:rPr>
              <a:t>Testing,</a:t>
            </a:r>
            <a:r>
              <a:rPr sz="68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680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15" dirty="0">
                <a:latin typeface="Microsoft Sans Serif" panose="020B0604020202020204"/>
                <a:cs typeface="Microsoft Sans Serif" panose="020B0604020202020204"/>
              </a:rPr>
              <a:t>Deploying </a:t>
            </a:r>
            <a:r>
              <a:rPr sz="6800" spc="-178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2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8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90" dirty="0">
                <a:latin typeface="Microsoft Sans Serif" panose="020B0604020202020204"/>
                <a:cs typeface="Microsoft Sans Serif" panose="020B0604020202020204"/>
              </a:rPr>
              <a:t>CLI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</a:t>
            </a:r>
            <a:r>
              <a:rPr spc="-5" dirty="0"/>
              <a:t>n</a:t>
            </a:r>
            <a:r>
              <a:rPr spc="-160" dirty="0"/>
              <a:t>er</a:t>
            </a:r>
            <a:r>
              <a:rPr spc="-240" dirty="0"/>
              <a:t>a</a:t>
            </a:r>
            <a:r>
              <a:rPr spc="-100" dirty="0"/>
              <a:t>t</a:t>
            </a:r>
            <a:r>
              <a:rPr spc="-220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45" dirty="0"/>
              <a:t>C</a:t>
            </a:r>
            <a:r>
              <a:rPr spc="-30" dirty="0"/>
              <a:t>o</a:t>
            </a:r>
            <a:r>
              <a:rPr spc="-190" dirty="0"/>
              <a:t>d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260" dirty="0"/>
              <a:t>(</a:t>
            </a:r>
            <a:r>
              <a:rPr dirty="0">
                <a:latin typeface="Courier New" panose="02070309020205020404"/>
                <a:cs typeface="Courier New" panose="02070309020205020404"/>
              </a:rPr>
              <a:t>ng generat</a:t>
            </a:r>
            <a:r>
              <a:rPr spc="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270" dirty="0"/>
              <a:t>)</a:t>
            </a:r>
            <a:endParaRPr spc="-27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3704590" cy="3422650"/>
          </a:xfrm>
          <a:custGeom>
            <a:avLst/>
            <a:gdLst/>
            <a:ahLst/>
            <a:cxnLst/>
            <a:rect l="l" t="t" r="r" b="b"/>
            <a:pathLst>
              <a:path w="3704590" h="342265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  <a:path w="3704590" h="3422650">
                <a:moveTo>
                  <a:pt x="3704564" y="3250895"/>
                </a:moveTo>
                <a:lnTo>
                  <a:pt x="3647402" y="3250895"/>
                </a:lnTo>
                <a:lnTo>
                  <a:pt x="3647402" y="2816923"/>
                </a:lnTo>
                <a:lnTo>
                  <a:pt x="3590252" y="2816923"/>
                </a:lnTo>
                <a:lnTo>
                  <a:pt x="3590252" y="3250895"/>
                </a:lnTo>
                <a:lnTo>
                  <a:pt x="3533114" y="3250895"/>
                </a:lnTo>
                <a:lnTo>
                  <a:pt x="3618839" y="3422345"/>
                </a:lnTo>
                <a:lnTo>
                  <a:pt x="3690277" y="3279470"/>
                </a:lnTo>
                <a:lnTo>
                  <a:pt x="3704564" y="325089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608965" indent="229235">
              <a:lnSpc>
                <a:spcPts val="4300"/>
              </a:lnSpc>
              <a:spcBef>
                <a:spcPts val="1510"/>
              </a:spcBef>
            </a:pP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44323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490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608965" indent="105410">
              <a:lnSpc>
                <a:spcPts val="4300"/>
              </a:lnSpc>
              <a:spcBef>
                <a:spcPts val="1495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98559" y="3931920"/>
            <a:ext cx="4813300" cy="4328160"/>
          </a:xfrm>
          <a:custGeom>
            <a:avLst/>
            <a:gdLst/>
            <a:ahLst/>
            <a:cxnLst/>
            <a:rect l="l" t="t" r="r" b="b"/>
            <a:pathLst>
              <a:path w="4813300" h="4328159">
                <a:moveTo>
                  <a:pt x="0" y="0"/>
                </a:moveTo>
                <a:lnTo>
                  <a:pt x="4813009" y="0"/>
                </a:lnTo>
                <a:lnTo>
                  <a:pt x="4813009" y="4328160"/>
                </a:lnTo>
                <a:lnTo>
                  <a:pt x="0" y="43281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9731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5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Schematic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860020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template-based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complex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5880">
              <a:lnSpc>
                <a:spcPct val="101000"/>
              </a:lnSpc>
              <a:spcBef>
                <a:spcPts val="2590"/>
              </a:spcBef>
            </a:pPr>
            <a:r>
              <a:rPr sz="3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instructions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modifying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539" y="9530588"/>
            <a:ext cx="8126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24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documentation:</a:t>
            </a:r>
            <a:r>
              <a:rPr sz="24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https://angular.io/guide/schematics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95309" y="2232507"/>
          <a:ext cx="6940550" cy="319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729"/>
                <a:gridCol w="517525"/>
                <a:gridCol w="2613660"/>
              </a:tblGrid>
              <a:tr h="737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Components</a:t>
                      </a:r>
                      <a:r>
                        <a:rPr sz="3400" b="1" spc="-8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</a:tr>
              <a:tr h="8641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2352040" algn="l"/>
                        </a:tabLst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Directives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</a:tr>
              <a:tr h="8625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3026410" algn="l"/>
                        </a:tabLst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3400" b="1" spc="-4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3400" b="1" spc="-6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gu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2527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2527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3400" b="1" spc="-100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</a:tr>
              <a:tr h="7357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2361565" algn="l"/>
                        </a:tabLst>
                      </a:pPr>
                      <a:r>
                        <a:rPr sz="3400" b="1" spc="2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Interfaces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14359" y="5718555"/>
            <a:ext cx="5915660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0570" algn="l"/>
              </a:tabLst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  <a:tabLst>
                <a:tab pos="1385570" algn="l"/>
              </a:tabLst>
            </a:pP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  <a:tabLst>
                <a:tab pos="200533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" y="0"/>
            <a:ext cx="723391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3794252"/>
            <a:ext cx="500570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3062605">
              <a:lnSpc>
                <a:spcPct val="162000"/>
              </a:lnSpc>
              <a:spcBef>
                <a:spcPts val="20"/>
              </a:spcBef>
            </a:pP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test </a:t>
            </a:r>
            <a:r>
              <a:rPr sz="3600" spc="-21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e2e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72076"/>
            <a:ext cx="781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9873" y="495300"/>
            <a:ext cx="10802873" cy="861695"/>
          </a:xfrm>
        </p:spPr>
        <p:txBody>
          <a:bodyPr/>
          <a:p>
            <a:pPr algn="ctr"/>
            <a:r>
              <a:rPr lang="en-US"/>
              <a:t>ng update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799" y="9443465"/>
            <a:ext cx="14824710" cy="522605"/>
          </a:xfrm>
        </p:spPr>
        <p:txBody>
          <a:bodyPr/>
          <a:p>
            <a:r>
              <a:rPr lang="en-US"/>
              <a:t>Reference: </a:t>
            </a:r>
            <a:r>
              <a:rPr lang="en-US">
                <a:hlinkClick r:id="rId1" action="ppaction://hlinkfile"/>
              </a:rPr>
              <a:t>https://angular.io/cli/update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7" name="Object 6"/>
          <p:cNvGraphicFramePr/>
          <p:nvPr/>
        </p:nvGraphicFramePr>
        <p:xfrm>
          <a:off x="1143000" y="1997710"/>
          <a:ext cx="15913735" cy="706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791200" imgH="3133725" progId="Paint.Picture">
                  <p:embed/>
                </p:oleObj>
              </mc:Choice>
              <mc:Fallback>
                <p:oleObj name="" r:id="rId2" imgW="5791200" imgH="31337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997710"/>
                        <a:ext cx="15913735" cy="706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68580"/>
            <a:ext cx="10802873" cy="861695"/>
          </a:xfrm>
        </p:spPr>
        <p:txBody>
          <a:bodyPr/>
          <a:p>
            <a:pPr algn="ctr"/>
            <a:r>
              <a:rPr lang="en-US"/>
              <a:t>ng add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1644" y="3661155"/>
            <a:ext cx="14824710" cy="518160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1409700"/>
            <a:ext cx="9149715" cy="688594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/>
        </p:nvSpPr>
        <p:spPr>
          <a:xfrm>
            <a:off x="609600" y="8343900"/>
            <a:ext cx="17566640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1" i="0">
                <a:solidFill>
                  <a:srgbClr val="F05A28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Reference: </a:t>
            </a:r>
            <a:r>
              <a:rPr lang="en-US">
                <a:hlinkClick r:id="rId2" action="ppaction://hlinkfile"/>
              </a:rPr>
              <a:t>https://www.angularjswiki.com/angularcli/ng-add/#:~:text=ng%20add%20will%20use%20our,scaffold%20package%2Dspecific%20initialization%20code.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61695"/>
          </a:xfrm>
        </p:spPr>
        <p:txBody>
          <a:bodyPr/>
          <a:p>
            <a:pPr algn="ctr"/>
            <a:r>
              <a:rPr lang="en-US"/>
              <a:t>Angular 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5799" y="9443465"/>
            <a:ext cx="14824710" cy="522605"/>
          </a:xfrm>
        </p:spPr>
        <p:txBody>
          <a:bodyPr/>
          <a:p>
            <a:r>
              <a:rPr lang="en-US"/>
              <a:t>Reference: </a:t>
            </a:r>
            <a:r>
              <a:rPr lang="en-US">
                <a:hlinkClick r:id="rId1" action="ppaction://hlinkfile"/>
              </a:rPr>
              <a:t>https://angular.io/guide/elements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16075"/>
            <a:ext cx="12367895" cy="7326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61695"/>
          </a:xfrm>
        </p:spPr>
        <p:txBody>
          <a:bodyPr/>
          <a:p>
            <a:pPr algn="ctr"/>
            <a:r>
              <a:rPr lang="en-US"/>
              <a:t>Updates to @angular/material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761999" y="8797670"/>
            <a:ext cx="14824710" cy="1045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1" i="0">
                <a:solidFill>
                  <a:srgbClr val="F05A28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Reference: </a:t>
            </a:r>
            <a:r>
              <a:rPr lang="en-US">
                <a:hlinkClick r:id="rId1" action="ppaction://hlinkfile"/>
              </a:rPr>
              <a:t>https://update.angular.io/?v=9.0-14.0</a:t>
            </a:r>
            <a:r>
              <a:rPr lang="en-US"/>
              <a:t>,</a:t>
            </a:r>
            <a:endParaRPr lang="en-US"/>
          </a:p>
          <a:p>
            <a:r>
              <a:rPr lang="en-US"/>
              <a:t>		    </a:t>
            </a:r>
            <a:r>
              <a:rPr lang="en-US">
                <a:hlinkClick r:id="rId2" action="ppaction://hlinkfile"/>
              </a:rPr>
              <a:t>https://www.educba.com/angular-material-version/</a:t>
            </a:r>
            <a:endParaRPr lang="en-US"/>
          </a:p>
        </p:txBody>
      </p:sp>
      <p:graphicFrame>
        <p:nvGraphicFramePr>
          <p:cNvPr id="8" name="Object 7"/>
          <p:cNvGraphicFramePr/>
          <p:nvPr/>
        </p:nvGraphicFramePr>
        <p:xfrm>
          <a:off x="3886200" y="2247900"/>
          <a:ext cx="10083800" cy="546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238750" imgH="3676650" progId="Paint.Picture">
                  <p:embed/>
                </p:oleObj>
              </mc:Choice>
              <mc:Fallback>
                <p:oleObj name="" r:id="rId3" imgW="5238750" imgH="36766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47900"/>
                        <a:ext cx="10083800" cy="546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61695"/>
          </a:xfrm>
        </p:spPr>
        <p:txBody>
          <a:bodyPr/>
          <a:p>
            <a:r>
              <a:rPr lang="en-US"/>
              <a:t>CLI workspaces and Libraries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761999" y="8797670"/>
            <a:ext cx="14824710" cy="522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1" i="0">
                <a:solidFill>
                  <a:srgbClr val="F05A28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Reference: </a:t>
            </a:r>
            <a:r>
              <a:rPr lang="en-US">
                <a:hlinkClick r:id="rId1" action="ppaction://hlinkfile"/>
              </a:rPr>
              <a:t>https://angular.io/guide/file-structure</a:t>
            </a:r>
            <a:r>
              <a:rPr lang="en-US"/>
              <a:t>		  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74495"/>
            <a:ext cx="7717155" cy="7065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8050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9760" y="0"/>
            <a:ext cx="15488475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61695"/>
          </a:xfrm>
        </p:spPr>
        <p:txBody>
          <a:bodyPr/>
          <a:p>
            <a:pPr algn="ctr"/>
            <a:r>
              <a:rPr lang="en-US"/>
              <a:t>Tree Shakeable Providers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009900"/>
            <a:ext cx="14839315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690" y="754380"/>
            <a:ext cx="14012545" cy="1723390"/>
          </a:xfrm>
        </p:spPr>
        <p:txBody>
          <a:bodyPr wrap="square"/>
          <a:p>
            <a:pPr algn="ctr"/>
            <a:r>
              <a:rPr lang="en-US"/>
              <a:t>Registering a Service in previous Angular versions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3009900"/>
            <a:ext cx="10845800" cy="63131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690" y="754380"/>
            <a:ext cx="14012545" cy="861695"/>
          </a:xfrm>
        </p:spPr>
        <p:txBody>
          <a:bodyPr wrap="square"/>
          <a:p>
            <a:pPr algn="ctr"/>
            <a:r>
              <a:rPr lang="en-US"/>
              <a:t>Angular Tree Shaking Providers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2552700"/>
            <a:ext cx="13451205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72076"/>
            <a:ext cx="78168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</a:rPr>
              <a:t>Tree Shakeable Providers</a:t>
            </a:r>
            <a:endParaRPr sz="3600" b="1" dirty="0">
              <a:solidFill>
                <a:srgbClr val="2A9F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55968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1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CLI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831595"/>
            <a:ext cx="11957685" cy="858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help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685925">
              <a:lnSpc>
                <a:spcPts val="7010"/>
              </a:lnSpc>
              <a:spcBef>
                <a:spcPts val="66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launches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library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e2e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end-to-end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07920">
              <a:lnSpc>
                <a:spcPct val="162000"/>
              </a:lnSpc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Compiles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directory </a:t>
            </a:r>
            <a:r>
              <a:rPr sz="3600" b="1" spc="-9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deploy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Deploys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Updates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305435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494030">
              <a:lnSpc>
                <a:spcPts val="3910"/>
              </a:lnSpc>
              <a:spcBef>
                <a:spcPts val="57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1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CLI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generate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92550" y="635941"/>
            <a:ext cx="14052550" cy="8919845"/>
            <a:chOff x="3892550" y="635941"/>
            <a:chExt cx="14052550" cy="8919845"/>
          </a:xfrm>
        </p:grpSpPr>
        <p:sp>
          <p:nvSpPr>
            <p:cNvPr id="9" name="object 9"/>
            <p:cNvSpPr/>
            <p:nvPr/>
          </p:nvSpPr>
          <p:spPr>
            <a:xfrm>
              <a:off x="8953244" y="738063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69"/>
                  </a:lnTo>
                  <a:lnTo>
                    <a:pt x="8985505" y="638463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1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53245" y="738063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8900" y="642291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98900" y="642291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53244" y="174224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8"/>
                  </a:lnTo>
                  <a:lnTo>
                    <a:pt x="8948102" y="728761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9"/>
                  </a:lnTo>
                  <a:lnTo>
                    <a:pt x="8975469" y="77993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953245" y="174224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98900" y="1647880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6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6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98900" y="1647880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53244" y="274783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53245" y="274783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98900" y="265346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5"/>
                  </a:lnTo>
                  <a:lnTo>
                    <a:pt x="8137" y="848537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7"/>
                  </a:lnTo>
                  <a:lnTo>
                    <a:pt x="5054346" y="798085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98900" y="265346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953244" y="3753420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53245" y="3753420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98900" y="365905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98900" y="365905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53244" y="4759008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69"/>
                  </a:lnTo>
                  <a:lnTo>
                    <a:pt x="8985505" y="638463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953245" y="4759008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98900" y="4664647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98900" y="4664647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953244" y="576459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53245" y="576459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898900" y="567023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5"/>
                  </a:lnTo>
                  <a:lnTo>
                    <a:pt x="8137" y="848537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7"/>
                  </a:lnTo>
                  <a:lnTo>
                    <a:pt x="5054346" y="798085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98900" y="567023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953244" y="677018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9"/>
                  </a:lnTo>
                  <a:lnTo>
                    <a:pt x="8975469" y="77993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953245" y="677018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98900" y="667582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98900" y="667582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53244" y="7777185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53245" y="7777185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98900" y="768141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98900" y="768141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953244" y="8782774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1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53245" y="8782774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077706" y="798067"/>
            <a:ext cx="1946275" cy="862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278765" algn="just">
              <a:lnSpc>
                <a:spcPct val="183000"/>
              </a:lnSpc>
            </a:pP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92550" y="8680654"/>
            <a:ext cx="5067300" cy="970915"/>
            <a:chOff x="3892550" y="8680654"/>
            <a:chExt cx="5067300" cy="970915"/>
          </a:xfrm>
        </p:grpSpPr>
        <p:sp>
          <p:nvSpPr>
            <p:cNvPr id="45" name="object 45"/>
            <p:cNvSpPr/>
            <p:nvPr/>
          </p:nvSpPr>
          <p:spPr>
            <a:xfrm>
              <a:off x="3898900" y="868700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6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2"/>
                  </a:lnTo>
                  <a:lnTo>
                    <a:pt x="4894728" y="957702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6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898900" y="868700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713859" y="410463"/>
            <a:ext cx="3424554" cy="90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5000"/>
              </a:lnSpc>
              <a:spcBef>
                <a:spcPts val="100"/>
              </a:spcBef>
            </a:pPr>
            <a:r>
              <a:rPr sz="49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49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 </a:t>
            </a:r>
            <a:r>
              <a:rPr sz="49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 </a:t>
            </a:r>
            <a:r>
              <a:rPr sz="4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enum </a:t>
            </a:r>
            <a:r>
              <a:rPr sz="49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guard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49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49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4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200" y="3251835"/>
            <a:ext cx="9830435" cy="299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Introduction to TemplateDriven Forms</a:t>
            </a:r>
            <a:endParaRPr sz="4800" b="1" dirty="0">
              <a:solidFill>
                <a:srgbClr val="F05A28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56180"/>
            <a:ext cx="206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3346196"/>
            <a:ext cx="8923020" cy="412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new)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6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serve)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6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generate)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test/e2e)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build)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4525" y="754380"/>
            <a:ext cx="6841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r>
              <a:rPr spc="-405" dirty="0"/>
              <a:t> </a:t>
            </a:r>
            <a:r>
              <a:rPr spc="-125" dirty="0"/>
              <a:t>O</a:t>
            </a:r>
            <a:r>
              <a:rPr spc="-80" dirty="0"/>
              <a:t>v</a:t>
            </a:r>
            <a:r>
              <a:rPr spc="15" dirty="0"/>
              <a:t>e</a:t>
            </a:r>
            <a:r>
              <a:rPr spc="-345" dirty="0"/>
              <a:t>r</a:t>
            </a:r>
            <a:r>
              <a:rPr spc="-12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434" dirty="0"/>
              <a:t>w</a:t>
            </a:r>
            <a:endParaRPr spc="-434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1120" y="3865016"/>
            <a:ext cx="5117459" cy="39746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7095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A</a:t>
            </a:r>
            <a:r>
              <a:rPr spc="-60" dirty="0"/>
              <a:t> </a:t>
            </a:r>
            <a:r>
              <a:rPr spc="70" dirty="0"/>
              <a:t>c</a:t>
            </a:r>
            <a:r>
              <a:rPr spc="-45" dirty="0"/>
              <a:t>o</a:t>
            </a:r>
            <a:r>
              <a:rPr spc="-75" dirty="0"/>
              <a:t>mm</a:t>
            </a:r>
            <a:r>
              <a:rPr spc="-30" dirty="0"/>
              <a:t>a</a:t>
            </a:r>
            <a:r>
              <a:rPr spc="-20" dirty="0"/>
              <a:t>n</a:t>
            </a:r>
            <a:r>
              <a:rPr spc="20" dirty="0"/>
              <a:t>d</a:t>
            </a:r>
            <a:r>
              <a:rPr spc="-60" dirty="0"/>
              <a:t> </a:t>
            </a:r>
            <a:r>
              <a:rPr spc="-65" dirty="0"/>
              <a:t>li</a:t>
            </a:r>
            <a:r>
              <a:rPr spc="-20" dirty="0"/>
              <a:t>n</a:t>
            </a:r>
            <a:r>
              <a:rPr spc="110" dirty="0"/>
              <a:t>e</a:t>
            </a:r>
            <a:r>
              <a:rPr spc="-60" dirty="0"/>
              <a:t> </a:t>
            </a:r>
            <a:r>
              <a:rPr spc="-65" dirty="0"/>
              <a:t>i</a:t>
            </a:r>
            <a:r>
              <a:rPr spc="-20" dirty="0"/>
              <a:t>n</a:t>
            </a:r>
            <a:r>
              <a:rPr spc="175" dirty="0"/>
              <a:t>t</a:t>
            </a:r>
            <a:r>
              <a:rPr spc="105" dirty="0"/>
              <a:t>e</a:t>
            </a:r>
            <a:r>
              <a:rPr spc="5" dirty="0"/>
              <a:t>rf</a:t>
            </a:r>
            <a:r>
              <a:rPr spc="-30" dirty="0"/>
              <a:t>a</a:t>
            </a:r>
            <a:r>
              <a:rPr spc="70" dirty="0"/>
              <a:t>c</a:t>
            </a:r>
            <a:r>
              <a:rPr spc="110" dirty="0"/>
              <a:t>e</a:t>
            </a:r>
            <a:r>
              <a:rPr spc="-60" dirty="0"/>
              <a:t> </a:t>
            </a:r>
            <a:r>
              <a:rPr spc="60" dirty="0"/>
              <a:t>f</a:t>
            </a:r>
            <a:r>
              <a:rPr spc="-45" dirty="0"/>
              <a:t>o</a:t>
            </a:r>
            <a:r>
              <a:rPr spc="-50" dirty="0"/>
              <a:t>r</a:t>
            </a:r>
            <a:r>
              <a:rPr spc="-60" dirty="0"/>
              <a:t> </a:t>
            </a:r>
            <a:r>
              <a:rPr spc="-220" dirty="0"/>
              <a:t>A</a:t>
            </a:r>
            <a:r>
              <a:rPr spc="-20" dirty="0"/>
              <a:t>n</a:t>
            </a:r>
            <a:r>
              <a:rPr spc="-10" dirty="0"/>
              <a:t>gu</a:t>
            </a:r>
            <a:r>
              <a:rPr spc="-65" dirty="0"/>
              <a:t>l</a:t>
            </a:r>
            <a:r>
              <a:rPr spc="-30" dirty="0"/>
              <a:t>a</a:t>
            </a:r>
            <a:r>
              <a:rPr spc="-50" dirty="0"/>
              <a:t>r</a:t>
            </a:r>
            <a:endParaRPr spc="-50" dirty="0"/>
          </a:p>
          <a:p>
            <a:pPr marL="5967095">
              <a:lnSpc>
                <a:spcPct val="100000"/>
              </a:lnSpc>
              <a:spcBef>
                <a:spcPts val="2710"/>
              </a:spcBef>
            </a:pPr>
            <a:r>
              <a:rPr spc="-90" dirty="0"/>
              <a:t>Purpose:</a:t>
            </a:r>
            <a:endParaRPr spc="-90" dirty="0"/>
          </a:p>
          <a:p>
            <a:pPr marL="675703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65" dirty="0"/>
              <a:t>Build</a:t>
            </a:r>
            <a:r>
              <a:rPr spc="-75" dirty="0"/>
              <a:t> </a:t>
            </a:r>
            <a:r>
              <a:rPr spc="-25" dirty="0"/>
              <a:t>an</a:t>
            </a:r>
            <a:r>
              <a:rPr spc="-75" dirty="0"/>
              <a:t> </a:t>
            </a:r>
            <a:r>
              <a:rPr spc="-55" dirty="0"/>
              <a:t>Angular</a:t>
            </a:r>
            <a:r>
              <a:rPr spc="-70" dirty="0"/>
              <a:t> </a:t>
            </a:r>
            <a:r>
              <a:rPr spc="-5" dirty="0"/>
              <a:t>application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45" dirty="0"/>
              <a:t>Generate</a:t>
            </a:r>
            <a:r>
              <a:rPr spc="-80" dirty="0"/>
              <a:t> </a:t>
            </a:r>
            <a:r>
              <a:rPr spc="-55" dirty="0"/>
              <a:t>Angular</a:t>
            </a:r>
            <a:r>
              <a:rPr spc="-80" dirty="0"/>
              <a:t> </a:t>
            </a:r>
            <a:r>
              <a:rPr spc="-40" dirty="0"/>
              <a:t>files</a:t>
            </a:r>
            <a:endParaRPr spc="-40" dirty="0"/>
          </a:p>
          <a:p>
            <a:pPr marL="675703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65" dirty="0"/>
              <a:t>Build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-25" dirty="0"/>
              <a:t>serve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5" dirty="0"/>
              <a:t>application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95" dirty="0"/>
              <a:t>Run</a:t>
            </a:r>
            <a:r>
              <a:rPr spc="-65" dirty="0"/>
              <a:t> </a:t>
            </a:r>
            <a:r>
              <a:rPr spc="30" dirty="0"/>
              <a:t>unit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35" dirty="0"/>
              <a:t>end</a:t>
            </a:r>
            <a:r>
              <a:rPr spc="-65" dirty="0"/>
              <a:t> </a:t>
            </a:r>
            <a:r>
              <a:rPr spc="70" dirty="0"/>
              <a:t>to</a:t>
            </a:r>
            <a:r>
              <a:rPr spc="-75" dirty="0"/>
              <a:t> </a:t>
            </a:r>
            <a:r>
              <a:rPr spc="35" dirty="0"/>
              <a:t>end</a:t>
            </a:r>
            <a:r>
              <a:rPr spc="-65" dirty="0"/>
              <a:t> </a:t>
            </a:r>
            <a:r>
              <a:rPr spc="-5" dirty="0"/>
              <a:t>tests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5" dirty="0"/>
              <a:t>Prepare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for</a:t>
            </a:r>
            <a:r>
              <a:rPr spc="-60" dirty="0"/>
              <a:t> </a:t>
            </a:r>
            <a:r>
              <a:rPr spc="20" dirty="0"/>
              <a:t>deployment</a:t>
            </a:r>
            <a:endParaRPr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3588" y="3640835"/>
            <a:ext cx="8474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50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r>
              <a:rPr sz="50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Command</a:t>
            </a:r>
            <a:r>
              <a:rPr sz="50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5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9226" y="2919738"/>
            <a:ext cx="4356100" cy="4356100"/>
            <a:chOff x="1419226" y="2919738"/>
            <a:chExt cx="4356100" cy="43561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1928" y="2945098"/>
              <a:ext cx="4330658" cy="431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5576" y="2926088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2171680" y="0"/>
                  </a:moveTo>
                  <a:lnTo>
                    <a:pt x="2283429" y="2825"/>
                  </a:lnTo>
                  <a:lnTo>
                    <a:pt x="2393714" y="11211"/>
                  </a:lnTo>
                  <a:lnTo>
                    <a:pt x="2502397" y="25022"/>
                  </a:lnTo>
                  <a:lnTo>
                    <a:pt x="2609342" y="44120"/>
                  </a:lnTo>
                  <a:lnTo>
                    <a:pt x="2714412" y="68370"/>
                  </a:lnTo>
                  <a:lnTo>
                    <a:pt x="2817469" y="97635"/>
                  </a:lnTo>
                  <a:lnTo>
                    <a:pt x="2918376" y="131778"/>
                  </a:lnTo>
                  <a:lnTo>
                    <a:pt x="3016998" y="170664"/>
                  </a:lnTo>
                  <a:lnTo>
                    <a:pt x="3113197" y="214154"/>
                  </a:lnTo>
                  <a:lnTo>
                    <a:pt x="3206836" y="262113"/>
                  </a:lnTo>
                  <a:lnTo>
                    <a:pt x="3297780" y="314405"/>
                  </a:lnTo>
                  <a:lnTo>
                    <a:pt x="3385891" y="370892"/>
                  </a:lnTo>
                  <a:lnTo>
                    <a:pt x="3471035" y="431439"/>
                  </a:lnTo>
                  <a:lnTo>
                    <a:pt x="3553073" y="495908"/>
                  </a:lnTo>
                  <a:lnTo>
                    <a:pt x="3631871" y="564164"/>
                  </a:lnTo>
                  <a:lnTo>
                    <a:pt x="3707290" y="636070"/>
                  </a:lnTo>
                  <a:lnTo>
                    <a:pt x="3779196" y="711490"/>
                  </a:lnTo>
                  <a:lnTo>
                    <a:pt x="3847452" y="790287"/>
                  </a:lnTo>
                  <a:lnTo>
                    <a:pt x="3911921" y="872326"/>
                  </a:lnTo>
                  <a:lnTo>
                    <a:pt x="3972468" y="957469"/>
                  </a:lnTo>
                  <a:lnTo>
                    <a:pt x="4028955" y="1045580"/>
                  </a:lnTo>
                  <a:lnTo>
                    <a:pt x="4081247" y="1136524"/>
                  </a:lnTo>
                  <a:lnTo>
                    <a:pt x="4129207" y="1230164"/>
                  </a:lnTo>
                  <a:lnTo>
                    <a:pt x="4172697" y="1326362"/>
                  </a:lnTo>
                  <a:lnTo>
                    <a:pt x="4211583" y="1424984"/>
                  </a:lnTo>
                  <a:lnTo>
                    <a:pt x="4245725" y="1525891"/>
                  </a:lnTo>
                  <a:lnTo>
                    <a:pt x="4274990" y="1628948"/>
                  </a:lnTo>
                  <a:lnTo>
                    <a:pt x="4299240" y="1734018"/>
                  </a:lnTo>
                  <a:lnTo>
                    <a:pt x="4318339" y="1840963"/>
                  </a:lnTo>
                  <a:lnTo>
                    <a:pt x="4332149" y="1949647"/>
                  </a:lnTo>
                  <a:lnTo>
                    <a:pt x="4340535" y="2059931"/>
                  </a:lnTo>
                  <a:lnTo>
                    <a:pt x="4343361" y="2171680"/>
                  </a:lnTo>
                  <a:lnTo>
                    <a:pt x="4340535" y="2283429"/>
                  </a:lnTo>
                  <a:lnTo>
                    <a:pt x="4332149" y="2393713"/>
                  </a:lnTo>
                  <a:lnTo>
                    <a:pt x="4318339" y="2502397"/>
                  </a:lnTo>
                  <a:lnTo>
                    <a:pt x="4299240" y="2609342"/>
                  </a:lnTo>
                  <a:lnTo>
                    <a:pt x="4274990" y="2714412"/>
                  </a:lnTo>
                  <a:lnTo>
                    <a:pt x="4245725" y="2817468"/>
                  </a:lnTo>
                  <a:lnTo>
                    <a:pt x="4211583" y="2918376"/>
                  </a:lnTo>
                  <a:lnTo>
                    <a:pt x="4172697" y="3016998"/>
                  </a:lnTo>
                  <a:lnTo>
                    <a:pt x="4129207" y="3113197"/>
                  </a:lnTo>
                  <a:lnTo>
                    <a:pt x="4081247" y="3206836"/>
                  </a:lnTo>
                  <a:lnTo>
                    <a:pt x="4028955" y="3297780"/>
                  </a:lnTo>
                  <a:lnTo>
                    <a:pt x="3972468" y="3385891"/>
                  </a:lnTo>
                  <a:lnTo>
                    <a:pt x="3911921" y="3471035"/>
                  </a:lnTo>
                  <a:lnTo>
                    <a:pt x="3847452" y="3553073"/>
                  </a:lnTo>
                  <a:lnTo>
                    <a:pt x="3779196" y="3631870"/>
                  </a:lnTo>
                  <a:lnTo>
                    <a:pt x="3707290" y="3707290"/>
                  </a:lnTo>
                  <a:lnTo>
                    <a:pt x="3631871" y="3779196"/>
                  </a:lnTo>
                  <a:lnTo>
                    <a:pt x="3553073" y="3847452"/>
                  </a:lnTo>
                  <a:lnTo>
                    <a:pt x="3471035" y="3911921"/>
                  </a:lnTo>
                  <a:lnTo>
                    <a:pt x="3385891" y="3972468"/>
                  </a:lnTo>
                  <a:lnTo>
                    <a:pt x="3297780" y="4028955"/>
                  </a:lnTo>
                  <a:lnTo>
                    <a:pt x="3206836" y="4081247"/>
                  </a:lnTo>
                  <a:lnTo>
                    <a:pt x="3113197" y="4129206"/>
                  </a:lnTo>
                  <a:lnTo>
                    <a:pt x="3016998" y="4172697"/>
                  </a:lnTo>
                  <a:lnTo>
                    <a:pt x="2918376" y="4211583"/>
                  </a:lnTo>
                  <a:lnTo>
                    <a:pt x="2817469" y="4245725"/>
                  </a:lnTo>
                  <a:lnTo>
                    <a:pt x="2714412" y="4274990"/>
                  </a:lnTo>
                  <a:lnTo>
                    <a:pt x="2609342" y="4299240"/>
                  </a:lnTo>
                  <a:lnTo>
                    <a:pt x="2502397" y="4318339"/>
                  </a:lnTo>
                  <a:lnTo>
                    <a:pt x="2393713" y="4332149"/>
                  </a:lnTo>
                  <a:lnTo>
                    <a:pt x="2283429" y="4340535"/>
                  </a:lnTo>
                  <a:lnTo>
                    <a:pt x="2171680" y="4343361"/>
                  </a:lnTo>
                  <a:lnTo>
                    <a:pt x="2059931" y="4340535"/>
                  </a:lnTo>
                  <a:lnTo>
                    <a:pt x="1949647" y="4332149"/>
                  </a:lnTo>
                  <a:lnTo>
                    <a:pt x="1840963" y="4318339"/>
                  </a:lnTo>
                  <a:lnTo>
                    <a:pt x="1734018" y="4299240"/>
                  </a:lnTo>
                  <a:lnTo>
                    <a:pt x="1628948" y="4274990"/>
                  </a:lnTo>
                  <a:lnTo>
                    <a:pt x="1525892" y="4245725"/>
                  </a:lnTo>
                  <a:lnTo>
                    <a:pt x="1424984" y="4211583"/>
                  </a:lnTo>
                  <a:lnTo>
                    <a:pt x="1326362" y="4172697"/>
                  </a:lnTo>
                  <a:lnTo>
                    <a:pt x="1230164" y="4129206"/>
                  </a:lnTo>
                  <a:lnTo>
                    <a:pt x="1136524" y="4081247"/>
                  </a:lnTo>
                  <a:lnTo>
                    <a:pt x="1045580" y="4028955"/>
                  </a:lnTo>
                  <a:lnTo>
                    <a:pt x="957469" y="3972468"/>
                  </a:lnTo>
                  <a:lnTo>
                    <a:pt x="872326" y="3911921"/>
                  </a:lnTo>
                  <a:lnTo>
                    <a:pt x="790287" y="3847452"/>
                  </a:lnTo>
                  <a:lnTo>
                    <a:pt x="711490" y="3779196"/>
                  </a:lnTo>
                  <a:lnTo>
                    <a:pt x="636070" y="3707290"/>
                  </a:lnTo>
                  <a:lnTo>
                    <a:pt x="564164" y="3631870"/>
                  </a:lnTo>
                  <a:lnTo>
                    <a:pt x="495908" y="3553073"/>
                  </a:lnTo>
                  <a:lnTo>
                    <a:pt x="431439" y="3471035"/>
                  </a:lnTo>
                  <a:lnTo>
                    <a:pt x="370892" y="3385891"/>
                  </a:lnTo>
                  <a:lnTo>
                    <a:pt x="314405" y="3297780"/>
                  </a:lnTo>
                  <a:lnTo>
                    <a:pt x="262113" y="3206836"/>
                  </a:lnTo>
                  <a:lnTo>
                    <a:pt x="214154" y="3113197"/>
                  </a:lnTo>
                  <a:lnTo>
                    <a:pt x="170664" y="3016998"/>
                  </a:lnTo>
                  <a:lnTo>
                    <a:pt x="131778" y="2918376"/>
                  </a:lnTo>
                  <a:lnTo>
                    <a:pt x="97635" y="2817468"/>
                  </a:lnTo>
                  <a:lnTo>
                    <a:pt x="68370" y="2714412"/>
                  </a:lnTo>
                  <a:lnTo>
                    <a:pt x="44120" y="2609342"/>
                  </a:lnTo>
                  <a:lnTo>
                    <a:pt x="25022" y="2502397"/>
                  </a:lnTo>
                  <a:lnTo>
                    <a:pt x="11211" y="2393714"/>
                  </a:lnTo>
                  <a:lnTo>
                    <a:pt x="2825" y="2283429"/>
                  </a:lnTo>
                  <a:lnTo>
                    <a:pt x="0" y="2171680"/>
                  </a:lnTo>
                  <a:lnTo>
                    <a:pt x="2825" y="2059931"/>
                  </a:lnTo>
                  <a:lnTo>
                    <a:pt x="11211" y="1949647"/>
                  </a:lnTo>
                  <a:lnTo>
                    <a:pt x="25022" y="1840963"/>
                  </a:lnTo>
                  <a:lnTo>
                    <a:pt x="44120" y="1734018"/>
                  </a:lnTo>
                  <a:lnTo>
                    <a:pt x="68370" y="1628948"/>
                  </a:lnTo>
                  <a:lnTo>
                    <a:pt x="97635" y="1525891"/>
                  </a:lnTo>
                  <a:lnTo>
                    <a:pt x="131778" y="1424984"/>
                  </a:lnTo>
                  <a:lnTo>
                    <a:pt x="170664" y="1326362"/>
                  </a:lnTo>
                  <a:lnTo>
                    <a:pt x="214154" y="1230164"/>
                  </a:lnTo>
                  <a:lnTo>
                    <a:pt x="262113" y="1136524"/>
                  </a:lnTo>
                  <a:lnTo>
                    <a:pt x="314405" y="1045580"/>
                  </a:lnTo>
                  <a:lnTo>
                    <a:pt x="370892" y="957469"/>
                  </a:lnTo>
                  <a:lnTo>
                    <a:pt x="431439" y="872326"/>
                  </a:lnTo>
                  <a:lnTo>
                    <a:pt x="495908" y="790287"/>
                  </a:lnTo>
                  <a:lnTo>
                    <a:pt x="564164" y="711490"/>
                  </a:lnTo>
                  <a:lnTo>
                    <a:pt x="636070" y="636070"/>
                  </a:lnTo>
                  <a:lnTo>
                    <a:pt x="711490" y="564164"/>
                  </a:lnTo>
                  <a:lnTo>
                    <a:pt x="790287" y="495908"/>
                  </a:lnTo>
                  <a:lnTo>
                    <a:pt x="872326" y="431439"/>
                  </a:lnTo>
                  <a:lnTo>
                    <a:pt x="957469" y="370892"/>
                  </a:lnTo>
                  <a:lnTo>
                    <a:pt x="1045580" y="314405"/>
                  </a:lnTo>
                  <a:lnTo>
                    <a:pt x="1136524" y="262113"/>
                  </a:lnTo>
                  <a:lnTo>
                    <a:pt x="1230164" y="214154"/>
                  </a:lnTo>
                  <a:lnTo>
                    <a:pt x="1326362" y="170664"/>
                  </a:lnTo>
                  <a:lnTo>
                    <a:pt x="1424984" y="131778"/>
                  </a:lnTo>
                  <a:lnTo>
                    <a:pt x="1525892" y="97635"/>
                  </a:lnTo>
                  <a:lnTo>
                    <a:pt x="1628948" y="68370"/>
                  </a:lnTo>
                  <a:lnTo>
                    <a:pt x="1734018" y="44120"/>
                  </a:lnTo>
                  <a:lnTo>
                    <a:pt x="1840963" y="25022"/>
                  </a:lnTo>
                  <a:lnTo>
                    <a:pt x="1949647" y="11211"/>
                  </a:lnTo>
                  <a:lnTo>
                    <a:pt x="2059931" y="2825"/>
                  </a:lnTo>
                  <a:lnTo>
                    <a:pt x="217168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52488" y="4892547"/>
            <a:ext cx="70542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&lt;command&gt;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&lt;args&gt;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--&lt;options&gt;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hello-world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--prefix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hw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endParaRPr spc="-195" dirty="0"/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I</a:t>
            </a:r>
            <a:r>
              <a:rPr spc="-310" dirty="0"/>
              <a:t>n</a:t>
            </a:r>
            <a:r>
              <a:rPr spc="-310" dirty="0"/>
              <a:t>s</a:t>
            </a:r>
            <a:r>
              <a:rPr spc="-160" dirty="0"/>
              <a:t>t</a:t>
            </a:r>
            <a:r>
              <a:rPr spc="-290" dirty="0"/>
              <a:t>alli</a:t>
            </a:r>
            <a:r>
              <a:rPr spc="-51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254" dirty="0"/>
              <a:t>n</a:t>
            </a:r>
            <a:r>
              <a:rPr spc="-235" dirty="0"/>
              <a:t>g</a:t>
            </a:r>
            <a:r>
              <a:rPr spc="-220" dirty="0"/>
              <a:t>u</a:t>
            </a:r>
            <a:r>
              <a:rPr spc="-305" dirty="0"/>
              <a:t>lar</a:t>
            </a:r>
            <a:r>
              <a:rPr spc="-409" dirty="0"/>
              <a:t> </a:t>
            </a:r>
            <a:r>
              <a:rPr spc="195" dirty="0"/>
              <a:t>C</a:t>
            </a:r>
            <a:r>
              <a:rPr spc="-85" dirty="0"/>
              <a:t>LI</a:t>
            </a:r>
            <a:endParaRPr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7597140" y="5478779"/>
            <a:ext cx="9069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4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r>
              <a:rPr sz="4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-g</a:t>
            </a:r>
            <a:r>
              <a:rPr sz="4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@angular/cli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522972"/>
            <a:ext cx="5245100" cy="4658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3964940"/>
            <a:ext cx="7802880" cy="2009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Examine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generated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files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6591" y="754380"/>
            <a:ext cx="11355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</a:t>
            </a:r>
            <a:r>
              <a:rPr spc="85" dirty="0"/>
              <a:t>e</a:t>
            </a:r>
            <a:r>
              <a:rPr spc="-345" dirty="0"/>
              <a:t>r</a:t>
            </a:r>
            <a:r>
              <a:rPr spc="-340" dirty="0"/>
              <a:t>v</a:t>
            </a:r>
            <a:r>
              <a:rPr spc="-19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00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440" dirty="0"/>
              <a:t>A</a:t>
            </a:r>
            <a:r>
              <a:rPr spc="-325" dirty="0"/>
              <a:t>pp</a:t>
            </a:r>
            <a:r>
              <a:rPr spc="-155" dirty="0"/>
              <a:t>l</a:t>
            </a:r>
            <a:r>
              <a:rPr spc="-425" dirty="0"/>
              <a:t>i</a:t>
            </a:r>
            <a:r>
              <a:rPr spc="160" dirty="0"/>
              <a:t>c</a:t>
            </a:r>
            <a:r>
              <a:rPr spc="-21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54" dirty="0"/>
              <a:t>o</a:t>
            </a:r>
            <a:r>
              <a:rPr spc="-260" dirty="0"/>
              <a:t>n</a:t>
            </a:r>
            <a:r>
              <a:rPr spc="-420" dirty="0"/>
              <a:t> </a:t>
            </a:r>
            <a:r>
              <a:rPr spc="-265" dirty="0"/>
              <a:t>(</a:t>
            </a:r>
            <a:r>
              <a:rPr dirty="0">
                <a:latin typeface="Courier New" panose="02070309020205020404"/>
                <a:cs typeface="Courier New" panose="02070309020205020404"/>
              </a:rPr>
              <a:t>ng serve</a:t>
            </a:r>
            <a:r>
              <a:rPr spc="-270" dirty="0"/>
              <a:t>)</a:t>
            </a:r>
            <a:endParaRPr spc="-27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2717" y="2144713"/>
            <a:ext cx="1219202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485643"/>
            <a:ext cx="6997700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63625">
              <a:lnSpc>
                <a:spcPct val="303000"/>
              </a:lnSpc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bundles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1950"/>
              </a:lnSpc>
              <a:spcBef>
                <a:spcPts val="124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memory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Rebuilds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567" y="3624262"/>
            <a:ext cx="1195500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130" y="5102225"/>
            <a:ext cx="1238378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074" y="6580187"/>
            <a:ext cx="1098489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2872</Words>
  <Application>WPS Presentation</Application>
  <PresentationFormat>On-screen Show (4:3)</PresentationFormat>
  <Paragraphs>228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SimSun</vt:lpstr>
      <vt:lpstr>Wingdings</vt:lpstr>
      <vt:lpstr>Lucida Sans Unicode</vt:lpstr>
      <vt:lpstr>Arial</vt:lpstr>
      <vt:lpstr>Microsoft Sans Serif</vt:lpstr>
      <vt:lpstr>Courier New</vt:lpstr>
      <vt:lpstr>Times New Roman</vt:lpstr>
      <vt:lpstr>Calibri</vt:lpstr>
      <vt:lpstr>Microsoft YaHei</vt:lpstr>
      <vt:lpstr>Arial Unicode MS</vt:lpstr>
      <vt:lpstr>Tahoma</vt:lpstr>
      <vt:lpstr>Office Theme</vt:lpstr>
      <vt:lpstr>Paint.Picture</vt:lpstr>
      <vt:lpstr>Paint.Picture</vt:lpstr>
      <vt:lpstr>Building, Testing, and Deploying  with the CLI</vt:lpstr>
      <vt:lpstr>PowerPoint 演示文稿</vt:lpstr>
      <vt:lpstr>Overview</vt:lpstr>
      <vt:lpstr>Angular CLI Overview</vt:lpstr>
      <vt:lpstr>PowerPoint 演示文稿</vt:lpstr>
      <vt:lpstr>Angular CLI</vt:lpstr>
      <vt:lpstr>Installing the Angular CLI</vt:lpstr>
      <vt:lpstr>Demo</vt:lpstr>
      <vt:lpstr>Serving the Application (ng serve)</vt:lpstr>
      <vt:lpstr>Generating Code (ng generate)</vt:lpstr>
      <vt:lpstr>Schematic</vt:lpstr>
      <vt:lpstr>PowerPoint 演示文稿</vt:lpstr>
      <vt:lpstr>Demo</vt:lpstr>
      <vt:lpstr>PowerPoint 演示文稿</vt:lpstr>
      <vt:lpstr>ng update</vt:lpstr>
      <vt:lpstr>ng add</vt:lpstr>
      <vt:lpstr>Angular Elements</vt:lpstr>
      <vt:lpstr>Updates to @angular/material</vt:lpstr>
      <vt:lpstr>CLI workspaces and Libraries</vt:lpstr>
      <vt:lpstr>Tree Shakeable Providers</vt:lpstr>
      <vt:lpstr>Registering a Service in previous Angular versions</vt:lpstr>
      <vt:lpstr>Angular Tree Shaking Providers</vt:lpstr>
      <vt:lpstr>PowerPoint 演示文稿</vt:lpstr>
      <vt:lpstr>Angular CLI  Checklist:  Commands</vt:lpstr>
      <vt:lpstr>PowerPoint 演示文稿</vt:lpstr>
      <vt:lpstr>Introduction to TemplateDriven Forms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Building, Testing, and Deploying  with the CLI</dc:title>
  <dc:creator/>
  <cp:lastModifiedBy>Admin</cp:lastModifiedBy>
  <cp:revision>12</cp:revision>
  <dcterms:created xsi:type="dcterms:W3CDTF">2021-08-05T09:10:00Z</dcterms:created>
  <dcterms:modified xsi:type="dcterms:W3CDTF">2023-07-19T20:01:26Z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2021-08-04T22:00:00Z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E0537D9BDDCE4912B401B367434CD13E</vt:lpwstr>
  </property>
</Properties>
</file>