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64" r:id="rId3"/>
    <p:sldId id="257" r:id="rId4"/>
    <p:sldId id="261" r:id="rId5"/>
    <p:sldId id="262" r:id="rId6"/>
    <p:sldId id="263" r:id="rId7"/>
    <p:sldId id="269" r:id="rId8"/>
    <p:sldId id="270" r:id="rId9"/>
    <p:sldId id="292" r:id="rId10"/>
    <p:sldId id="295" r:id="rId11"/>
    <p:sldId id="294" r:id="rId12"/>
    <p:sldId id="296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5" r:id="rId26"/>
    <p:sldId id="287" r:id="rId27"/>
    <p:sldId id="288" r:id="rId28"/>
    <p:sldId id="289" r:id="rId29"/>
    <p:sldId id="297" r:id="rId30"/>
    <p:sldId id="271" r:id="rId31"/>
    <p:sldId id="272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hyperlink" Target="https://dev.to/t/angular" TargetMode="External"/><Relationship Id="rId1" Type="http://schemas.openxmlformats.org/officeDocument/2006/relationships/hyperlink" Target="https://angular.io/resources?category=communit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github.com/savanihd/angular-14-crud-app" TargetMode="Externa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angular.io/guide/standalone-components" TargetMode="Externa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angular.io/guide/typed-forms" TargetMode="Externa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angular.io/extended-diagnostics/NG8102" TargetMode="Externa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hyperlink" Target="https://docs.nativescript.org/tutorial/angular.html" TargetMode="Externa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ngdevelop.tech/angular/history/" TargetMode="Externa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16890" y="144780"/>
          <a:ext cx="11344910" cy="621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400800" imgH="3543300" progId="Paint.Picture">
                  <p:embed/>
                </p:oleObj>
              </mc:Choice>
              <mc:Fallback>
                <p:oleObj name="" r:id="rId1" imgW="6400800" imgH="3543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6890" y="144780"/>
                        <a:ext cx="11344910" cy="6211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78755" y="715010"/>
            <a:ext cx="23514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Performance</a:t>
            </a:r>
            <a:endParaRPr lang="en-US" sz="32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155" y="1873885"/>
            <a:ext cx="4752975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5" y="2955290"/>
            <a:ext cx="4800600" cy="361950"/>
          </a:xfrm>
          <a:prstGeom prst="rect">
            <a:avLst/>
          </a:prstGeom>
        </p:spPr>
      </p:pic>
      <p:graphicFrame>
        <p:nvGraphicFramePr>
          <p:cNvPr id="6" name="Object 5"/>
          <p:cNvGraphicFramePr/>
          <p:nvPr/>
        </p:nvGraphicFramePr>
        <p:xfrm>
          <a:off x="1351915" y="3836670"/>
          <a:ext cx="175387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752600" imgH="285750" progId="Paint.Picture">
                  <p:embed/>
                </p:oleObj>
              </mc:Choice>
              <mc:Fallback>
                <p:oleObj name="" r:id="rId3" imgW="1752600" imgH="2857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1915" y="3836670"/>
                        <a:ext cx="175387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35" y="4641850"/>
            <a:ext cx="4543425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035" y="5485130"/>
            <a:ext cx="368617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193030" y="171450"/>
            <a:ext cx="21469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Community</a:t>
            </a:r>
            <a:endParaRPr lang="en-US" sz="3200" b="1"/>
          </a:p>
        </p:txBody>
      </p:sp>
      <p:sp>
        <p:nvSpPr>
          <p:cNvPr id="11" name="Text Box 10"/>
          <p:cNvSpPr txBox="1"/>
          <p:nvPr/>
        </p:nvSpPr>
        <p:spPr>
          <a:xfrm>
            <a:off x="662940" y="5522595"/>
            <a:ext cx="6456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References:</a:t>
            </a:r>
            <a:r>
              <a:rPr lang="en-US"/>
              <a:t> </a:t>
            </a:r>
            <a:endParaRPr lang="en-US"/>
          </a:p>
          <a:p>
            <a:r>
              <a:rPr lang="en-US"/>
              <a:t>	</a:t>
            </a:r>
            <a:r>
              <a:rPr lang="en-US">
                <a:hlinkClick r:id="rId1" action="ppaction://hlinkfile"/>
              </a:rPr>
              <a:t>https://angular.io/resources?category=community</a:t>
            </a:r>
            <a:r>
              <a:rPr lang="en-US"/>
              <a:t>,</a:t>
            </a:r>
            <a:endParaRPr lang="en-US"/>
          </a:p>
          <a:p>
            <a:r>
              <a:rPr lang="en-US"/>
              <a:t>	</a:t>
            </a:r>
            <a:endParaRPr lang="en-US"/>
          </a:p>
          <a:p>
            <a:r>
              <a:rPr lang="en-US"/>
              <a:t>	</a:t>
            </a:r>
            <a:r>
              <a:rPr lang="en-US">
                <a:hlinkClick r:id="rId2" action="ppaction://hlinkfile"/>
              </a:rPr>
              <a:t>https://dev.to/t/angular</a:t>
            </a:r>
            <a:r>
              <a:rPr lang="en-US"/>
              <a:t>,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854710"/>
            <a:ext cx="4729480" cy="33572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715" y="854710"/>
            <a:ext cx="6217285" cy="3357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375" y="4311650"/>
            <a:ext cx="2276475" cy="352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930" y="4311650"/>
            <a:ext cx="2114550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0" y="838200"/>
            <a:ext cx="94900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930" y="1318260"/>
            <a:ext cx="10008870" cy="39503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8565" y="0"/>
            <a:ext cx="721169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335" y="850265"/>
            <a:ext cx="9432290" cy="51568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27125" y="5897880"/>
            <a:ext cx="735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Clone From GitHub:</a:t>
            </a:r>
            <a:r>
              <a:rPr lang="en-US"/>
              <a:t> </a:t>
            </a:r>
            <a:r>
              <a:rPr lang="en-US">
                <a:hlinkClick r:id="rId2" tooltip="" action="ppaction://hlinkfile"/>
              </a:rPr>
              <a:t>https://github.com/savanihd/angular-14-crud-app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1194435"/>
            <a:ext cx="9759315" cy="44697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16660" y="5764530"/>
            <a:ext cx="645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Reference:</a:t>
            </a:r>
            <a:r>
              <a:rPr lang="en-US"/>
              <a:t> </a:t>
            </a:r>
            <a:r>
              <a:rPr lang="en-US">
                <a:hlinkClick r:id="rId2" action="ppaction://hlinkfile"/>
              </a:rPr>
              <a:t>https://angular.io/guide/standalone-components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0" y="1556385"/>
            <a:ext cx="8996680" cy="3745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255270"/>
            <a:ext cx="11932285" cy="61010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16660" y="5764530"/>
            <a:ext cx="645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Reference:</a:t>
            </a:r>
            <a:r>
              <a:rPr lang="en-US"/>
              <a:t> </a:t>
            </a:r>
            <a:r>
              <a:rPr lang="en-US">
                <a:hlinkClick r:id="rId2" action="ppaction://hlinkfile"/>
              </a:rPr>
              <a:t>https://angular.io/guide/typed-forms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1429385"/>
            <a:ext cx="10358120" cy="3998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graphicFrame>
        <p:nvGraphicFramePr>
          <p:cNvPr id="2" name="Object 1"/>
          <p:cNvGraphicFramePr/>
          <p:nvPr/>
        </p:nvGraphicFramePr>
        <p:xfrm>
          <a:off x="1162685" y="497840"/>
          <a:ext cx="9865995" cy="586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858375" imgH="5857875" progId="Paint.Picture">
                  <p:embed/>
                </p:oleObj>
              </mc:Choice>
              <mc:Fallback>
                <p:oleObj name="" r:id="rId1" imgW="9858375" imgH="58578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2685" y="497840"/>
                        <a:ext cx="9865995" cy="586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463550"/>
            <a:ext cx="10371455" cy="55860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1116965"/>
            <a:ext cx="9786620" cy="4451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55" y="922655"/>
            <a:ext cx="10041890" cy="46697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16660" y="5764530"/>
            <a:ext cx="645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Reference:</a:t>
            </a:r>
            <a:r>
              <a:rPr lang="en-US"/>
              <a:t> </a:t>
            </a:r>
            <a:r>
              <a:rPr lang="en-US">
                <a:hlinkClick r:id="rId2" action="ppaction://hlinkfile"/>
              </a:rPr>
              <a:t>https://angular.io/extended-diagnostics/NG8102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5595" y="511810"/>
            <a:ext cx="9021445" cy="53613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2865"/>
          <a:stretch>
            <a:fillRect/>
          </a:stretch>
        </p:blipFill>
        <p:spPr>
          <a:xfrm>
            <a:off x="1802765" y="597535"/>
            <a:ext cx="8586470" cy="58343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1743710"/>
            <a:ext cx="11863070" cy="28213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825" y="901700"/>
            <a:ext cx="9404985" cy="47231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1407795"/>
            <a:ext cx="11236960" cy="36842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543560"/>
            <a:ext cx="10034270" cy="28054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65225" y="5721985"/>
            <a:ext cx="645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Reference:</a:t>
            </a:r>
            <a:r>
              <a:rPr lang="en-US"/>
              <a:t> </a:t>
            </a:r>
            <a:r>
              <a:rPr lang="en-US">
                <a:hlinkClick r:id="rId2" action="ppaction://hlinkfile"/>
              </a:rPr>
              <a:t>https://docs.nativescript.org/tutorial/angular.html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60" y="3563620"/>
            <a:ext cx="9596755" cy="17487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586105"/>
            <a:ext cx="9699625" cy="511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518160"/>
            <a:ext cx="9397365" cy="55219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840" y="847725"/>
            <a:ext cx="944562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638175"/>
            <a:ext cx="9262745" cy="5238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060" y="798830"/>
            <a:ext cx="9454515" cy="5260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" y="58420"/>
            <a:ext cx="11482070" cy="6297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graphicFrame>
        <p:nvGraphicFramePr>
          <p:cNvPr id="3" name="Object 2"/>
          <p:cNvGraphicFramePr/>
          <p:nvPr/>
        </p:nvGraphicFramePr>
        <p:xfrm>
          <a:off x="1316990" y="670560"/>
          <a:ext cx="9313545" cy="551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429375" imgH="4171950" progId="Paint.Picture">
                  <p:embed/>
                </p:oleObj>
              </mc:Choice>
              <mc:Fallback>
                <p:oleObj name="" r:id="rId1" imgW="6429375" imgH="41719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990" y="670560"/>
                        <a:ext cx="9313545" cy="551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41350" y="5818505"/>
            <a:ext cx="6326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Reference: </a:t>
            </a:r>
            <a:r>
              <a:rPr lang="en-US" sz="2000">
                <a:hlinkClick r:id="rId3" action="ppaction://hlinkfile"/>
              </a:rPr>
              <a:t>https://www.ngdevelop.tech/angular/history/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708025"/>
            <a:ext cx="9603740" cy="5182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44090" y="213995"/>
            <a:ext cx="89623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User Experience similar to a Desktop Application</a:t>
            </a:r>
            <a:endParaRPr lang="en-US" sz="32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0" y="899795"/>
            <a:ext cx="8776335" cy="5456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606925" y="586105"/>
            <a:ext cx="42621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Productivity and Tooling</a:t>
            </a:r>
            <a:endParaRPr lang="en-US" sz="32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7625" y="2241550"/>
            <a:ext cx="1724025" cy="27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5" y="3171190"/>
            <a:ext cx="1724025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5" y="4100830"/>
            <a:ext cx="16764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25" y="5020945"/>
            <a:ext cx="2876550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625" y="6036310"/>
            <a:ext cx="2019300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625" y="1313180"/>
            <a:ext cx="4476750" cy="466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554</Words>
  <Application>WPS Presentation</Application>
  <PresentationFormat>Widescreen</PresentationFormat>
  <Paragraphs>87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</dc:title>
  <dc:creator/>
  <cp:lastModifiedBy>Admin</cp:lastModifiedBy>
  <cp:revision>79</cp:revision>
  <dcterms:created xsi:type="dcterms:W3CDTF">2021-07-30T07:22:00Z</dcterms:created>
  <dcterms:modified xsi:type="dcterms:W3CDTF">2023-07-01T11:57:26Z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67335553BC1E4480BDFB7282938E40D8</vt:lpwstr>
  </property>
</Properties>
</file>