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61C3-BA96-45F8-BD30-6566249470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0317-FDB9-47B1-9D31-10EC02D800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FCD-BEA7-43BB-A173-6F2D5786594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8969-F8FE-4145-B448-74025B00735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F04-580E-481A-B38D-5BDD36B3D2F9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0D5-1876-405D-9F55-E56944E8254E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6666-C6D2-4624-AB57-009D8E74E8E9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033" y="1925828"/>
            <a:ext cx="1040193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3DA3-EEFE-43C0-A2A7-1A69E0B278E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10502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 smtClean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4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1305560" y="578485"/>
          <a:ext cx="9580245" cy="570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572625" imgH="5695950" progId="Paint.Picture">
                  <p:embed/>
                </p:oleObj>
              </mc:Choice>
              <mc:Fallback>
                <p:oleObj name="" r:id="rId1" imgW="9572625" imgH="5695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5560" y="578485"/>
                        <a:ext cx="9580245" cy="570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1158240" y="583565"/>
          <a:ext cx="9875520" cy="569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67900" imgH="5686425" progId="Paint.Picture">
                  <p:embed/>
                </p:oleObj>
              </mc:Choice>
              <mc:Fallback>
                <p:oleObj name="" r:id="rId1" imgW="9867900" imgH="5686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8240" y="583565"/>
                        <a:ext cx="9875520" cy="569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b="8494"/>
          <a:stretch>
            <a:fillRect/>
          </a:stretch>
        </p:blipFill>
        <p:spPr bwMode="auto">
          <a:xfrm>
            <a:off x="847725" y="666750"/>
            <a:ext cx="10496550" cy="505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 b="1687"/>
          <a:stretch>
            <a:fillRect/>
          </a:stretch>
        </p:blipFill>
        <p:spPr bwMode="auto">
          <a:xfrm>
            <a:off x="809625" y="747713"/>
            <a:ext cx="1057275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2" name="Object 1"/>
          <p:cNvGraphicFramePr/>
          <p:nvPr/>
        </p:nvGraphicFramePr>
        <p:xfrm>
          <a:off x="1282065" y="530860"/>
          <a:ext cx="9627870" cy="579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620250" imgH="5791200" progId="Paint.Picture">
                  <p:embed/>
                </p:oleObj>
              </mc:Choice>
              <mc:Fallback>
                <p:oleObj name="" r:id="rId1" imgW="9620250" imgH="57912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2065" y="530860"/>
                        <a:ext cx="9627870" cy="579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 r="2134" b="7846"/>
          <a:stretch>
            <a:fillRect/>
          </a:stretch>
        </p:blipFill>
        <p:spPr bwMode="auto">
          <a:xfrm>
            <a:off x="828675" y="776605"/>
            <a:ext cx="10309860" cy="488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Presentation</Application>
  <PresentationFormat>Custom</PresentationFormat>
  <Paragraphs>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TypeScript: Getting Started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Getting Started</dc:title>
  <dc:creator/>
  <cp:lastModifiedBy>Steve Sam</cp:lastModifiedBy>
  <cp:revision>10</cp:revision>
  <dcterms:created xsi:type="dcterms:W3CDTF">2021-07-27T03:17:00Z</dcterms:created>
  <dcterms:modified xsi:type="dcterms:W3CDTF">2023-07-01T17:47:19Z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2021-03-17T11:00:00Z</vt:filetime>
  </property>
  <property fmtid="{D5CDD505-2E9C-101B-9397-08002B2CF9AE}" pid="3" name="LastSaved">
    <vt:filetime>2021-07-27T11:00:00Z</vt:filetime>
  </property>
  <property fmtid="{D5CDD505-2E9C-101B-9397-08002B2CF9AE}" pid="4" name="ICV">
    <vt:lpwstr>82CF7691AF2946199DE1F7E6ABBE0CA2</vt:lpwstr>
  </property>
  <property fmtid="{D5CDD505-2E9C-101B-9397-08002B2CF9AE}" pid="5" name="KSOProductBuildVer">
    <vt:lpwstr>1033-11.2.0.11537</vt:lpwstr>
  </property>
</Properties>
</file>