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60" r:id="rId14"/>
    <p:sldId id="279" r:id="rId15"/>
    <p:sldId id="28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83" r:id="rId26"/>
    <p:sldId id="284" r:id="rId27"/>
    <p:sldId id="270" r:id="rId28"/>
    <p:sldId id="271" r:id="rId29"/>
    <p:sldId id="272" r:id="rId30"/>
    <p:sldId id="273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61C3-BA96-45F8-BD30-6566249470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0317-FDB9-47B1-9D31-10EC02D800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FCD-BEA7-43BB-A173-6F2D5786594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8969-F8FE-4145-B448-74025B00735C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DF04-580E-481A-B38D-5BDD36B3D2F9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80D5-1876-405D-9F55-E56944E8254E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6666-C6D2-4624-AB57-009D8E74E8E9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033" y="1925828"/>
            <a:ext cx="1040193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3DA3-EEFE-43C0-A2A7-1A69E0B278E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10502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INSTALLING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TYPESCRIPT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431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4" dirty="0">
                <a:solidFill>
                  <a:srgbClr val="171717"/>
                </a:solidFill>
              </a:rPr>
              <a:t>T</a:t>
            </a:r>
            <a:r>
              <a:rPr sz="4500" spc="-45" dirty="0">
                <a:solidFill>
                  <a:srgbClr val="171717"/>
                </a:solidFill>
              </a:rPr>
              <a:t>y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" y="838200"/>
            <a:ext cx="1196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1828800"/>
            <a:ext cx="108156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67200" y="6858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npm</a:t>
            </a:r>
            <a:r>
              <a:rPr lang="en-US" sz="4000" b="1" dirty="0" smtClean="0"/>
              <a:t> install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6984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Installing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TypeScript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compiler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 r="2673"/>
          <a:stretch>
            <a:fillRect/>
          </a:stretch>
        </p:blipFill>
        <p:spPr bwMode="auto">
          <a:xfrm>
            <a:off x="685800" y="1600200"/>
            <a:ext cx="10744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533400"/>
            <a:ext cx="1066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Check First if TypeScript is installed before running the install command</a:t>
            </a:r>
            <a:endParaRPr lang="en-US" sz="28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10200"/>
            <a:ext cx="9944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33400"/>
            <a:ext cx="10972800" cy="615553"/>
          </a:xfrm>
        </p:spPr>
        <p:txBody>
          <a:bodyPr/>
          <a:lstStyle/>
          <a:p>
            <a:pPr algn="ctr"/>
            <a:r>
              <a:rPr lang="en-US" sz="4000" dirty="0" smtClean="0"/>
              <a:t>Change the Default Port in </a:t>
            </a:r>
            <a:r>
              <a:rPr lang="en-US" sz="4000" dirty="0" err="1" smtClean="0"/>
              <a:t>webpack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26645" y="2438399"/>
            <a:ext cx="3909709" cy="91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1531" y="3733800"/>
            <a:ext cx="403993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5392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tsconfig.json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85044" y="517651"/>
            <a:ext cx="533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TypeScript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Project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Files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5871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options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71697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excluded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447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6944" y="1893887"/>
            <a:ext cx="682274" cy="7842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179" y="2986088"/>
            <a:ext cx="783801" cy="78581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831" y="4078287"/>
            <a:ext cx="660498" cy="78581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381" y="5172075"/>
            <a:ext cx="597400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506512"/>
            <a:ext cx="10058400" cy="4754880"/>
            <a:chOff x="1066800" y="1506512"/>
            <a:chExt cx="10058400" cy="47548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84625" y="1506512"/>
              <a:ext cx="509905" cy="937260"/>
            </a:xfrm>
            <a:custGeom>
              <a:avLst/>
              <a:gdLst/>
              <a:ahLst/>
              <a:cxnLst/>
              <a:rect l="l" t="t" r="r" b="b"/>
              <a:pathLst>
                <a:path w="509904" h="937260">
                  <a:moveTo>
                    <a:pt x="382249" y="0"/>
                  </a:moveTo>
                  <a:lnTo>
                    <a:pt x="127416" y="0"/>
                  </a:lnTo>
                  <a:lnTo>
                    <a:pt x="127416" y="682052"/>
                  </a:lnTo>
                  <a:lnTo>
                    <a:pt x="0" y="682052"/>
                  </a:lnTo>
                  <a:lnTo>
                    <a:pt x="254831" y="936885"/>
                  </a:lnTo>
                  <a:lnTo>
                    <a:pt x="509664" y="682052"/>
                  </a:lnTo>
                  <a:lnTo>
                    <a:pt x="382249" y="682052"/>
                  </a:lnTo>
                  <a:lnTo>
                    <a:pt x="3822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4903" y="2419667"/>
              <a:ext cx="5704205" cy="2136140"/>
            </a:xfrm>
            <a:custGeom>
              <a:avLst/>
              <a:gdLst/>
              <a:ahLst/>
              <a:cxnLst/>
              <a:rect l="l" t="t" r="r" b="b"/>
              <a:pathLst>
                <a:path w="5704205" h="2136140">
                  <a:moveTo>
                    <a:pt x="936891" y="1881263"/>
                  </a:moveTo>
                  <a:lnTo>
                    <a:pt x="682053" y="1626438"/>
                  </a:lnTo>
                  <a:lnTo>
                    <a:pt x="682053" y="1753844"/>
                  </a:lnTo>
                  <a:lnTo>
                    <a:pt x="0" y="1753844"/>
                  </a:lnTo>
                  <a:lnTo>
                    <a:pt x="0" y="2008682"/>
                  </a:lnTo>
                  <a:lnTo>
                    <a:pt x="682053" y="2008682"/>
                  </a:lnTo>
                  <a:lnTo>
                    <a:pt x="682053" y="2136102"/>
                  </a:lnTo>
                  <a:lnTo>
                    <a:pt x="936891" y="1881263"/>
                  </a:lnTo>
                  <a:close/>
                </a:path>
                <a:path w="5704205" h="2136140">
                  <a:moveTo>
                    <a:pt x="5703760" y="127419"/>
                  </a:moveTo>
                  <a:lnTo>
                    <a:pt x="5021707" y="127419"/>
                  </a:lnTo>
                  <a:lnTo>
                    <a:pt x="5021707" y="0"/>
                  </a:lnTo>
                  <a:lnTo>
                    <a:pt x="4766881" y="254838"/>
                  </a:lnTo>
                  <a:lnTo>
                    <a:pt x="5021707" y="509663"/>
                  </a:lnTo>
                  <a:lnTo>
                    <a:pt x="5021707" y="382244"/>
                  </a:lnTo>
                  <a:lnTo>
                    <a:pt x="5703760" y="382244"/>
                  </a:lnTo>
                  <a:lnTo>
                    <a:pt x="5703760" y="127419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4064" y="2826679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6"/>
                  </a:lnTo>
                  <a:lnTo>
                    <a:pt x="936885" y="254833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4064" y="3224283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6"/>
                  </a:lnTo>
                  <a:lnTo>
                    <a:pt x="936885" y="254833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1925828"/>
            <a:ext cx="332486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62000"/>
              </a:lnSpc>
              <a:spcBef>
                <a:spcPts val="4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MultiMath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Installing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TypeScript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compiler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1" y="4300220"/>
            <a:ext cx="610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tsconfig.json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4064" y="3619799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6"/>
                  </a:lnTo>
                  <a:lnTo>
                    <a:pt x="936885" y="254833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4913" y="4416395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4"/>
                  </a:lnTo>
                  <a:lnTo>
                    <a:pt x="936885" y="254831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4910" y="4425695"/>
              <a:ext cx="3865245" cy="1314450"/>
            </a:xfrm>
            <a:custGeom>
              <a:avLst/>
              <a:gdLst/>
              <a:ahLst/>
              <a:cxnLst/>
              <a:rect l="l" t="t" r="r" b="b"/>
              <a:pathLst>
                <a:path w="3865245" h="1314450">
                  <a:moveTo>
                    <a:pt x="936879" y="1059357"/>
                  </a:moveTo>
                  <a:lnTo>
                    <a:pt x="682040" y="804519"/>
                  </a:lnTo>
                  <a:lnTo>
                    <a:pt x="682040" y="931938"/>
                  </a:lnTo>
                  <a:lnTo>
                    <a:pt x="0" y="931938"/>
                  </a:lnTo>
                  <a:lnTo>
                    <a:pt x="0" y="1186764"/>
                  </a:lnTo>
                  <a:lnTo>
                    <a:pt x="682040" y="1186764"/>
                  </a:lnTo>
                  <a:lnTo>
                    <a:pt x="682040" y="1314183"/>
                  </a:lnTo>
                  <a:lnTo>
                    <a:pt x="936879" y="1059357"/>
                  </a:lnTo>
                  <a:close/>
                </a:path>
                <a:path w="3865245" h="1314450">
                  <a:moveTo>
                    <a:pt x="3864953" y="127406"/>
                  </a:moveTo>
                  <a:lnTo>
                    <a:pt x="3182899" y="127406"/>
                  </a:lnTo>
                  <a:lnTo>
                    <a:pt x="3182899" y="0"/>
                  </a:lnTo>
                  <a:lnTo>
                    <a:pt x="2928061" y="254825"/>
                  </a:lnTo>
                  <a:lnTo>
                    <a:pt x="3182899" y="509663"/>
                  </a:lnTo>
                  <a:lnTo>
                    <a:pt x="3182899" y="382244"/>
                  </a:lnTo>
                  <a:lnTo>
                    <a:pt x="3864953" y="382244"/>
                  </a:lnTo>
                  <a:lnTo>
                    <a:pt x="3864953" y="12740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49028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options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tsconfig.json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09675" y="652463"/>
            <a:ext cx="97726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533400"/>
            <a:ext cx="443388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6143625"/>
            <a:ext cx="11715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3905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glob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tsconfig.json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389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Compiling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Webpack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784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TypeScript</a:t>
            </a:r>
            <a:r>
              <a:rPr spc="-155" dirty="0"/>
              <a:t> </a:t>
            </a:r>
            <a:r>
              <a:rPr spc="20" dirty="0"/>
              <a:t>website</a:t>
            </a:r>
            <a:endParaRPr spc="20" dirty="0"/>
          </a:p>
          <a:p>
            <a:pPr marL="4347845" marR="2820035">
              <a:lnSpc>
                <a:spcPct val="163000"/>
              </a:lnSpc>
            </a:pPr>
            <a:r>
              <a:rPr spc="-20" dirty="0"/>
              <a:t>Installation</a:t>
            </a:r>
            <a:r>
              <a:rPr spc="-140" dirty="0"/>
              <a:t> </a:t>
            </a:r>
            <a:r>
              <a:rPr spc="30" dirty="0"/>
              <a:t>with</a:t>
            </a:r>
            <a:r>
              <a:rPr spc="-140" dirty="0"/>
              <a:t> </a:t>
            </a:r>
            <a:r>
              <a:rPr spc="5" dirty="0"/>
              <a:t>npm </a:t>
            </a:r>
            <a:r>
              <a:rPr spc="-830" dirty="0"/>
              <a:t> </a:t>
            </a:r>
            <a:r>
              <a:rPr spc="30" dirty="0"/>
              <a:t>Compiler</a:t>
            </a:r>
            <a:r>
              <a:rPr spc="-135" dirty="0"/>
              <a:t> </a:t>
            </a:r>
            <a:r>
              <a:rPr spc="45" dirty="0"/>
              <a:t>options</a:t>
            </a:r>
            <a:endParaRPr spc="45" dirty="0"/>
          </a:p>
          <a:p>
            <a:pPr marL="4347845" marR="5080">
              <a:lnSpc>
                <a:spcPts val="4680"/>
              </a:lnSpc>
              <a:spcBef>
                <a:spcPts val="185"/>
              </a:spcBef>
            </a:pPr>
            <a:r>
              <a:rPr spc="30" dirty="0"/>
              <a:t>Project</a:t>
            </a:r>
            <a:r>
              <a:rPr spc="-140" dirty="0"/>
              <a:t> </a:t>
            </a:r>
            <a:r>
              <a:rPr spc="25" dirty="0"/>
              <a:t>configuration</a:t>
            </a:r>
            <a:r>
              <a:rPr spc="-140" dirty="0"/>
              <a:t> </a:t>
            </a:r>
            <a:r>
              <a:rPr spc="30" dirty="0"/>
              <a:t>with</a:t>
            </a:r>
            <a:r>
              <a:rPr spc="-150" dirty="0"/>
              <a:t> </a:t>
            </a:r>
            <a:r>
              <a:rPr dirty="0"/>
              <a:t>tsconfig.json </a:t>
            </a:r>
            <a:r>
              <a:rPr spc="-830" dirty="0"/>
              <a:t> </a:t>
            </a:r>
            <a:r>
              <a:rPr spc="40" dirty="0"/>
              <a:t>Compiling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60" dirty="0"/>
              <a:t>Webpack</a:t>
            </a:r>
            <a:endParaRPr spc="60" dirty="0"/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7936865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-80" dirty="0">
                <a:solidFill>
                  <a:srgbClr val="202020"/>
                </a:solidFill>
              </a:rPr>
              <a:t>Taking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25" dirty="0">
                <a:solidFill>
                  <a:srgbClr val="202020"/>
                </a:solidFill>
              </a:rPr>
              <a:t>Advantage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95" dirty="0">
                <a:solidFill>
                  <a:srgbClr val="202020"/>
                </a:solidFill>
              </a:rPr>
              <a:t>of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Built-in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Types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11150" rIns="0" bIns="0" rtlCol="0">
            <a:spAutoFit/>
          </a:bodyPr>
          <a:lstStyle/>
          <a:p>
            <a:pPr marL="649605" marR="641350" indent="-1270" algn="ctr">
              <a:lnSpc>
                <a:spcPct val="90000"/>
              </a:lnSpc>
              <a:spcBef>
                <a:spcPts val="2450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Creating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11150" rIns="0" bIns="0" rtlCol="0">
            <a:spAutoFit/>
          </a:bodyPr>
          <a:lstStyle/>
          <a:p>
            <a:pPr marL="582930" marR="575310" indent="635" algn="ctr">
              <a:lnSpc>
                <a:spcPct val="90000"/>
              </a:lnSpc>
              <a:spcBef>
                <a:spcPts val="2450"/>
              </a:spcBef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Writing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Better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Functions</a:t>
            </a:r>
            <a:r>
              <a:rPr sz="24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TypeScript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60375" marR="322580" indent="-129540">
              <a:lnSpc>
                <a:spcPct val="101000"/>
              </a:lnSpc>
            </a:pP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Taking</a:t>
            </a:r>
            <a:r>
              <a:rPr sz="24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Advantage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19040" y="517651"/>
            <a:ext cx="386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Course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Overview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4572000"/>
            <a:ext cx="64293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359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Demo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95338" y="690563"/>
            <a:ext cx="106013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" y="485775"/>
            <a:ext cx="121920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04938" y="490538"/>
            <a:ext cx="93821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23963" y="942975"/>
            <a:ext cx="97440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2475" y="161925"/>
            <a:ext cx="1068705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WPS Presentation</Application>
  <PresentationFormat>Custom</PresentationFormat>
  <Paragraphs>136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TypeScript: Getting Started</vt:lpstr>
      <vt:lpstr>PowerPoint 演示文稿</vt:lpstr>
      <vt:lpstr>Course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TypeScript Project Files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configuration with tsconfig.json  Compiling with Webpack</vt:lpstr>
      <vt:lpstr>Taking Advantage of Built-in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Getting Started</dc:title>
  <dc:creator/>
  <cp:lastModifiedBy>Admin</cp:lastModifiedBy>
  <cp:revision>14</cp:revision>
  <dcterms:created xsi:type="dcterms:W3CDTF">2021-07-27T03:17:00Z</dcterms:created>
  <dcterms:modified xsi:type="dcterms:W3CDTF">2023-07-01T16:37:29Z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2021-03-17T05:30:00Z</vt:filetime>
  </property>
  <property fmtid="{D5CDD505-2E9C-101B-9397-08002B2CF9AE}" pid="3" name="LastSaved">
    <vt:filetime>2021-07-27T05:30:00Z</vt:filetime>
  </property>
  <property fmtid="{D5CDD505-2E9C-101B-9397-08002B2CF9AE}" pid="4" name="ICV">
    <vt:lpwstr>E78E6113B704470C991BD1AC0C5DC7DF</vt:lpwstr>
  </property>
  <property fmtid="{D5CDD505-2E9C-101B-9397-08002B2CF9AE}" pid="5" name="KSOProductBuildVer">
    <vt:lpwstr>1033-11.2.0.11537</vt:lpwstr>
  </property>
</Properties>
</file>