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55D-0AB6-456A-94A5-49B7DDAC4A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0B6-BE18-4FDD-AFFE-F450C23C48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4D22-D464-4588-B7A6-32E0CD95641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00C4-F9DA-49B7-BD5B-47D22D0702D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DF9-BD5D-4FB2-B133-481E226569CC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9129-A036-4166-88D7-DFF05711C4B1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98A8-5E8A-4DB3-943B-2D67597EF99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994" y="2148332"/>
            <a:ext cx="1079401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714" y="2789574"/>
            <a:ext cx="11381740" cy="277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4D13-C02D-4786-8F49-ADAE66B3F83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039734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00" dirty="0">
                <a:solidFill>
                  <a:srgbClr val="171717"/>
                </a:solidFill>
              </a:rPr>
              <a:t>TypeScript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3990" y="11408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714" y="2789574"/>
          <a:ext cx="11387449" cy="27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913129"/>
                <a:gridCol w="547369"/>
                <a:gridCol w="365125"/>
                <a:gridCol w="1369059"/>
                <a:gridCol w="638810"/>
                <a:gridCol w="1094739"/>
                <a:gridCol w="912494"/>
                <a:gridCol w="1094740"/>
                <a:gridCol w="638175"/>
                <a:gridCol w="739140"/>
                <a:gridCol w="1095375"/>
                <a:gridCol w="943609"/>
              </a:tblGrid>
              <a:tr h="401984">
                <a:tc gridSpan="2"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CC81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"I'm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boring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difficult.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Don't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like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me."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</a:tr>
              <a:tr h="9801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748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894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error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TS7006: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'value1'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implicitly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has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'any'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error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TS7006: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'value2'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implicitly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has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'any'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3694" y="230001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9704" y="229363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6015" y="23000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afternoon!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afternoon!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79027" y="4052355"/>
            <a:ext cx="703911" cy="703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6642" y="4628704"/>
            <a:ext cx="703911" cy="703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909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77024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7802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Declaring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56851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39" y="2864611"/>
            <a:ext cx="9884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parameters</a:t>
            </a:r>
            <a:r>
              <a:rPr sz="4800" spc="-3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48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4800" spc="-3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4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777" y="366749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528" y="1546975"/>
            <a:ext cx="2174875" cy="5524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4297" y="204429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149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701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2151" y="392282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55181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9406" y="5648457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 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World!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3213" y="3038434"/>
            <a:ext cx="4213860" cy="552450"/>
          </a:xfrm>
          <a:custGeom>
            <a:avLst/>
            <a:gdLst/>
            <a:ahLst/>
            <a:cxnLst/>
            <a:rect l="l" t="t" r="r" b="b"/>
            <a:pathLst>
              <a:path w="4213859" h="552450">
                <a:moveTo>
                  <a:pt x="0" y="0"/>
                </a:moveTo>
                <a:lnTo>
                  <a:pt x="4213246" y="0"/>
                </a:lnTo>
                <a:lnTo>
                  <a:pt x="4213246" y="551935"/>
                </a:lnTo>
                <a:lnTo>
                  <a:pt x="0" y="551935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0602" y="35814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674" y="591412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61" y="47251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809" y="2937764"/>
            <a:ext cx="639699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Converting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function…</a:t>
            </a:r>
            <a:r>
              <a:rPr sz="3600" spc="1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600" spc="-19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19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annotations!</a:t>
            </a:r>
            <a:endParaRPr sz="36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544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Taking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advantage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80" y="28249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0648" y="20552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61102" y="20552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71698" y="2940811"/>
            <a:ext cx="520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“any”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8089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77185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71461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10" dirty="0"/>
              <a:t>Using</a:t>
            </a:r>
            <a:r>
              <a:rPr spc="-200" dirty="0"/>
              <a:t> </a:t>
            </a:r>
            <a:r>
              <a:rPr spc="-5" dirty="0"/>
              <a:t>Custom</a:t>
            </a:r>
            <a:r>
              <a:rPr spc="-195" dirty="0"/>
              <a:t> </a:t>
            </a:r>
            <a:r>
              <a:rPr spc="-35" dirty="0"/>
              <a:t>Types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04324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8014" y="443638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0815" y="443638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6814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7957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32615" y="44363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5374</Words>
  <Application>WPS Presentation</Application>
  <PresentationFormat>Custom</PresentationFormat>
  <Paragraphs>428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Times New Roman</vt:lpstr>
      <vt:lpstr>Office Theme</vt:lpstr>
      <vt:lpstr>Writing Better Functions with  TypeScript</vt:lpstr>
      <vt:lpstr>PowerPoint 演示文稿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Using the --noImplicitAny Compiler Option</vt:lpstr>
      <vt:lpstr>Using the --noImplicitAny Compiler Option</vt:lpstr>
      <vt:lpstr>Using the --noImplicitAny Compiler Option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PowerPoint 演示文稿</vt:lpstr>
      <vt:lpstr>PowerPoint 演示文稿</vt:lpstr>
      <vt:lpstr>PowerPoint 演示文稿</vt:lpstr>
      <vt:lpstr>PowerPoint 演示文稿</vt:lpstr>
      <vt:lpstr>Anatomy of an Arrow Function</vt:lpstr>
      <vt:lpstr>PowerPoint 演示文稿</vt:lpstr>
      <vt:lpstr>PowerPoint 演示文稿</vt:lpstr>
      <vt:lpstr>PowerPoint 演示文稿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Demo</vt:lpstr>
      <vt:lpstr>PowerPoint 演示文稿</vt:lpstr>
      <vt:lpstr>PowerPoint 演示文稿</vt:lpstr>
      <vt:lpstr>Creating and Using Custom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Functions with  TypeScript</dc:title>
  <dc:creator/>
  <cp:lastModifiedBy>Admin</cp:lastModifiedBy>
  <cp:revision>4</cp:revision>
  <dcterms:created xsi:type="dcterms:W3CDTF">2021-07-27T03:18:00Z</dcterms:created>
  <dcterms:modified xsi:type="dcterms:W3CDTF">2023-07-02T09:26:43Z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E9DE129BD3BD424B9CBB42B15B99AE47</vt:lpwstr>
  </property>
  <property fmtid="{D5CDD505-2E9C-101B-9397-08002B2CF9AE}" pid="5" name="KSOProductBuildVer">
    <vt:lpwstr>1033-11.2.0.11537</vt:lpwstr>
  </property>
</Properties>
</file>