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9119" y="2620771"/>
            <a:ext cx="2353761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2976074"/>
            <a:ext cx="0" cy="3431540"/>
          </a:xfrm>
          <a:custGeom>
            <a:avLst/>
            <a:gdLst/>
            <a:ahLst/>
            <a:cxnLst/>
            <a:rect l="l" t="t" r="r" b="b"/>
            <a:pathLst>
              <a:path h="3431540">
                <a:moveTo>
                  <a:pt x="0" y="0"/>
                </a:moveTo>
                <a:lnTo>
                  <a:pt x="0" y="3431529"/>
                </a:lnTo>
              </a:path>
            </a:pathLst>
          </a:custGeom>
          <a:ln w="2540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0221" y="517651"/>
            <a:ext cx="83445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2916" y="2041652"/>
            <a:ext cx="8726167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1814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-114" dirty="0">
                <a:solidFill>
                  <a:srgbClr val="171717"/>
                </a:solidFill>
              </a:rPr>
              <a:t>on</a:t>
            </a:r>
            <a:r>
              <a:rPr sz="4500" spc="-125" dirty="0">
                <a:solidFill>
                  <a:srgbClr val="171717"/>
                </a:solidFill>
              </a:rPr>
              <a:t>s</a:t>
            </a:r>
            <a:r>
              <a:rPr sz="4500" spc="-180" dirty="0">
                <a:solidFill>
                  <a:srgbClr val="171717"/>
                </a:solidFill>
              </a:rPr>
              <a:t>u</a:t>
            </a:r>
            <a:r>
              <a:rPr sz="4500" spc="-225" dirty="0">
                <a:solidFill>
                  <a:srgbClr val="171717"/>
                </a:solidFill>
              </a:rPr>
              <a:t>m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55" dirty="0">
                <a:solidFill>
                  <a:srgbClr val="171717"/>
                </a:solidFill>
              </a:rPr>
              <a:t>ul</a:t>
            </a:r>
            <a:r>
              <a:rPr sz="4500" spc="-17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40355"/>
            <a:ext cx="9883775" cy="307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2377440">
              <a:lnSpc>
                <a:spcPts val="5300"/>
              </a:lnSpc>
              <a:spcBef>
                <a:spcPts val="46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1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accessible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outside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module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995" y="517651"/>
            <a:ext cx="534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</a:t>
            </a:r>
            <a:r>
              <a:rPr spc="20" dirty="0"/>
              <a:t>x</a:t>
            </a:r>
            <a:r>
              <a:rPr spc="125" dirty="0"/>
              <a:t>p</a:t>
            </a:r>
            <a:r>
              <a:rPr spc="114" dirty="0"/>
              <a:t>o</a:t>
            </a:r>
            <a:r>
              <a:rPr spc="-105" dirty="0"/>
              <a:t>r</a:t>
            </a:r>
            <a:r>
              <a:rPr spc="15" dirty="0"/>
              <a:t>t</a:t>
            </a:r>
            <a:r>
              <a:rPr spc="-95" dirty="0"/>
              <a:t>i</a:t>
            </a:r>
            <a:r>
              <a:rPr spc="-70" dirty="0"/>
              <a:t>n</a:t>
            </a:r>
            <a:r>
              <a:rPr spc="130" dirty="0"/>
              <a:t>g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35" dirty="0"/>
              <a:t>D</a:t>
            </a:r>
            <a:r>
              <a:rPr spc="-50" dirty="0"/>
              <a:t>e</a:t>
            </a:r>
            <a:r>
              <a:rPr spc="170" dirty="0"/>
              <a:t>c</a:t>
            </a:r>
            <a:r>
              <a:rPr spc="-95" dirty="0"/>
              <a:t>l</a:t>
            </a:r>
            <a:r>
              <a:rPr spc="-105" dirty="0"/>
              <a:t>a</a:t>
            </a:r>
            <a:r>
              <a:rPr spc="-195" dirty="0"/>
              <a:t>r</a:t>
            </a:r>
            <a:r>
              <a:rPr spc="-125" dirty="0"/>
              <a:t>a</a:t>
            </a:r>
            <a:r>
              <a:rPr spc="15" dirty="0"/>
              <a:t>t</a:t>
            </a:r>
            <a:r>
              <a:rPr spc="-95" dirty="0"/>
              <a:t>i</a:t>
            </a:r>
            <a:r>
              <a:rPr spc="110" dirty="0"/>
              <a:t>o</a:t>
            </a:r>
            <a:r>
              <a:rPr spc="-75" dirty="0"/>
              <a:t>n</a:t>
            </a:r>
            <a:endParaRPr spc="-7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61466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3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4385945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accessible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outside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module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StaffMember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4952" y="517651"/>
            <a:ext cx="425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Export</a:t>
            </a:r>
            <a:r>
              <a:rPr spc="-270" dirty="0"/>
              <a:t> </a:t>
            </a:r>
            <a:r>
              <a:rPr spc="-65" dirty="0"/>
              <a:t>Statements</a:t>
            </a:r>
            <a:endParaRPr spc="-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61466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3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4385945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accessible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outside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module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StaffMember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4952" y="517651"/>
            <a:ext cx="425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Export</a:t>
            </a:r>
            <a:r>
              <a:rPr spc="-270" dirty="0"/>
              <a:t> </a:t>
            </a:r>
            <a:r>
              <a:rPr spc="-65" dirty="0"/>
              <a:t>Statements</a:t>
            </a:r>
            <a:endParaRPr spc="-65" dirty="0"/>
          </a:p>
        </p:txBody>
      </p:sp>
      <p:sp>
        <p:nvSpPr>
          <p:cNvPr id="4" name="object 4"/>
          <p:cNvSpPr/>
          <p:nvPr/>
        </p:nvSpPr>
        <p:spPr>
          <a:xfrm>
            <a:off x="972152" y="5888300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4" y="0"/>
                </a:moveTo>
                <a:lnTo>
                  <a:pt x="0" y="283945"/>
                </a:lnTo>
                <a:lnTo>
                  <a:pt x="141973" y="283945"/>
                </a:lnTo>
                <a:lnTo>
                  <a:pt x="141973" y="914400"/>
                </a:lnTo>
                <a:lnTo>
                  <a:pt x="425917" y="914400"/>
                </a:lnTo>
                <a:lnTo>
                  <a:pt x="425917" y="283945"/>
                </a:lnTo>
                <a:lnTo>
                  <a:pt x="567889" y="283945"/>
                </a:lnTo>
                <a:lnTo>
                  <a:pt x="2839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61466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3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4385945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accessible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outside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module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StaffMember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4952" y="517651"/>
            <a:ext cx="425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Export</a:t>
            </a:r>
            <a:r>
              <a:rPr spc="-270" dirty="0"/>
              <a:t> </a:t>
            </a:r>
            <a:r>
              <a:rPr spc="-65" dirty="0"/>
              <a:t>Statements</a:t>
            </a:r>
            <a:endParaRPr spc="-65" dirty="0"/>
          </a:p>
        </p:txBody>
      </p:sp>
      <p:sp>
        <p:nvSpPr>
          <p:cNvPr id="4" name="object 4"/>
          <p:cNvSpPr/>
          <p:nvPr/>
        </p:nvSpPr>
        <p:spPr>
          <a:xfrm>
            <a:off x="8102868" y="5888300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5"/>
                </a:lnTo>
                <a:lnTo>
                  <a:pt x="141973" y="283945"/>
                </a:lnTo>
                <a:lnTo>
                  <a:pt x="141973" y="914400"/>
                </a:lnTo>
                <a:lnTo>
                  <a:pt x="425917" y="914400"/>
                </a:lnTo>
                <a:lnTo>
                  <a:pt x="425917" y="283945"/>
                </a:lnTo>
                <a:lnTo>
                  <a:pt x="567889" y="283945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4936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0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565" y="517651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15" dirty="0"/>
              <a:t> </a:t>
            </a:r>
            <a:r>
              <a:rPr spc="-35" dirty="0"/>
              <a:t>from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20" dirty="0"/>
              <a:t>Module</a:t>
            </a:r>
            <a:endParaRPr spc="20" dirty="0"/>
          </a:p>
        </p:txBody>
      </p:sp>
      <p:sp>
        <p:nvSpPr>
          <p:cNvPr id="4" name="object 4"/>
          <p:cNvSpPr/>
          <p:nvPr/>
        </p:nvSpPr>
        <p:spPr>
          <a:xfrm>
            <a:off x="864672" y="2278829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4" y="0"/>
                </a:moveTo>
                <a:lnTo>
                  <a:pt x="0" y="283944"/>
                </a:lnTo>
                <a:lnTo>
                  <a:pt x="141972" y="283944"/>
                </a:lnTo>
                <a:lnTo>
                  <a:pt x="141972" y="914400"/>
                </a:lnTo>
                <a:lnTo>
                  <a:pt x="425917" y="914400"/>
                </a:lnTo>
                <a:lnTo>
                  <a:pt x="425917" y="283944"/>
                </a:lnTo>
                <a:lnTo>
                  <a:pt x="567889" y="283944"/>
                </a:lnTo>
                <a:lnTo>
                  <a:pt x="2839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4936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0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565" y="517651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15" dirty="0"/>
              <a:t> </a:t>
            </a:r>
            <a:r>
              <a:rPr spc="-35" dirty="0"/>
              <a:t>from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20" dirty="0"/>
              <a:t>Module</a:t>
            </a:r>
            <a:endParaRPr spc="20" dirty="0"/>
          </a:p>
        </p:txBody>
      </p:sp>
      <p:sp>
        <p:nvSpPr>
          <p:cNvPr id="4" name="object 4"/>
          <p:cNvSpPr/>
          <p:nvPr/>
        </p:nvSpPr>
        <p:spPr>
          <a:xfrm>
            <a:off x="3471506" y="2431229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400"/>
                </a:lnTo>
                <a:lnTo>
                  <a:pt x="425918" y="914400"/>
                </a:lnTo>
                <a:lnTo>
                  <a:pt x="425918" y="283944"/>
                </a:lnTo>
                <a:lnTo>
                  <a:pt x="567890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4936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0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565" y="517651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15" dirty="0"/>
              <a:t> </a:t>
            </a:r>
            <a:r>
              <a:rPr spc="-35" dirty="0"/>
              <a:t>from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20" dirty="0"/>
              <a:t>Module</a:t>
            </a:r>
            <a:endParaRPr spc="20" dirty="0"/>
          </a:p>
        </p:txBody>
      </p:sp>
      <p:sp>
        <p:nvSpPr>
          <p:cNvPr id="4" name="object 4"/>
          <p:cNvSpPr/>
          <p:nvPr/>
        </p:nvSpPr>
        <p:spPr>
          <a:xfrm>
            <a:off x="5755895" y="2278829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4" y="0"/>
                </a:moveTo>
                <a:lnTo>
                  <a:pt x="0" y="283944"/>
                </a:lnTo>
                <a:lnTo>
                  <a:pt x="141972" y="283944"/>
                </a:lnTo>
                <a:lnTo>
                  <a:pt x="141972" y="914400"/>
                </a:lnTo>
                <a:lnTo>
                  <a:pt x="425917" y="914400"/>
                </a:lnTo>
                <a:lnTo>
                  <a:pt x="425917" y="283944"/>
                </a:lnTo>
                <a:lnTo>
                  <a:pt x="567889" y="283944"/>
                </a:lnTo>
                <a:lnTo>
                  <a:pt x="2839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4936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0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565" y="517651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15" dirty="0"/>
              <a:t> </a:t>
            </a:r>
            <a:r>
              <a:rPr spc="-35" dirty="0"/>
              <a:t>from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20" dirty="0"/>
              <a:t>Module</a:t>
            </a:r>
            <a:endParaRPr spc="20" dirty="0"/>
          </a:p>
        </p:txBody>
      </p:sp>
      <p:sp>
        <p:nvSpPr>
          <p:cNvPr id="4" name="object 4"/>
          <p:cNvSpPr/>
          <p:nvPr/>
        </p:nvSpPr>
        <p:spPr>
          <a:xfrm>
            <a:off x="7106653" y="2278828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400"/>
                </a:lnTo>
                <a:lnTo>
                  <a:pt x="425918" y="914400"/>
                </a:lnTo>
                <a:lnTo>
                  <a:pt x="425918" y="283944"/>
                </a:lnTo>
                <a:lnTo>
                  <a:pt x="567890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798434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09880">
              <a:lnSpc>
                <a:spcPct val="175000"/>
              </a:lnSpc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1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human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Worker</a:t>
            </a:r>
            <a:r>
              <a:rPr sz="20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engineer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Worker</a:t>
            </a:r>
            <a:r>
              <a:rPr sz="20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Worker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StaffMember</a:t>
            </a:r>
            <a:r>
              <a:rPr sz="2000" spc="-1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0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CoWorker</a:t>
            </a:r>
            <a:r>
              <a:rPr sz="20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1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565" y="517651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15" dirty="0"/>
              <a:t> </a:t>
            </a:r>
            <a:r>
              <a:rPr spc="-35" dirty="0"/>
              <a:t>from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20" dirty="0"/>
              <a:t>Module</a:t>
            </a:r>
            <a:endParaRPr spc="20" dirty="0"/>
          </a:p>
        </p:txBody>
      </p:sp>
      <p:sp>
        <p:nvSpPr>
          <p:cNvPr id="4" name="object 4"/>
          <p:cNvSpPr/>
          <p:nvPr/>
        </p:nvSpPr>
        <p:spPr>
          <a:xfrm>
            <a:off x="3784326" y="4693164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399"/>
                </a:lnTo>
                <a:lnTo>
                  <a:pt x="425918" y="914399"/>
                </a:lnTo>
                <a:lnTo>
                  <a:pt x="425918" y="283944"/>
                </a:lnTo>
                <a:lnTo>
                  <a:pt x="567890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798434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09880">
              <a:lnSpc>
                <a:spcPct val="175000"/>
              </a:lnSpc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1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human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Worker</a:t>
            </a:r>
            <a:r>
              <a:rPr sz="20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engineer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Worker</a:t>
            </a:r>
            <a:r>
              <a:rPr sz="20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Worker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StaffMember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CoWorker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1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emp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CoWorker</a:t>
            </a:r>
            <a:r>
              <a:rPr sz="2000" spc="-1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CoWorker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0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HR</a:t>
            </a:r>
            <a:r>
              <a:rPr sz="20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565" y="517651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15" dirty="0"/>
              <a:t> </a:t>
            </a:r>
            <a:r>
              <a:rPr spc="-35" dirty="0"/>
              <a:t>from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20" dirty="0"/>
              <a:t>Module</a:t>
            </a:r>
            <a:endParaRPr spc="20" dirty="0"/>
          </a:p>
        </p:txBody>
      </p:sp>
      <p:sp>
        <p:nvSpPr>
          <p:cNvPr id="4" name="object 4"/>
          <p:cNvSpPr/>
          <p:nvPr/>
        </p:nvSpPr>
        <p:spPr>
          <a:xfrm>
            <a:off x="1568918" y="5885751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399"/>
                </a:lnTo>
                <a:lnTo>
                  <a:pt x="425918" y="914399"/>
                </a:lnTo>
                <a:lnTo>
                  <a:pt x="425918" y="283944"/>
                </a:lnTo>
                <a:lnTo>
                  <a:pt x="567890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224532"/>
            <a:ext cx="392176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Supporting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technologies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resolution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Overview</a:t>
            </a:r>
            <a:endParaRPr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8740"/>
            <a:ext cx="7798434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09880">
              <a:lnSpc>
                <a:spcPct val="175000"/>
              </a:lnSpc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hireDeveloper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1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human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Worker</a:t>
            </a:r>
            <a:r>
              <a:rPr sz="20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engineer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Worker</a:t>
            </a:r>
            <a:r>
              <a:rPr sz="20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Worker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StaffMember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CoWorker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1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emp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CoWorker</a:t>
            </a:r>
            <a:r>
              <a:rPr sz="2000" spc="-1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CoWorker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05308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HR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565" y="517651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Importing</a:t>
            </a:r>
            <a:r>
              <a:rPr spc="-215" dirty="0"/>
              <a:t> </a:t>
            </a:r>
            <a:r>
              <a:rPr spc="-35" dirty="0"/>
              <a:t>from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20" dirty="0"/>
              <a:t>Module</a:t>
            </a:r>
            <a:endParaRPr spc="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6389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Converting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4160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relative</a:t>
            </a:r>
            <a:r>
              <a:rPr sz="2400" spc="-4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Laptop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'/hardware'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0000" y="517651"/>
            <a:ext cx="730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Relative</a:t>
            </a:r>
            <a:r>
              <a:rPr spc="-195" dirty="0"/>
              <a:t> </a:t>
            </a:r>
            <a:r>
              <a:rPr spc="-229" dirty="0"/>
              <a:t>vs.</a:t>
            </a:r>
            <a:r>
              <a:rPr spc="-190" dirty="0"/>
              <a:t> </a:t>
            </a:r>
            <a:r>
              <a:rPr spc="-60" dirty="0"/>
              <a:t>Non-relative</a:t>
            </a:r>
            <a:r>
              <a:rPr spc="-190" dirty="0"/>
              <a:t> </a:t>
            </a:r>
            <a:r>
              <a:rPr spc="-80" dirty="0"/>
              <a:t>Imports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4870385" y="2391783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4"/>
                </a:lnTo>
                <a:lnTo>
                  <a:pt x="141973" y="283944"/>
                </a:lnTo>
                <a:lnTo>
                  <a:pt x="141973" y="914400"/>
                </a:lnTo>
                <a:lnTo>
                  <a:pt x="425917" y="914400"/>
                </a:lnTo>
                <a:lnTo>
                  <a:pt x="425917" y="283944"/>
                </a:lnTo>
                <a:lnTo>
                  <a:pt x="567889" y="283944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787654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relative</a:t>
            </a:r>
            <a:r>
              <a:rPr sz="2400" spc="-4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1100455">
              <a:lnSpc>
                <a:spcPct val="159000"/>
              </a:lnSpc>
              <a:spcBef>
                <a:spcPts val="1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Laptop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'/hardware'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NewHire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'../HR/recruiting'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0000" y="517651"/>
            <a:ext cx="730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Relative</a:t>
            </a:r>
            <a:r>
              <a:rPr spc="-195" dirty="0"/>
              <a:t> </a:t>
            </a:r>
            <a:r>
              <a:rPr spc="-229" dirty="0"/>
              <a:t>vs.</a:t>
            </a:r>
            <a:r>
              <a:rPr spc="-190" dirty="0"/>
              <a:t> </a:t>
            </a:r>
            <a:r>
              <a:rPr spc="-60" dirty="0"/>
              <a:t>Non-relative</a:t>
            </a:r>
            <a:r>
              <a:rPr spc="-190" dirty="0"/>
              <a:t> </a:t>
            </a:r>
            <a:r>
              <a:rPr spc="-80" dirty="0"/>
              <a:t>Imports</a:t>
            </a:r>
            <a:endParaRPr spc="-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7876540" cy="454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relative</a:t>
            </a:r>
            <a:r>
              <a:rPr sz="2400" spc="-4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1100455">
              <a:lnSpc>
                <a:spcPct val="159000"/>
              </a:lnSpc>
              <a:spcBef>
                <a:spcPts val="1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Laptop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'/hardware'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NewHire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'../HR/recruiting'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12700" marR="2743200">
              <a:lnSpc>
                <a:spcPct val="163000"/>
              </a:lnSpc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 non-relative imports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'jquery'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lodash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'lodash'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0000" y="517651"/>
            <a:ext cx="730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Relative</a:t>
            </a:r>
            <a:r>
              <a:rPr spc="-195" dirty="0"/>
              <a:t> </a:t>
            </a:r>
            <a:r>
              <a:rPr spc="-229" dirty="0"/>
              <a:t>vs.</a:t>
            </a:r>
            <a:r>
              <a:rPr spc="-190" dirty="0"/>
              <a:t> </a:t>
            </a:r>
            <a:r>
              <a:rPr spc="-60" dirty="0"/>
              <a:t>Non-relative</a:t>
            </a:r>
            <a:r>
              <a:rPr spc="-190" dirty="0"/>
              <a:t> </a:t>
            </a:r>
            <a:r>
              <a:rPr spc="-80" dirty="0"/>
              <a:t>Imports</a:t>
            </a:r>
            <a:endParaRPr spc="-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584" y="517651"/>
            <a:ext cx="658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Module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Resolution</a:t>
            </a:r>
            <a:r>
              <a:rPr spc="-18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Strategies</a:t>
            </a:r>
            <a:endParaRPr spc="-7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1714" y="1583712"/>
            <a:ext cx="8629015" cy="1511935"/>
            <a:chOff x="1781714" y="1583712"/>
            <a:chExt cx="8629015" cy="151193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1714" y="1583712"/>
              <a:ext cx="8628570" cy="7714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95193" y="2235997"/>
              <a:ext cx="504825" cy="859790"/>
            </a:xfrm>
            <a:custGeom>
              <a:avLst/>
              <a:gdLst/>
              <a:ahLst/>
              <a:cxnLst/>
              <a:rect l="l" t="t" r="r" b="b"/>
              <a:pathLst>
                <a:path w="504825" h="859789">
                  <a:moveTo>
                    <a:pt x="252248" y="0"/>
                  </a:moveTo>
                  <a:lnTo>
                    <a:pt x="0" y="252248"/>
                  </a:lnTo>
                  <a:lnTo>
                    <a:pt x="126123" y="252248"/>
                  </a:lnTo>
                  <a:lnTo>
                    <a:pt x="126123" y="859221"/>
                  </a:lnTo>
                  <a:lnTo>
                    <a:pt x="378372" y="859221"/>
                  </a:lnTo>
                  <a:lnTo>
                    <a:pt x="378372" y="252248"/>
                  </a:lnTo>
                  <a:lnTo>
                    <a:pt x="504496" y="252248"/>
                  </a:lnTo>
                  <a:lnTo>
                    <a:pt x="2522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584" y="517651"/>
            <a:ext cx="658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Module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Resolution</a:t>
            </a:r>
            <a:r>
              <a:rPr spc="-18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Strategies</a:t>
            </a:r>
            <a:endParaRPr spc="-7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1714" y="1583712"/>
            <a:ext cx="8629015" cy="1511935"/>
            <a:chOff x="1781714" y="1583712"/>
            <a:chExt cx="8629015" cy="151193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1714" y="1583712"/>
              <a:ext cx="8628570" cy="7714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70064" y="2235999"/>
              <a:ext cx="2372360" cy="859790"/>
            </a:xfrm>
            <a:custGeom>
              <a:avLst/>
              <a:gdLst/>
              <a:ahLst/>
              <a:cxnLst/>
              <a:rect l="l" t="t" r="r" b="b"/>
              <a:pathLst>
                <a:path w="2372359" h="859789">
                  <a:moveTo>
                    <a:pt x="504507" y="252247"/>
                  </a:moveTo>
                  <a:lnTo>
                    <a:pt x="252260" y="0"/>
                  </a:lnTo>
                  <a:lnTo>
                    <a:pt x="0" y="252247"/>
                  </a:lnTo>
                  <a:lnTo>
                    <a:pt x="126123" y="252247"/>
                  </a:lnTo>
                  <a:lnTo>
                    <a:pt x="126123" y="859218"/>
                  </a:lnTo>
                  <a:lnTo>
                    <a:pt x="378383" y="859218"/>
                  </a:lnTo>
                  <a:lnTo>
                    <a:pt x="378383" y="252247"/>
                  </a:lnTo>
                  <a:lnTo>
                    <a:pt x="504507" y="252247"/>
                  </a:lnTo>
                  <a:close/>
                </a:path>
                <a:path w="2372359" h="859789">
                  <a:moveTo>
                    <a:pt x="2371928" y="252247"/>
                  </a:moveTo>
                  <a:lnTo>
                    <a:pt x="2119680" y="0"/>
                  </a:lnTo>
                  <a:lnTo>
                    <a:pt x="1867420" y="252247"/>
                  </a:lnTo>
                  <a:lnTo>
                    <a:pt x="1993544" y="252247"/>
                  </a:lnTo>
                  <a:lnTo>
                    <a:pt x="1993544" y="859218"/>
                  </a:lnTo>
                  <a:lnTo>
                    <a:pt x="2245791" y="859218"/>
                  </a:lnTo>
                  <a:lnTo>
                    <a:pt x="2245791" y="252247"/>
                  </a:lnTo>
                  <a:lnTo>
                    <a:pt x="2371928" y="252247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9441" y="2949955"/>
            <a:ext cx="108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0585" y="3717035"/>
            <a:ext cx="4370705" cy="16135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845185" marR="5080" indent="-832485" algn="r">
              <a:lnSpc>
                <a:spcPts val="2110"/>
              </a:lnSpc>
              <a:spcBef>
                <a:spcPts val="41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emitting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AMD,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UMD,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072640" marR="5715" indent="1411605" algn="r">
              <a:lnSpc>
                <a:spcPts val="4010"/>
              </a:lnSpc>
              <a:spcBef>
                <a:spcPts val="15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78" y="2949955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3717035"/>
            <a:ext cx="5113020" cy="16135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708025">
              <a:lnSpc>
                <a:spcPts val="2110"/>
              </a:lnSpc>
              <a:spcBef>
                <a:spcPts val="41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emitting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CommonJS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010"/>
              </a:lnSpc>
              <a:spcBef>
                <a:spcPts val="15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Closely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mirrors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resolution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60584" y="517651"/>
            <a:ext cx="658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Module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Resolution</a:t>
            </a:r>
            <a:r>
              <a:rPr spc="-18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Strategies</a:t>
            </a:r>
            <a:endParaRPr spc="-70" dirty="0">
              <a:solidFill>
                <a:srgbClr val="40404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81714" y="1583712"/>
            <a:ext cx="8629015" cy="1392555"/>
            <a:chOff x="1781714" y="1583712"/>
            <a:chExt cx="8629015" cy="1392555"/>
          </a:xfrm>
        </p:grpSpPr>
        <p:sp>
          <p:nvSpPr>
            <p:cNvPr id="8" name="object 8"/>
            <p:cNvSpPr/>
            <p:nvPr/>
          </p:nvSpPr>
          <p:spPr>
            <a:xfrm>
              <a:off x="5399689" y="1734206"/>
              <a:ext cx="1474470" cy="1242060"/>
            </a:xfrm>
            <a:custGeom>
              <a:avLst/>
              <a:gdLst/>
              <a:ahLst/>
              <a:cxnLst/>
              <a:rect l="l" t="t" r="r" b="b"/>
              <a:pathLst>
                <a:path w="1474470" h="1242060">
                  <a:moveTo>
                    <a:pt x="1474076" y="0"/>
                  </a:moveTo>
                  <a:lnTo>
                    <a:pt x="0" y="0"/>
                  </a:lnTo>
                  <a:lnTo>
                    <a:pt x="0" y="1241868"/>
                  </a:lnTo>
                  <a:lnTo>
                    <a:pt x="1474076" y="1241868"/>
                  </a:lnTo>
                  <a:lnTo>
                    <a:pt x="1474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1714" y="1583712"/>
              <a:ext cx="8628570" cy="771428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2194052"/>
            <a:ext cx="678116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File:</a:t>
            </a:r>
            <a:r>
              <a:rPr sz="2400" spc="-4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/Source/MultiMath/player.ts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6101" y="517651"/>
            <a:ext cx="769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Resolving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Classic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Imports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7448" y="3256277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4" y="252247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7"/>
                </a:lnTo>
                <a:lnTo>
                  <a:pt x="504497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94052"/>
            <a:ext cx="678116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File:</a:t>
            </a:r>
            <a:r>
              <a:rPr sz="2400" spc="-4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/Source/MultiMath/player.ts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/Source/MultiMath/person.d.ts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6101" y="517651"/>
            <a:ext cx="769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200" dirty="0"/>
              <a:t> </a:t>
            </a:r>
            <a:r>
              <a:rPr spc="-30" dirty="0"/>
              <a:t>Classic</a:t>
            </a:r>
            <a:r>
              <a:rPr spc="-200" dirty="0"/>
              <a:t> </a:t>
            </a:r>
            <a:r>
              <a:rPr spc="-60" dirty="0"/>
              <a:t>Relative</a:t>
            </a:r>
            <a:r>
              <a:rPr spc="-195" dirty="0"/>
              <a:t> </a:t>
            </a:r>
            <a:r>
              <a:rPr spc="-80" dirty="0"/>
              <a:t>Imports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5122709" y="5047514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4" y="252247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7"/>
                </a:lnTo>
                <a:lnTo>
                  <a:pt x="504497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Encapsulation</a:t>
            </a:r>
            <a:endParaRPr spc="20" dirty="0"/>
          </a:p>
          <a:p>
            <a:pPr marL="179705">
              <a:lnSpc>
                <a:spcPct val="100000"/>
              </a:lnSpc>
              <a:spcBef>
                <a:spcPts val="1800"/>
              </a:spcBef>
            </a:pPr>
            <a:r>
              <a:rPr spc="15" dirty="0"/>
              <a:t>Reusability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086575" y="3812540"/>
            <a:ext cx="491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higher-level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941" y="2849371"/>
            <a:ext cx="213423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88900">
              <a:lnSpc>
                <a:spcPts val="4300"/>
              </a:lnSpc>
              <a:spcBef>
                <a:spcPts val="215"/>
              </a:spcBef>
            </a:pP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36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69391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84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190" dirty="0"/>
              <a:t> </a:t>
            </a:r>
            <a:r>
              <a:rPr spc="-30" dirty="0"/>
              <a:t>Classic</a:t>
            </a:r>
            <a:r>
              <a:rPr spc="-190" dirty="0"/>
              <a:t> </a:t>
            </a:r>
            <a:r>
              <a:rPr spc="-60" dirty="0"/>
              <a:t>Non-relative</a:t>
            </a:r>
            <a:r>
              <a:rPr spc="-190" dirty="0"/>
              <a:t> </a:t>
            </a:r>
            <a:r>
              <a:rPr spc="-80" dirty="0"/>
              <a:t>Imports</a:t>
            </a:r>
            <a:endParaRPr spc="-80" dirty="0"/>
          </a:p>
          <a:p>
            <a:pPr marL="12700" marR="3100705">
              <a:lnSpc>
                <a:spcPct val="163000"/>
              </a:lnSpc>
              <a:spcBef>
                <a:spcPts val="45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File:</a:t>
            </a:r>
            <a:r>
              <a:rPr sz="2400" spc="-5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/Source/MultiMath/player.ts </a:t>
            </a:r>
            <a:r>
              <a:rPr sz="2400" spc="-14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'person'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3208" y="2351501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8"/>
                </a:lnTo>
                <a:lnTo>
                  <a:pt x="126124" y="252248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8"/>
                </a:lnTo>
                <a:lnTo>
                  <a:pt x="504497" y="252248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69302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/Source/MultiMath/person.d.ts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/Source/person.d.ts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(continue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searching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up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directory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tree)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69391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84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190" dirty="0"/>
              <a:t> </a:t>
            </a:r>
            <a:r>
              <a:rPr spc="-30" dirty="0"/>
              <a:t>Classic</a:t>
            </a:r>
            <a:r>
              <a:rPr spc="-190" dirty="0"/>
              <a:t> </a:t>
            </a:r>
            <a:r>
              <a:rPr spc="-60" dirty="0"/>
              <a:t>Non-relative</a:t>
            </a:r>
            <a:r>
              <a:rPr spc="-190" dirty="0"/>
              <a:t> </a:t>
            </a:r>
            <a:r>
              <a:rPr spc="-80" dirty="0"/>
              <a:t>Imports</a:t>
            </a:r>
            <a:endParaRPr spc="-80" dirty="0"/>
          </a:p>
          <a:p>
            <a:pPr marL="12700" marR="3100705">
              <a:lnSpc>
                <a:spcPct val="163000"/>
              </a:lnSpc>
              <a:spcBef>
                <a:spcPts val="45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File:</a:t>
            </a:r>
            <a:r>
              <a:rPr sz="2400" spc="-5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/Source/MultiMath/player.ts </a:t>
            </a:r>
            <a:r>
              <a:rPr sz="2400" spc="-14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'person'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1194307"/>
            <a:ext cx="11162030" cy="365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5945">
              <a:lnSpc>
                <a:spcPct val="143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 File: /Source/MultiMath/player.ts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/Source/MultiMath/person.tsx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/Source/MultiMath/person.d.ts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/Source/MultiMath/person/package.json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(with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"types"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property)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154" y="517651"/>
            <a:ext cx="7376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210" dirty="0"/>
              <a:t> </a:t>
            </a:r>
            <a:r>
              <a:rPr spc="90" dirty="0"/>
              <a:t>Node</a:t>
            </a:r>
            <a:r>
              <a:rPr spc="-204" dirty="0"/>
              <a:t> </a:t>
            </a:r>
            <a:r>
              <a:rPr spc="-60" dirty="0"/>
              <a:t>Relative</a:t>
            </a:r>
            <a:r>
              <a:rPr spc="-204" dirty="0"/>
              <a:t> </a:t>
            </a:r>
            <a:r>
              <a:rPr spc="-80" dirty="0"/>
              <a:t>Imports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3911528" y="4902197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4" y="252247"/>
                </a:lnTo>
                <a:lnTo>
                  <a:pt x="126124" y="859220"/>
                </a:lnTo>
                <a:lnTo>
                  <a:pt x="378372" y="859220"/>
                </a:lnTo>
                <a:lnTo>
                  <a:pt x="378372" y="252247"/>
                </a:lnTo>
                <a:lnTo>
                  <a:pt x="504497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1194307"/>
            <a:ext cx="1116203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5945">
              <a:lnSpc>
                <a:spcPct val="143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 File: /Source/MultiMath/player.ts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'./person'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/Source/MultiMath/person.tsx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/Source/MultiMath/person.d.ts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/Source/MultiMath/person/package.json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(with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"types"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property)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/Source/MultiMath/person/index.ts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/Source/MultiMath/person/index.tsx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/Source/MultiMath/person/index.d.ts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154" y="517651"/>
            <a:ext cx="7376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210" dirty="0"/>
              <a:t> </a:t>
            </a:r>
            <a:r>
              <a:rPr spc="90" dirty="0"/>
              <a:t>Node</a:t>
            </a:r>
            <a:r>
              <a:rPr spc="-204" dirty="0"/>
              <a:t> </a:t>
            </a:r>
            <a:r>
              <a:rPr spc="-60" dirty="0"/>
              <a:t>Relative</a:t>
            </a:r>
            <a:r>
              <a:rPr spc="-204" dirty="0"/>
              <a:t> </a:t>
            </a:r>
            <a:r>
              <a:rPr spc="-80" dirty="0"/>
              <a:t>Imports</a:t>
            </a:r>
            <a:endParaRPr spc="-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2644140"/>
            <a:ext cx="10082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/Source/MultiMath/node_modules/person.ts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(person.tsx,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person.d.ts)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40" y="517651"/>
            <a:ext cx="995489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200" dirty="0"/>
              <a:t> </a:t>
            </a:r>
            <a:r>
              <a:rPr spc="90" dirty="0"/>
              <a:t>Node</a:t>
            </a:r>
            <a:r>
              <a:rPr spc="-200" dirty="0"/>
              <a:t> </a:t>
            </a:r>
            <a:r>
              <a:rPr spc="-60" dirty="0"/>
              <a:t>Non-relative</a:t>
            </a:r>
            <a:r>
              <a:rPr spc="-200" dirty="0"/>
              <a:t> </a:t>
            </a:r>
            <a:r>
              <a:rPr spc="-80" dirty="0"/>
              <a:t>Imports</a:t>
            </a:r>
            <a:endParaRPr spc="-80" dirty="0"/>
          </a:p>
          <a:p>
            <a:pPr marL="12700" marR="4447540">
              <a:lnSpc>
                <a:spcPts val="4200"/>
              </a:lnSpc>
              <a:spcBef>
                <a:spcPts val="65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 File: /Source/MultiMath/player.ts </a:t>
            </a:r>
            <a:r>
              <a:rPr sz="2000" spc="-119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0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'person'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400" y="3083021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8"/>
                </a:lnTo>
                <a:lnTo>
                  <a:pt x="126124" y="252248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8"/>
                </a:lnTo>
                <a:lnTo>
                  <a:pt x="504497" y="252248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2644140"/>
            <a:ext cx="11303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(person.tsx,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person.d.ts)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/Source/MultiMath/node_modules/person/package.json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(with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"types"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property)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40" y="517651"/>
            <a:ext cx="995489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200" dirty="0"/>
              <a:t> </a:t>
            </a:r>
            <a:r>
              <a:rPr spc="90" dirty="0"/>
              <a:t>Node</a:t>
            </a:r>
            <a:r>
              <a:rPr spc="-200" dirty="0"/>
              <a:t> </a:t>
            </a:r>
            <a:r>
              <a:rPr spc="-60" dirty="0"/>
              <a:t>Non-relative</a:t>
            </a:r>
            <a:r>
              <a:rPr spc="-200" dirty="0"/>
              <a:t> </a:t>
            </a:r>
            <a:r>
              <a:rPr spc="-80" dirty="0"/>
              <a:t>Imports</a:t>
            </a:r>
            <a:endParaRPr spc="-80" dirty="0"/>
          </a:p>
          <a:p>
            <a:pPr marL="12700" marR="4447540">
              <a:lnSpc>
                <a:spcPts val="4200"/>
              </a:lnSpc>
              <a:spcBef>
                <a:spcPts val="65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 File: /Source/MultiMath/player.ts </a:t>
            </a:r>
            <a:r>
              <a:rPr sz="2000" spc="-119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0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'person'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7718" y="3553057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4" y="252247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7"/>
                </a:lnTo>
                <a:lnTo>
                  <a:pt x="504497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1007364"/>
            <a:ext cx="1130300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File:</a:t>
            </a:r>
            <a:r>
              <a:rPr sz="20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/Source/MultiMath/player.ts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0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(person.tsx,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person.d.ts)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/Source/MultiMath/node_modules/person/package.json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(with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"types"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property)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/Source/MultiMath/node_modules/@types/person.d.ts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/Source/MultiMath/node_modules/person/index.ts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index.d.ts)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200" dirty="0"/>
              <a:t> </a:t>
            </a:r>
            <a:r>
              <a:rPr spc="90" dirty="0"/>
              <a:t>Node</a:t>
            </a:r>
            <a:r>
              <a:rPr spc="-200" dirty="0"/>
              <a:t> </a:t>
            </a:r>
            <a:r>
              <a:rPr spc="-60" dirty="0"/>
              <a:t>Non-relative</a:t>
            </a:r>
            <a:r>
              <a:rPr spc="-200" dirty="0"/>
              <a:t> </a:t>
            </a:r>
            <a:r>
              <a:rPr spc="-80" dirty="0"/>
              <a:t>Imports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6352276" y="4384097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7"/>
                </a:lnTo>
                <a:lnTo>
                  <a:pt x="126123" y="252247"/>
                </a:lnTo>
                <a:lnTo>
                  <a:pt x="126123" y="859221"/>
                </a:lnTo>
                <a:lnTo>
                  <a:pt x="378372" y="859221"/>
                </a:lnTo>
                <a:lnTo>
                  <a:pt x="378372" y="252247"/>
                </a:lnTo>
                <a:lnTo>
                  <a:pt x="504496" y="252247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1007364"/>
            <a:ext cx="113030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File:</a:t>
            </a:r>
            <a:r>
              <a:rPr sz="20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/Source/MultiMath/player.ts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0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(person.tsx,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person.d.ts)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/Source/MultiMath/node_modules/person/package.json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(with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"types"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property)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/Source/MultiMath/node_modules/@types/person.d.ts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/Source/MultiMath/node_modules/person/index.ts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index.d.ts)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/Source/node_modules/person.ts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(person.tsx,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person.d.ts)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200" dirty="0"/>
              <a:t> </a:t>
            </a:r>
            <a:r>
              <a:rPr spc="90" dirty="0"/>
              <a:t>Node</a:t>
            </a:r>
            <a:r>
              <a:rPr spc="-200" dirty="0"/>
              <a:t> </a:t>
            </a:r>
            <a:r>
              <a:rPr spc="-60" dirty="0"/>
              <a:t>Non-relative</a:t>
            </a:r>
            <a:r>
              <a:rPr spc="-200" dirty="0"/>
              <a:t> </a:t>
            </a:r>
            <a:r>
              <a:rPr spc="-80" dirty="0"/>
              <a:t>Imports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2187004" y="5180792"/>
            <a:ext cx="504825" cy="859790"/>
          </a:xfrm>
          <a:custGeom>
            <a:avLst/>
            <a:gdLst/>
            <a:ahLst/>
            <a:cxnLst/>
            <a:rect l="l" t="t" r="r" b="b"/>
            <a:pathLst>
              <a:path w="504825" h="859789">
                <a:moveTo>
                  <a:pt x="252248" y="0"/>
                </a:moveTo>
                <a:lnTo>
                  <a:pt x="0" y="252248"/>
                </a:lnTo>
                <a:lnTo>
                  <a:pt x="126124" y="252248"/>
                </a:lnTo>
                <a:lnTo>
                  <a:pt x="126124" y="859221"/>
                </a:lnTo>
                <a:lnTo>
                  <a:pt x="378372" y="859221"/>
                </a:lnTo>
                <a:lnTo>
                  <a:pt x="378372" y="252248"/>
                </a:lnTo>
                <a:lnTo>
                  <a:pt x="504497" y="252248"/>
                </a:lnTo>
                <a:lnTo>
                  <a:pt x="2522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0" y="1007364"/>
            <a:ext cx="11303000" cy="574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File:</a:t>
            </a:r>
            <a:r>
              <a:rPr sz="20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/Source/MultiMath/player.ts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0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'person'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(person.tsx,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person.d.ts)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/Source/MultiMath/node_modules/person/package.json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(with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"types"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property)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/Source/MultiMath/node_modules/@types/person.d.ts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/Source/MultiMath/node_modules/person/index.ts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index.d.ts)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/Source/node_modules/person.ts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(person.tsx,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person.d.ts)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/Source/node_modules/person/package.json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(with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"types"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property)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/Source/node_modules/@types/person.d.ts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/Source/node_modules/person/index.ts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(index.tsx,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index.d.ts)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Resolving</a:t>
            </a:r>
            <a:r>
              <a:rPr spc="-200" dirty="0"/>
              <a:t> </a:t>
            </a:r>
            <a:r>
              <a:rPr spc="90" dirty="0"/>
              <a:t>Node</a:t>
            </a:r>
            <a:r>
              <a:rPr spc="-200" dirty="0"/>
              <a:t> </a:t>
            </a:r>
            <a:r>
              <a:rPr spc="-60" dirty="0"/>
              <a:t>Non-relative</a:t>
            </a:r>
            <a:r>
              <a:rPr spc="-200" dirty="0"/>
              <a:t> </a:t>
            </a:r>
            <a:r>
              <a:rPr spc="-80" dirty="0"/>
              <a:t>Imports</a:t>
            </a:r>
            <a:endParaRPr spc="-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471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resolution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692" y="517651"/>
            <a:ext cx="562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Supporting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Technologies</a:t>
            </a:r>
            <a:endParaRPr spc="-3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35379" y="1057420"/>
            <a:ext cx="1084522" cy="13032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3534" y="5382810"/>
            <a:ext cx="1648051" cy="12657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633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Webpack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bundle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18146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Decorators in Typescript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990600"/>
            <a:ext cx="4992370" cy="54622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743439" y="304926"/>
            <a:ext cx="65836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20" dirty="0">
                <a:solidFill>
                  <a:srgbClr val="404040"/>
                </a:solidFill>
              </a:rPr>
              <a:t>Types of Decorators</a:t>
            </a:r>
            <a:endParaRPr lang="en-US" spc="-7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32916" y="2041652"/>
            <a:ext cx="8726167" cy="31515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05200" marR="757555" indent="4445">
              <a:lnSpc>
                <a:spcPct val="101000"/>
              </a:lnSpc>
              <a:spcBef>
                <a:spcPts val="75"/>
              </a:spcBef>
            </a:pPr>
            <a:r>
              <a:rPr spc="35" dirty="0"/>
              <a:t>Modules</a:t>
            </a:r>
            <a:r>
              <a:rPr spc="-145" dirty="0"/>
              <a:t> </a:t>
            </a:r>
            <a:r>
              <a:rPr spc="30" dirty="0"/>
              <a:t>provide</a:t>
            </a:r>
            <a:r>
              <a:rPr spc="-145" dirty="0"/>
              <a:t> </a:t>
            </a:r>
            <a:r>
              <a:rPr spc="-10" dirty="0"/>
              <a:t>higher-level </a:t>
            </a:r>
            <a:r>
              <a:rPr spc="-830" dirty="0"/>
              <a:t> </a:t>
            </a:r>
            <a:r>
              <a:rPr spc="10" dirty="0"/>
              <a:t>abstractions</a:t>
            </a:r>
            <a:endParaRPr spc="10" dirty="0"/>
          </a:p>
          <a:p>
            <a:pPr marL="3509645" marR="3003550">
              <a:lnSpc>
                <a:spcPct val="160000"/>
              </a:lnSpc>
              <a:spcBef>
                <a:spcPts val="70"/>
              </a:spcBef>
            </a:pPr>
            <a:r>
              <a:rPr dirty="0"/>
              <a:t>Simple </a:t>
            </a:r>
            <a:r>
              <a:rPr spc="-25" dirty="0"/>
              <a:t>syntax </a:t>
            </a:r>
            <a:r>
              <a:rPr spc="-830" dirty="0"/>
              <a:t> </a:t>
            </a:r>
            <a:r>
              <a:rPr spc="40" dirty="0"/>
              <a:t>Flexible</a:t>
            </a:r>
            <a:r>
              <a:rPr spc="-200" dirty="0"/>
              <a:t> </a:t>
            </a:r>
            <a:r>
              <a:rPr dirty="0"/>
              <a:t>usage</a:t>
            </a:r>
            <a:endParaRPr dirty="0"/>
          </a:p>
          <a:p>
            <a:pPr marL="3509645">
              <a:lnSpc>
                <a:spcPct val="100000"/>
              </a:lnSpc>
              <a:spcBef>
                <a:spcPts val="1825"/>
              </a:spcBef>
            </a:pPr>
            <a:r>
              <a:rPr spc="25" dirty="0"/>
              <a:t>Configurable</a:t>
            </a:r>
            <a:r>
              <a:rPr spc="-130" dirty="0"/>
              <a:t> </a:t>
            </a:r>
            <a:r>
              <a:rPr spc="10" dirty="0"/>
              <a:t>resolution</a:t>
            </a:r>
            <a:r>
              <a:rPr spc="-125" dirty="0"/>
              <a:t> </a:t>
            </a:r>
            <a:r>
              <a:rPr spc="-5" dirty="0"/>
              <a:t>strategies</a:t>
            </a:r>
            <a:endParaRPr spc="-5" dirty="0"/>
          </a:p>
          <a:p>
            <a:pPr marL="3509645">
              <a:lnSpc>
                <a:spcPct val="100000"/>
              </a:lnSpc>
              <a:spcBef>
                <a:spcPts val="1825"/>
              </a:spcBef>
            </a:pPr>
            <a:r>
              <a:rPr lang="en-US" spc="-5" dirty="0"/>
              <a:t>Decorators</a:t>
            </a:r>
            <a:endParaRPr lang="en-US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Summary</a:t>
            </a:r>
            <a:endParaRPr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9692" y="517651"/>
            <a:ext cx="562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Supporting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Technologies</a:t>
            </a:r>
            <a:endParaRPr spc="-30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2610" y="1057420"/>
            <a:ext cx="2574925" cy="3831590"/>
            <a:chOff x="1092610" y="1057420"/>
            <a:chExt cx="2574925" cy="38315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35378" y="1057420"/>
              <a:ext cx="1084522" cy="13032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2610" y="2847878"/>
              <a:ext cx="2574925" cy="2041525"/>
            </a:xfrm>
            <a:custGeom>
              <a:avLst/>
              <a:gdLst/>
              <a:ahLst/>
              <a:cxnLst/>
              <a:rect l="l" t="t" r="r" b="b"/>
              <a:pathLst>
                <a:path w="2574925" h="2041525">
                  <a:moveTo>
                    <a:pt x="2234458" y="0"/>
                  </a:moveTo>
                  <a:lnTo>
                    <a:pt x="340157" y="0"/>
                  </a:lnTo>
                  <a:lnTo>
                    <a:pt x="293999" y="3105"/>
                  </a:lnTo>
                  <a:lnTo>
                    <a:pt x="249729" y="12150"/>
                  </a:lnTo>
                  <a:lnTo>
                    <a:pt x="207752" y="26731"/>
                  </a:lnTo>
                  <a:lnTo>
                    <a:pt x="168473" y="46441"/>
                  </a:lnTo>
                  <a:lnTo>
                    <a:pt x="132297" y="70875"/>
                  </a:lnTo>
                  <a:lnTo>
                    <a:pt x="99629" y="99629"/>
                  </a:lnTo>
                  <a:lnTo>
                    <a:pt x="70875" y="132297"/>
                  </a:lnTo>
                  <a:lnTo>
                    <a:pt x="46441" y="168473"/>
                  </a:lnTo>
                  <a:lnTo>
                    <a:pt x="26731" y="207752"/>
                  </a:lnTo>
                  <a:lnTo>
                    <a:pt x="12150" y="249729"/>
                  </a:lnTo>
                  <a:lnTo>
                    <a:pt x="3105" y="293999"/>
                  </a:lnTo>
                  <a:lnTo>
                    <a:pt x="0" y="340156"/>
                  </a:lnTo>
                  <a:lnTo>
                    <a:pt x="0" y="1700745"/>
                  </a:lnTo>
                  <a:lnTo>
                    <a:pt x="3105" y="1746903"/>
                  </a:lnTo>
                  <a:lnTo>
                    <a:pt x="12150" y="1791173"/>
                  </a:lnTo>
                  <a:lnTo>
                    <a:pt x="26731" y="1833150"/>
                  </a:lnTo>
                  <a:lnTo>
                    <a:pt x="46441" y="1872429"/>
                  </a:lnTo>
                  <a:lnTo>
                    <a:pt x="70875" y="1908605"/>
                  </a:lnTo>
                  <a:lnTo>
                    <a:pt x="99629" y="1941273"/>
                  </a:lnTo>
                  <a:lnTo>
                    <a:pt x="132297" y="1970026"/>
                  </a:lnTo>
                  <a:lnTo>
                    <a:pt x="168473" y="1994461"/>
                  </a:lnTo>
                  <a:lnTo>
                    <a:pt x="207752" y="2014171"/>
                  </a:lnTo>
                  <a:lnTo>
                    <a:pt x="249729" y="2028751"/>
                  </a:lnTo>
                  <a:lnTo>
                    <a:pt x="293999" y="2037797"/>
                  </a:lnTo>
                  <a:lnTo>
                    <a:pt x="340157" y="2040902"/>
                  </a:lnTo>
                  <a:lnTo>
                    <a:pt x="2234458" y="2040902"/>
                  </a:lnTo>
                  <a:lnTo>
                    <a:pt x="2280616" y="2037797"/>
                  </a:lnTo>
                  <a:lnTo>
                    <a:pt x="2324886" y="2028751"/>
                  </a:lnTo>
                  <a:lnTo>
                    <a:pt x="2366863" y="2014171"/>
                  </a:lnTo>
                  <a:lnTo>
                    <a:pt x="2406142" y="1994461"/>
                  </a:lnTo>
                  <a:lnTo>
                    <a:pt x="2442318" y="1970026"/>
                  </a:lnTo>
                  <a:lnTo>
                    <a:pt x="2474986" y="1941273"/>
                  </a:lnTo>
                  <a:lnTo>
                    <a:pt x="2503739" y="1908605"/>
                  </a:lnTo>
                  <a:lnTo>
                    <a:pt x="2528174" y="1872429"/>
                  </a:lnTo>
                  <a:lnTo>
                    <a:pt x="2547884" y="1833150"/>
                  </a:lnTo>
                  <a:lnTo>
                    <a:pt x="2562464" y="1791173"/>
                  </a:lnTo>
                  <a:lnTo>
                    <a:pt x="2571510" y="1746903"/>
                  </a:lnTo>
                  <a:lnTo>
                    <a:pt x="2574615" y="1700745"/>
                  </a:lnTo>
                  <a:lnTo>
                    <a:pt x="2574615" y="340156"/>
                  </a:lnTo>
                  <a:lnTo>
                    <a:pt x="2571510" y="293999"/>
                  </a:lnTo>
                  <a:lnTo>
                    <a:pt x="2562464" y="249729"/>
                  </a:lnTo>
                  <a:lnTo>
                    <a:pt x="2547884" y="207752"/>
                  </a:lnTo>
                  <a:lnTo>
                    <a:pt x="2528174" y="168473"/>
                  </a:lnTo>
                  <a:lnTo>
                    <a:pt x="2503739" y="132297"/>
                  </a:lnTo>
                  <a:lnTo>
                    <a:pt x="2474986" y="99629"/>
                  </a:lnTo>
                  <a:lnTo>
                    <a:pt x="2442318" y="70875"/>
                  </a:lnTo>
                  <a:lnTo>
                    <a:pt x="2406142" y="46441"/>
                  </a:lnTo>
                  <a:lnTo>
                    <a:pt x="2366863" y="26731"/>
                  </a:lnTo>
                  <a:lnTo>
                    <a:pt x="2324886" y="12150"/>
                  </a:lnTo>
                  <a:lnTo>
                    <a:pt x="2280616" y="3105"/>
                  </a:lnTo>
                  <a:lnTo>
                    <a:pt x="22344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76180" y="3424427"/>
            <a:ext cx="1407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5" marR="5080" indent="-107315">
              <a:lnSpc>
                <a:spcPct val="125000"/>
              </a:lnSpc>
              <a:spcBef>
                <a:spcPts val="100"/>
              </a:spcBef>
            </a:pP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Compiler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3534" y="5382810"/>
            <a:ext cx="1648051" cy="126577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171749" y="2378072"/>
            <a:ext cx="416559" cy="450850"/>
          </a:xfrm>
          <a:custGeom>
            <a:avLst/>
            <a:gdLst/>
            <a:ahLst/>
            <a:cxnLst/>
            <a:rect l="l" t="t" r="r" b="b"/>
            <a:pathLst>
              <a:path w="416560" h="450850">
                <a:moveTo>
                  <a:pt x="298881" y="0"/>
                </a:moveTo>
                <a:lnTo>
                  <a:pt x="117454" y="0"/>
                </a:lnTo>
                <a:lnTo>
                  <a:pt x="117454" y="242587"/>
                </a:lnTo>
                <a:lnTo>
                  <a:pt x="0" y="242587"/>
                </a:lnTo>
                <a:lnTo>
                  <a:pt x="208168" y="450756"/>
                </a:lnTo>
                <a:lnTo>
                  <a:pt x="416336" y="242587"/>
                </a:lnTo>
                <a:lnTo>
                  <a:pt x="298881" y="242587"/>
                </a:lnTo>
                <a:lnTo>
                  <a:pt x="29888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9692" y="517651"/>
            <a:ext cx="562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Supporting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Technologies</a:t>
            </a:r>
            <a:endParaRPr spc="-30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2610" y="1057420"/>
            <a:ext cx="2574925" cy="3831590"/>
            <a:chOff x="1092610" y="1057420"/>
            <a:chExt cx="2574925" cy="38315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35378" y="1057420"/>
              <a:ext cx="1084522" cy="13032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2610" y="2847878"/>
              <a:ext cx="2574925" cy="2041525"/>
            </a:xfrm>
            <a:custGeom>
              <a:avLst/>
              <a:gdLst/>
              <a:ahLst/>
              <a:cxnLst/>
              <a:rect l="l" t="t" r="r" b="b"/>
              <a:pathLst>
                <a:path w="2574925" h="2041525">
                  <a:moveTo>
                    <a:pt x="2234458" y="0"/>
                  </a:moveTo>
                  <a:lnTo>
                    <a:pt x="340157" y="0"/>
                  </a:lnTo>
                  <a:lnTo>
                    <a:pt x="293999" y="3105"/>
                  </a:lnTo>
                  <a:lnTo>
                    <a:pt x="249729" y="12150"/>
                  </a:lnTo>
                  <a:lnTo>
                    <a:pt x="207752" y="26731"/>
                  </a:lnTo>
                  <a:lnTo>
                    <a:pt x="168473" y="46441"/>
                  </a:lnTo>
                  <a:lnTo>
                    <a:pt x="132297" y="70875"/>
                  </a:lnTo>
                  <a:lnTo>
                    <a:pt x="99629" y="99629"/>
                  </a:lnTo>
                  <a:lnTo>
                    <a:pt x="70875" y="132297"/>
                  </a:lnTo>
                  <a:lnTo>
                    <a:pt x="46441" y="168473"/>
                  </a:lnTo>
                  <a:lnTo>
                    <a:pt x="26731" y="207752"/>
                  </a:lnTo>
                  <a:lnTo>
                    <a:pt x="12150" y="249729"/>
                  </a:lnTo>
                  <a:lnTo>
                    <a:pt x="3105" y="293999"/>
                  </a:lnTo>
                  <a:lnTo>
                    <a:pt x="0" y="340156"/>
                  </a:lnTo>
                  <a:lnTo>
                    <a:pt x="0" y="1700745"/>
                  </a:lnTo>
                  <a:lnTo>
                    <a:pt x="3105" y="1746903"/>
                  </a:lnTo>
                  <a:lnTo>
                    <a:pt x="12150" y="1791173"/>
                  </a:lnTo>
                  <a:lnTo>
                    <a:pt x="26731" y="1833150"/>
                  </a:lnTo>
                  <a:lnTo>
                    <a:pt x="46441" y="1872429"/>
                  </a:lnTo>
                  <a:lnTo>
                    <a:pt x="70875" y="1908605"/>
                  </a:lnTo>
                  <a:lnTo>
                    <a:pt x="99629" y="1941273"/>
                  </a:lnTo>
                  <a:lnTo>
                    <a:pt x="132297" y="1970026"/>
                  </a:lnTo>
                  <a:lnTo>
                    <a:pt x="168473" y="1994461"/>
                  </a:lnTo>
                  <a:lnTo>
                    <a:pt x="207752" y="2014171"/>
                  </a:lnTo>
                  <a:lnTo>
                    <a:pt x="249729" y="2028751"/>
                  </a:lnTo>
                  <a:lnTo>
                    <a:pt x="293999" y="2037797"/>
                  </a:lnTo>
                  <a:lnTo>
                    <a:pt x="340157" y="2040902"/>
                  </a:lnTo>
                  <a:lnTo>
                    <a:pt x="2234458" y="2040902"/>
                  </a:lnTo>
                  <a:lnTo>
                    <a:pt x="2280616" y="2037797"/>
                  </a:lnTo>
                  <a:lnTo>
                    <a:pt x="2324886" y="2028751"/>
                  </a:lnTo>
                  <a:lnTo>
                    <a:pt x="2366863" y="2014171"/>
                  </a:lnTo>
                  <a:lnTo>
                    <a:pt x="2406142" y="1994461"/>
                  </a:lnTo>
                  <a:lnTo>
                    <a:pt x="2442318" y="1970026"/>
                  </a:lnTo>
                  <a:lnTo>
                    <a:pt x="2474986" y="1941273"/>
                  </a:lnTo>
                  <a:lnTo>
                    <a:pt x="2503739" y="1908605"/>
                  </a:lnTo>
                  <a:lnTo>
                    <a:pt x="2528174" y="1872429"/>
                  </a:lnTo>
                  <a:lnTo>
                    <a:pt x="2547884" y="1833150"/>
                  </a:lnTo>
                  <a:lnTo>
                    <a:pt x="2562464" y="1791173"/>
                  </a:lnTo>
                  <a:lnTo>
                    <a:pt x="2571510" y="1746903"/>
                  </a:lnTo>
                  <a:lnTo>
                    <a:pt x="2574615" y="1700745"/>
                  </a:lnTo>
                  <a:lnTo>
                    <a:pt x="2574615" y="340156"/>
                  </a:lnTo>
                  <a:lnTo>
                    <a:pt x="2571510" y="293999"/>
                  </a:lnTo>
                  <a:lnTo>
                    <a:pt x="2562464" y="249729"/>
                  </a:lnTo>
                  <a:lnTo>
                    <a:pt x="2547884" y="207752"/>
                  </a:lnTo>
                  <a:lnTo>
                    <a:pt x="2528174" y="168473"/>
                  </a:lnTo>
                  <a:lnTo>
                    <a:pt x="2503739" y="132297"/>
                  </a:lnTo>
                  <a:lnTo>
                    <a:pt x="2474986" y="99629"/>
                  </a:lnTo>
                  <a:lnTo>
                    <a:pt x="2442318" y="70875"/>
                  </a:lnTo>
                  <a:lnTo>
                    <a:pt x="2406142" y="46441"/>
                  </a:lnTo>
                  <a:lnTo>
                    <a:pt x="2366863" y="26731"/>
                  </a:lnTo>
                  <a:lnTo>
                    <a:pt x="2324886" y="12150"/>
                  </a:lnTo>
                  <a:lnTo>
                    <a:pt x="2280616" y="3105"/>
                  </a:lnTo>
                  <a:lnTo>
                    <a:pt x="22344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76180" y="3424427"/>
            <a:ext cx="1407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5" marR="5080" indent="-107315">
              <a:lnSpc>
                <a:spcPct val="125000"/>
              </a:lnSpc>
              <a:spcBef>
                <a:spcPts val="100"/>
              </a:spcBef>
            </a:pP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Compiler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2493" y="2847878"/>
            <a:ext cx="2574925" cy="2041525"/>
          </a:xfrm>
          <a:custGeom>
            <a:avLst/>
            <a:gdLst/>
            <a:ahLst/>
            <a:cxnLst/>
            <a:rect l="l" t="t" r="r" b="b"/>
            <a:pathLst>
              <a:path w="2574925" h="2041525">
                <a:moveTo>
                  <a:pt x="2234459" y="0"/>
                </a:moveTo>
                <a:lnTo>
                  <a:pt x="340156" y="0"/>
                </a:lnTo>
                <a:lnTo>
                  <a:pt x="293999" y="3105"/>
                </a:lnTo>
                <a:lnTo>
                  <a:pt x="249729" y="12150"/>
                </a:lnTo>
                <a:lnTo>
                  <a:pt x="207752" y="26731"/>
                </a:lnTo>
                <a:lnTo>
                  <a:pt x="168473" y="46441"/>
                </a:lnTo>
                <a:lnTo>
                  <a:pt x="132297" y="70875"/>
                </a:lnTo>
                <a:lnTo>
                  <a:pt x="99629" y="99629"/>
                </a:lnTo>
                <a:lnTo>
                  <a:pt x="70875" y="132297"/>
                </a:lnTo>
                <a:lnTo>
                  <a:pt x="46441" y="168473"/>
                </a:lnTo>
                <a:lnTo>
                  <a:pt x="26731" y="207752"/>
                </a:lnTo>
                <a:lnTo>
                  <a:pt x="12150" y="249729"/>
                </a:lnTo>
                <a:lnTo>
                  <a:pt x="3105" y="293999"/>
                </a:lnTo>
                <a:lnTo>
                  <a:pt x="0" y="340156"/>
                </a:lnTo>
                <a:lnTo>
                  <a:pt x="0" y="1700745"/>
                </a:lnTo>
                <a:lnTo>
                  <a:pt x="3105" y="1746903"/>
                </a:lnTo>
                <a:lnTo>
                  <a:pt x="12150" y="1791173"/>
                </a:lnTo>
                <a:lnTo>
                  <a:pt x="26731" y="1833150"/>
                </a:lnTo>
                <a:lnTo>
                  <a:pt x="46441" y="1872429"/>
                </a:lnTo>
                <a:lnTo>
                  <a:pt x="70875" y="1908605"/>
                </a:lnTo>
                <a:lnTo>
                  <a:pt x="99629" y="1941273"/>
                </a:lnTo>
                <a:lnTo>
                  <a:pt x="132297" y="1970026"/>
                </a:lnTo>
                <a:lnTo>
                  <a:pt x="168473" y="1994461"/>
                </a:lnTo>
                <a:lnTo>
                  <a:pt x="207752" y="2014171"/>
                </a:lnTo>
                <a:lnTo>
                  <a:pt x="249729" y="2028751"/>
                </a:lnTo>
                <a:lnTo>
                  <a:pt x="293999" y="2037797"/>
                </a:lnTo>
                <a:lnTo>
                  <a:pt x="340156" y="2040902"/>
                </a:lnTo>
                <a:lnTo>
                  <a:pt x="2234459" y="2040902"/>
                </a:lnTo>
                <a:lnTo>
                  <a:pt x="2280616" y="2037797"/>
                </a:lnTo>
                <a:lnTo>
                  <a:pt x="2324886" y="2028751"/>
                </a:lnTo>
                <a:lnTo>
                  <a:pt x="2366863" y="2014171"/>
                </a:lnTo>
                <a:lnTo>
                  <a:pt x="2406143" y="1994461"/>
                </a:lnTo>
                <a:lnTo>
                  <a:pt x="2442319" y="1970026"/>
                </a:lnTo>
                <a:lnTo>
                  <a:pt x="2474986" y="1941273"/>
                </a:lnTo>
                <a:lnTo>
                  <a:pt x="2503740" y="1908605"/>
                </a:lnTo>
                <a:lnTo>
                  <a:pt x="2528175" y="1872429"/>
                </a:lnTo>
                <a:lnTo>
                  <a:pt x="2547885" y="1833150"/>
                </a:lnTo>
                <a:lnTo>
                  <a:pt x="2562465" y="1791173"/>
                </a:lnTo>
                <a:lnTo>
                  <a:pt x="2571511" y="1746903"/>
                </a:lnTo>
                <a:lnTo>
                  <a:pt x="2574616" y="1700745"/>
                </a:lnTo>
                <a:lnTo>
                  <a:pt x="2574616" y="340156"/>
                </a:lnTo>
                <a:lnTo>
                  <a:pt x="2571511" y="293999"/>
                </a:lnTo>
                <a:lnTo>
                  <a:pt x="2562465" y="249729"/>
                </a:lnTo>
                <a:lnTo>
                  <a:pt x="2547885" y="207752"/>
                </a:lnTo>
                <a:lnTo>
                  <a:pt x="2528175" y="168473"/>
                </a:lnTo>
                <a:lnTo>
                  <a:pt x="2503740" y="132297"/>
                </a:lnTo>
                <a:lnTo>
                  <a:pt x="2474986" y="99629"/>
                </a:lnTo>
                <a:lnTo>
                  <a:pt x="2442319" y="70875"/>
                </a:lnTo>
                <a:lnTo>
                  <a:pt x="2406143" y="46441"/>
                </a:lnTo>
                <a:lnTo>
                  <a:pt x="2366863" y="26731"/>
                </a:lnTo>
                <a:lnTo>
                  <a:pt x="2324886" y="12150"/>
                </a:lnTo>
                <a:lnTo>
                  <a:pt x="2280616" y="3105"/>
                </a:lnTo>
                <a:lnTo>
                  <a:pt x="223445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02302" y="2920491"/>
            <a:ext cx="20123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2302" y="3173476"/>
            <a:ext cx="1539875" cy="1616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UMD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3534" y="5382810"/>
            <a:ext cx="1648051" cy="126577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171749" y="2378072"/>
            <a:ext cx="416559" cy="450850"/>
          </a:xfrm>
          <a:custGeom>
            <a:avLst/>
            <a:gdLst/>
            <a:ahLst/>
            <a:cxnLst/>
            <a:rect l="l" t="t" r="r" b="b"/>
            <a:pathLst>
              <a:path w="416560" h="450850">
                <a:moveTo>
                  <a:pt x="298881" y="0"/>
                </a:moveTo>
                <a:lnTo>
                  <a:pt x="117454" y="0"/>
                </a:lnTo>
                <a:lnTo>
                  <a:pt x="117454" y="242587"/>
                </a:lnTo>
                <a:lnTo>
                  <a:pt x="0" y="242587"/>
                </a:lnTo>
                <a:lnTo>
                  <a:pt x="208168" y="450756"/>
                </a:lnTo>
                <a:lnTo>
                  <a:pt x="416336" y="242587"/>
                </a:lnTo>
                <a:lnTo>
                  <a:pt x="298881" y="242587"/>
                </a:lnTo>
                <a:lnTo>
                  <a:pt x="29888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49103" y="3660160"/>
            <a:ext cx="899160" cy="416559"/>
          </a:xfrm>
          <a:custGeom>
            <a:avLst/>
            <a:gdLst/>
            <a:ahLst/>
            <a:cxnLst/>
            <a:rect l="l" t="t" r="r" b="b"/>
            <a:pathLst>
              <a:path w="899160" h="416560">
                <a:moveTo>
                  <a:pt x="690928" y="0"/>
                </a:moveTo>
                <a:lnTo>
                  <a:pt x="690928" y="117455"/>
                </a:lnTo>
                <a:lnTo>
                  <a:pt x="0" y="117455"/>
                </a:lnTo>
                <a:lnTo>
                  <a:pt x="0" y="298881"/>
                </a:lnTo>
                <a:lnTo>
                  <a:pt x="690928" y="298881"/>
                </a:lnTo>
                <a:lnTo>
                  <a:pt x="690928" y="416336"/>
                </a:lnTo>
                <a:lnTo>
                  <a:pt x="899096" y="208168"/>
                </a:lnTo>
                <a:lnTo>
                  <a:pt x="690928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9692" y="517651"/>
            <a:ext cx="562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Supporting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Technologies</a:t>
            </a:r>
            <a:endParaRPr spc="-30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2610" y="1057420"/>
            <a:ext cx="2574925" cy="3831590"/>
            <a:chOff x="1092610" y="1057420"/>
            <a:chExt cx="2574925" cy="38315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35378" y="1057420"/>
              <a:ext cx="1084522" cy="13032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2610" y="2847878"/>
              <a:ext cx="2574925" cy="2041525"/>
            </a:xfrm>
            <a:custGeom>
              <a:avLst/>
              <a:gdLst/>
              <a:ahLst/>
              <a:cxnLst/>
              <a:rect l="l" t="t" r="r" b="b"/>
              <a:pathLst>
                <a:path w="2574925" h="2041525">
                  <a:moveTo>
                    <a:pt x="2234458" y="0"/>
                  </a:moveTo>
                  <a:lnTo>
                    <a:pt x="340157" y="0"/>
                  </a:lnTo>
                  <a:lnTo>
                    <a:pt x="293999" y="3105"/>
                  </a:lnTo>
                  <a:lnTo>
                    <a:pt x="249729" y="12150"/>
                  </a:lnTo>
                  <a:lnTo>
                    <a:pt x="207752" y="26731"/>
                  </a:lnTo>
                  <a:lnTo>
                    <a:pt x="168473" y="46441"/>
                  </a:lnTo>
                  <a:lnTo>
                    <a:pt x="132297" y="70875"/>
                  </a:lnTo>
                  <a:lnTo>
                    <a:pt x="99629" y="99629"/>
                  </a:lnTo>
                  <a:lnTo>
                    <a:pt x="70875" y="132297"/>
                  </a:lnTo>
                  <a:lnTo>
                    <a:pt x="46441" y="168473"/>
                  </a:lnTo>
                  <a:lnTo>
                    <a:pt x="26731" y="207752"/>
                  </a:lnTo>
                  <a:lnTo>
                    <a:pt x="12150" y="249729"/>
                  </a:lnTo>
                  <a:lnTo>
                    <a:pt x="3105" y="293999"/>
                  </a:lnTo>
                  <a:lnTo>
                    <a:pt x="0" y="340156"/>
                  </a:lnTo>
                  <a:lnTo>
                    <a:pt x="0" y="1700745"/>
                  </a:lnTo>
                  <a:lnTo>
                    <a:pt x="3105" y="1746903"/>
                  </a:lnTo>
                  <a:lnTo>
                    <a:pt x="12150" y="1791173"/>
                  </a:lnTo>
                  <a:lnTo>
                    <a:pt x="26731" y="1833150"/>
                  </a:lnTo>
                  <a:lnTo>
                    <a:pt x="46441" y="1872429"/>
                  </a:lnTo>
                  <a:lnTo>
                    <a:pt x="70875" y="1908605"/>
                  </a:lnTo>
                  <a:lnTo>
                    <a:pt x="99629" y="1941273"/>
                  </a:lnTo>
                  <a:lnTo>
                    <a:pt x="132297" y="1970026"/>
                  </a:lnTo>
                  <a:lnTo>
                    <a:pt x="168473" y="1994461"/>
                  </a:lnTo>
                  <a:lnTo>
                    <a:pt x="207752" y="2014171"/>
                  </a:lnTo>
                  <a:lnTo>
                    <a:pt x="249729" y="2028751"/>
                  </a:lnTo>
                  <a:lnTo>
                    <a:pt x="293999" y="2037797"/>
                  </a:lnTo>
                  <a:lnTo>
                    <a:pt x="340157" y="2040902"/>
                  </a:lnTo>
                  <a:lnTo>
                    <a:pt x="2234458" y="2040902"/>
                  </a:lnTo>
                  <a:lnTo>
                    <a:pt x="2280616" y="2037797"/>
                  </a:lnTo>
                  <a:lnTo>
                    <a:pt x="2324886" y="2028751"/>
                  </a:lnTo>
                  <a:lnTo>
                    <a:pt x="2366863" y="2014171"/>
                  </a:lnTo>
                  <a:lnTo>
                    <a:pt x="2406142" y="1994461"/>
                  </a:lnTo>
                  <a:lnTo>
                    <a:pt x="2442318" y="1970026"/>
                  </a:lnTo>
                  <a:lnTo>
                    <a:pt x="2474986" y="1941273"/>
                  </a:lnTo>
                  <a:lnTo>
                    <a:pt x="2503739" y="1908605"/>
                  </a:lnTo>
                  <a:lnTo>
                    <a:pt x="2528174" y="1872429"/>
                  </a:lnTo>
                  <a:lnTo>
                    <a:pt x="2547884" y="1833150"/>
                  </a:lnTo>
                  <a:lnTo>
                    <a:pt x="2562464" y="1791173"/>
                  </a:lnTo>
                  <a:lnTo>
                    <a:pt x="2571510" y="1746903"/>
                  </a:lnTo>
                  <a:lnTo>
                    <a:pt x="2574615" y="1700745"/>
                  </a:lnTo>
                  <a:lnTo>
                    <a:pt x="2574615" y="340156"/>
                  </a:lnTo>
                  <a:lnTo>
                    <a:pt x="2571510" y="293999"/>
                  </a:lnTo>
                  <a:lnTo>
                    <a:pt x="2562464" y="249729"/>
                  </a:lnTo>
                  <a:lnTo>
                    <a:pt x="2547884" y="207752"/>
                  </a:lnTo>
                  <a:lnTo>
                    <a:pt x="2528174" y="168473"/>
                  </a:lnTo>
                  <a:lnTo>
                    <a:pt x="2503739" y="132297"/>
                  </a:lnTo>
                  <a:lnTo>
                    <a:pt x="2474986" y="99629"/>
                  </a:lnTo>
                  <a:lnTo>
                    <a:pt x="2442318" y="70875"/>
                  </a:lnTo>
                  <a:lnTo>
                    <a:pt x="2406142" y="46441"/>
                  </a:lnTo>
                  <a:lnTo>
                    <a:pt x="2366863" y="26731"/>
                  </a:lnTo>
                  <a:lnTo>
                    <a:pt x="2324886" y="12150"/>
                  </a:lnTo>
                  <a:lnTo>
                    <a:pt x="2280616" y="3105"/>
                  </a:lnTo>
                  <a:lnTo>
                    <a:pt x="22344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76180" y="3424427"/>
            <a:ext cx="1407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5" marR="5080" indent="-107315">
              <a:lnSpc>
                <a:spcPct val="125000"/>
              </a:lnSpc>
              <a:spcBef>
                <a:spcPts val="100"/>
              </a:spcBef>
            </a:pP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Compiler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2493" y="2847878"/>
            <a:ext cx="2574925" cy="2041525"/>
          </a:xfrm>
          <a:custGeom>
            <a:avLst/>
            <a:gdLst/>
            <a:ahLst/>
            <a:cxnLst/>
            <a:rect l="l" t="t" r="r" b="b"/>
            <a:pathLst>
              <a:path w="2574925" h="2041525">
                <a:moveTo>
                  <a:pt x="2234459" y="0"/>
                </a:moveTo>
                <a:lnTo>
                  <a:pt x="340156" y="0"/>
                </a:lnTo>
                <a:lnTo>
                  <a:pt x="293999" y="3105"/>
                </a:lnTo>
                <a:lnTo>
                  <a:pt x="249729" y="12150"/>
                </a:lnTo>
                <a:lnTo>
                  <a:pt x="207752" y="26731"/>
                </a:lnTo>
                <a:lnTo>
                  <a:pt x="168473" y="46441"/>
                </a:lnTo>
                <a:lnTo>
                  <a:pt x="132297" y="70875"/>
                </a:lnTo>
                <a:lnTo>
                  <a:pt x="99629" y="99629"/>
                </a:lnTo>
                <a:lnTo>
                  <a:pt x="70875" y="132297"/>
                </a:lnTo>
                <a:lnTo>
                  <a:pt x="46441" y="168473"/>
                </a:lnTo>
                <a:lnTo>
                  <a:pt x="26731" y="207752"/>
                </a:lnTo>
                <a:lnTo>
                  <a:pt x="12150" y="249729"/>
                </a:lnTo>
                <a:lnTo>
                  <a:pt x="3105" y="293999"/>
                </a:lnTo>
                <a:lnTo>
                  <a:pt x="0" y="340156"/>
                </a:lnTo>
                <a:lnTo>
                  <a:pt x="0" y="1700745"/>
                </a:lnTo>
                <a:lnTo>
                  <a:pt x="3105" y="1746903"/>
                </a:lnTo>
                <a:lnTo>
                  <a:pt x="12150" y="1791173"/>
                </a:lnTo>
                <a:lnTo>
                  <a:pt x="26731" y="1833150"/>
                </a:lnTo>
                <a:lnTo>
                  <a:pt x="46441" y="1872429"/>
                </a:lnTo>
                <a:lnTo>
                  <a:pt x="70875" y="1908605"/>
                </a:lnTo>
                <a:lnTo>
                  <a:pt x="99629" y="1941273"/>
                </a:lnTo>
                <a:lnTo>
                  <a:pt x="132297" y="1970026"/>
                </a:lnTo>
                <a:lnTo>
                  <a:pt x="168473" y="1994461"/>
                </a:lnTo>
                <a:lnTo>
                  <a:pt x="207752" y="2014171"/>
                </a:lnTo>
                <a:lnTo>
                  <a:pt x="249729" y="2028751"/>
                </a:lnTo>
                <a:lnTo>
                  <a:pt x="293999" y="2037797"/>
                </a:lnTo>
                <a:lnTo>
                  <a:pt x="340156" y="2040902"/>
                </a:lnTo>
                <a:lnTo>
                  <a:pt x="2234459" y="2040902"/>
                </a:lnTo>
                <a:lnTo>
                  <a:pt x="2280616" y="2037797"/>
                </a:lnTo>
                <a:lnTo>
                  <a:pt x="2324886" y="2028751"/>
                </a:lnTo>
                <a:lnTo>
                  <a:pt x="2366863" y="2014171"/>
                </a:lnTo>
                <a:lnTo>
                  <a:pt x="2406143" y="1994461"/>
                </a:lnTo>
                <a:lnTo>
                  <a:pt x="2442319" y="1970026"/>
                </a:lnTo>
                <a:lnTo>
                  <a:pt x="2474986" y="1941273"/>
                </a:lnTo>
                <a:lnTo>
                  <a:pt x="2503740" y="1908605"/>
                </a:lnTo>
                <a:lnTo>
                  <a:pt x="2528175" y="1872429"/>
                </a:lnTo>
                <a:lnTo>
                  <a:pt x="2547885" y="1833150"/>
                </a:lnTo>
                <a:lnTo>
                  <a:pt x="2562465" y="1791173"/>
                </a:lnTo>
                <a:lnTo>
                  <a:pt x="2571511" y="1746903"/>
                </a:lnTo>
                <a:lnTo>
                  <a:pt x="2574616" y="1700745"/>
                </a:lnTo>
                <a:lnTo>
                  <a:pt x="2574616" y="340156"/>
                </a:lnTo>
                <a:lnTo>
                  <a:pt x="2571511" y="293999"/>
                </a:lnTo>
                <a:lnTo>
                  <a:pt x="2562465" y="249729"/>
                </a:lnTo>
                <a:lnTo>
                  <a:pt x="2547885" y="207752"/>
                </a:lnTo>
                <a:lnTo>
                  <a:pt x="2528175" y="168473"/>
                </a:lnTo>
                <a:lnTo>
                  <a:pt x="2503740" y="132297"/>
                </a:lnTo>
                <a:lnTo>
                  <a:pt x="2474986" y="99629"/>
                </a:lnTo>
                <a:lnTo>
                  <a:pt x="2442319" y="70875"/>
                </a:lnTo>
                <a:lnTo>
                  <a:pt x="2406143" y="46441"/>
                </a:lnTo>
                <a:lnTo>
                  <a:pt x="2366863" y="26731"/>
                </a:lnTo>
                <a:lnTo>
                  <a:pt x="2324886" y="12150"/>
                </a:lnTo>
                <a:lnTo>
                  <a:pt x="2280616" y="3105"/>
                </a:lnTo>
                <a:lnTo>
                  <a:pt x="223445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02302" y="2920491"/>
            <a:ext cx="20123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2302" y="3173476"/>
            <a:ext cx="1539875" cy="1616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UMD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2375" y="2847878"/>
            <a:ext cx="2574925" cy="2041525"/>
          </a:xfrm>
          <a:custGeom>
            <a:avLst/>
            <a:gdLst/>
            <a:ahLst/>
            <a:cxnLst/>
            <a:rect l="l" t="t" r="r" b="b"/>
            <a:pathLst>
              <a:path w="2574925" h="2041525">
                <a:moveTo>
                  <a:pt x="2234459" y="0"/>
                </a:moveTo>
                <a:lnTo>
                  <a:pt x="340156" y="0"/>
                </a:lnTo>
                <a:lnTo>
                  <a:pt x="293999" y="3105"/>
                </a:lnTo>
                <a:lnTo>
                  <a:pt x="249729" y="12150"/>
                </a:lnTo>
                <a:lnTo>
                  <a:pt x="207752" y="26731"/>
                </a:lnTo>
                <a:lnTo>
                  <a:pt x="168473" y="46441"/>
                </a:lnTo>
                <a:lnTo>
                  <a:pt x="132297" y="70875"/>
                </a:lnTo>
                <a:lnTo>
                  <a:pt x="99629" y="99629"/>
                </a:lnTo>
                <a:lnTo>
                  <a:pt x="70875" y="132297"/>
                </a:lnTo>
                <a:lnTo>
                  <a:pt x="46441" y="168473"/>
                </a:lnTo>
                <a:lnTo>
                  <a:pt x="26731" y="207752"/>
                </a:lnTo>
                <a:lnTo>
                  <a:pt x="12150" y="249729"/>
                </a:lnTo>
                <a:lnTo>
                  <a:pt x="3105" y="293999"/>
                </a:lnTo>
                <a:lnTo>
                  <a:pt x="0" y="340156"/>
                </a:lnTo>
                <a:lnTo>
                  <a:pt x="0" y="1700745"/>
                </a:lnTo>
                <a:lnTo>
                  <a:pt x="3105" y="1746903"/>
                </a:lnTo>
                <a:lnTo>
                  <a:pt x="12150" y="1791173"/>
                </a:lnTo>
                <a:lnTo>
                  <a:pt x="26731" y="1833150"/>
                </a:lnTo>
                <a:lnTo>
                  <a:pt x="46441" y="1872429"/>
                </a:lnTo>
                <a:lnTo>
                  <a:pt x="70875" y="1908605"/>
                </a:lnTo>
                <a:lnTo>
                  <a:pt x="99629" y="1941273"/>
                </a:lnTo>
                <a:lnTo>
                  <a:pt x="132297" y="1970026"/>
                </a:lnTo>
                <a:lnTo>
                  <a:pt x="168473" y="1994461"/>
                </a:lnTo>
                <a:lnTo>
                  <a:pt x="207752" y="2014171"/>
                </a:lnTo>
                <a:lnTo>
                  <a:pt x="249729" y="2028751"/>
                </a:lnTo>
                <a:lnTo>
                  <a:pt x="293999" y="2037797"/>
                </a:lnTo>
                <a:lnTo>
                  <a:pt x="340156" y="2040902"/>
                </a:lnTo>
                <a:lnTo>
                  <a:pt x="2234459" y="2040902"/>
                </a:lnTo>
                <a:lnTo>
                  <a:pt x="2280616" y="2037797"/>
                </a:lnTo>
                <a:lnTo>
                  <a:pt x="2324886" y="2028751"/>
                </a:lnTo>
                <a:lnTo>
                  <a:pt x="2366863" y="2014171"/>
                </a:lnTo>
                <a:lnTo>
                  <a:pt x="2406142" y="1994461"/>
                </a:lnTo>
                <a:lnTo>
                  <a:pt x="2442318" y="1970026"/>
                </a:lnTo>
                <a:lnTo>
                  <a:pt x="2474986" y="1941273"/>
                </a:lnTo>
                <a:lnTo>
                  <a:pt x="2503740" y="1908605"/>
                </a:lnTo>
                <a:lnTo>
                  <a:pt x="2528174" y="1872429"/>
                </a:lnTo>
                <a:lnTo>
                  <a:pt x="2547885" y="1833150"/>
                </a:lnTo>
                <a:lnTo>
                  <a:pt x="2562465" y="1791173"/>
                </a:lnTo>
                <a:lnTo>
                  <a:pt x="2571511" y="1746903"/>
                </a:lnTo>
                <a:lnTo>
                  <a:pt x="2574616" y="1700745"/>
                </a:lnTo>
                <a:lnTo>
                  <a:pt x="2574616" y="340156"/>
                </a:lnTo>
                <a:lnTo>
                  <a:pt x="2571511" y="293999"/>
                </a:lnTo>
                <a:lnTo>
                  <a:pt x="2562465" y="249729"/>
                </a:lnTo>
                <a:lnTo>
                  <a:pt x="2547885" y="207752"/>
                </a:lnTo>
                <a:lnTo>
                  <a:pt x="2528174" y="168473"/>
                </a:lnTo>
                <a:lnTo>
                  <a:pt x="2503740" y="132297"/>
                </a:lnTo>
                <a:lnTo>
                  <a:pt x="2474986" y="99629"/>
                </a:lnTo>
                <a:lnTo>
                  <a:pt x="2442318" y="70875"/>
                </a:lnTo>
                <a:lnTo>
                  <a:pt x="2406142" y="46441"/>
                </a:lnTo>
                <a:lnTo>
                  <a:pt x="2366863" y="26731"/>
                </a:lnTo>
                <a:lnTo>
                  <a:pt x="2324886" y="12150"/>
                </a:lnTo>
                <a:lnTo>
                  <a:pt x="2280616" y="3105"/>
                </a:lnTo>
                <a:lnTo>
                  <a:pt x="223445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642184" y="3004820"/>
            <a:ext cx="1834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Loader/Bundler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42184" y="3294379"/>
            <a:ext cx="1529080" cy="14185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RequireJS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SystemJS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Webpack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33534" y="4902322"/>
            <a:ext cx="1648460" cy="1746885"/>
            <a:chOff x="8833534" y="4902322"/>
            <a:chExt cx="1648460" cy="174688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3534" y="5382810"/>
              <a:ext cx="1648051" cy="12657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451516" y="4902322"/>
              <a:ext cx="416559" cy="450850"/>
            </a:xfrm>
            <a:custGeom>
              <a:avLst/>
              <a:gdLst/>
              <a:ahLst/>
              <a:cxnLst/>
              <a:rect l="l" t="t" r="r" b="b"/>
              <a:pathLst>
                <a:path w="416559" h="450850">
                  <a:moveTo>
                    <a:pt x="298880" y="0"/>
                  </a:moveTo>
                  <a:lnTo>
                    <a:pt x="117453" y="0"/>
                  </a:lnTo>
                  <a:lnTo>
                    <a:pt x="117453" y="242589"/>
                  </a:lnTo>
                  <a:lnTo>
                    <a:pt x="0" y="242589"/>
                  </a:lnTo>
                  <a:lnTo>
                    <a:pt x="208168" y="450756"/>
                  </a:lnTo>
                  <a:lnTo>
                    <a:pt x="416335" y="242589"/>
                  </a:lnTo>
                  <a:lnTo>
                    <a:pt x="298880" y="242589"/>
                  </a:lnTo>
                  <a:lnTo>
                    <a:pt x="29888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2171749" y="2378072"/>
            <a:ext cx="416559" cy="450850"/>
          </a:xfrm>
          <a:custGeom>
            <a:avLst/>
            <a:gdLst/>
            <a:ahLst/>
            <a:cxnLst/>
            <a:rect l="l" t="t" r="r" b="b"/>
            <a:pathLst>
              <a:path w="416560" h="450850">
                <a:moveTo>
                  <a:pt x="298881" y="0"/>
                </a:moveTo>
                <a:lnTo>
                  <a:pt x="117454" y="0"/>
                </a:lnTo>
                <a:lnTo>
                  <a:pt x="117454" y="242587"/>
                </a:lnTo>
                <a:lnTo>
                  <a:pt x="0" y="242587"/>
                </a:lnTo>
                <a:lnTo>
                  <a:pt x="208168" y="450756"/>
                </a:lnTo>
                <a:lnTo>
                  <a:pt x="416336" y="242587"/>
                </a:lnTo>
                <a:lnTo>
                  <a:pt x="298881" y="242587"/>
                </a:lnTo>
                <a:lnTo>
                  <a:pt x="29888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49103" y="3660160"/>
            <a:ext cx="899160" cy="416559"/>
          </a:xfrm>
          <a:custGeom>
            <a:avLst/>
            <a:gdLst/>
            <a:ahLst/>
            <a:cxnLst/>
            <a:rect l="l" t="t" r="r" b="b"/>
            <a:pathLst>
              <a:path w="899160" h="416560">
                <a:moveTo>
                  <a:pt x="690928" y="0"/>
                </a:moveTo>
                <a:lnTo>
                  <a:pt x="690928" y="117455"/>
                </a:lnTo>
                <a:lnTo>
                  <a:pt x="0" y="117455"/>
                </a:lnTo>
                <a:lnTo>
                  <a:pt x="0" y="298881"/>
                </a:lnTo>
                <a:lnTo>
                  <a:pt x="690928" y="298881"/>
                </a:lnTo>
                <a:lnTo>
                  <a:pt x="690928" y="416336"/>
                </a:lnTo>
                <a:lnTo>
                  <a:pt x="899096" y="208168"/>
                </a:lnTo>
                <a:lnTo>
                  <a:pt x="690928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90194" y="3660160"/>
            <a:ext cx="899160" cy="416559"/>
          </a:xfrm>
          <a:custGeom>
            <a:avLst/>
            <a:gdLst/>
            <a:ahLst/>
            <a:cxnLst/>
            <a:rect l="l" t="t" r="r" b="b"/>
            <a:pathLst>
              <a:path w="899159" h="416560">
                <a:moveTo>
                  <a:pt x="690928" y="0"/>
                </a:moveTo>
                <a:lnTo>
                  <a:pt x="690928" y="117455"/>
                </a:lnTo>
                <a:lnTo>
                  <a:pt x="0" y="117455"/>
                </a:lnTo>
                <a:lnTo>
                  <a:pt x="0" y="298881"/>
                </a:lnTo>
                <a:lnTo>
                  <a:pt x="690928" y="298881"/>
                </a:lnTo>
                <a:lnTo>
                  <a:pt x="690928" y="416336"/>
                </a:lnTo>
                <a:lnTo>
                  <a:pt x="899096" y="208168"/>
                </a:lnTo>
                <a:lnTo>
                  <a:pt x="690928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2340355"/>
            <a:ext cx="495554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9995" y="517651"/>
            <a:ext cx="534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6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151" y="3465095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4" y="0"/>
                </a:moveTo>
                <a:lnTo>
                  <a:pt x="0" y="283945"/>
                </a:lnTo>
                <a:lnTo>
                  <a:pt x="141973" y="283945"/>
                </a:lnTo>
                <a:lnTo>
                  <a:pt x="141973" y="914400"/>
                </a:lnTo>
                <a:lnTo>
                  <a:pt x="425918" y="914400"/>
                </a:lnTo>
                <a:lnTo>
                  <a:pt x="425918" y="283945"/>
                </a:lnTo>
                <a:lnTo>
                  <a:pt x="567889" y="283945"/>
                </a:lnTo>
                <a:lnTo>
                  <a:pt x="2839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40355"/>
            <a:ext cx="7511415" cy="239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person.ts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5300"/>
              </a:lnSpc>
              <a:spcBef>
                <a:spcPts val="26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hireDeveloper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1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995" y="517651"/>
            <a:ext cx="534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</a:t>
            </a:r>
            <a:r>
              <a:rPr spc="20" dirty="0"/>
              <a:t>x</a:t>
            </a:r>
            <a:r>
              <a:rPr spc="125" dirty="0"/>
              <a:t>p</a:t>
            </a:r>
            <a:r>
              <a:rPr spc="114" dirty="0"/>
              <a:t>o</a:t>
            </a:r>
            <a:r>
              <a:rPr spc="-105" dirty="0"/>
              <a:t>r</a:t>
            </a:r>
            <a:r>
              <a:rPr spc="15" dirty="0"/>
              <a:t>t</a:t>
            </a:r>
            <a:r>
              <a:rPr spc="-95" dirty="0"/>
              <a:t>i</a:t>
            </a:r>
            <a:r>
              <a:rPr spc="-70" dirty="0"/>
              <a:t>n</a:t>
            </a:r>
            <a:r>
              <a:rPr spc="130" dirty="0"/>
              <a:t>g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35" dirty="0"/>
              <a:t>D</a:t>
            </a:r>
            <a:r>
              <a:rPr spc="-50" dirty="0"/>
              <a:t>e</a:t>
            </a:r>
            <a:r>
              <a:rPr spc="170" dirty="0"/>
              <a:t>c</a:t>
            </a:r>
            <a:r>
              <a:rPr spc="-95" dirty="0"/>
              <a:t>l</a:t>
            </a:r>
            <a:r>
              <a:rPr spc="-105" dirty="0"/>
              <a:t>a</a:t>
            </a:r>
            <a:r>
              <a:rPr spc="-195" dirty="0"/>
              <a:t>r</a:t>
            </a:r>
            <a:r>
              <a:rPr spc="-125" dirty="0"/>
              <a:t>a</a:t>
            </a:r>
            <a:r>
              <a:rPr spc="15" dirty="0"/>
              <a:t>t</a:t>
            </a:r>
            <a:r>
              <a:rPr spc="-95" dirty="0"/>
              <a:t>i</a:t>
            </a:r>
            <a:r>
              <a:rPr spc="110" dirty="0"/>
              <a:t>o</a:t>
            </a:r>
            <a:r>
              <a:rPr spc="-75" dirty="0"/>
              <a:t>n</a:t>
            </a:r>
            <a:endParaRPr spc="-75" dirty="0"/>
          </a:p>
        </p:txBody>
      </p:sp>
      <p:sp>
        <p:nvSpPr>
          <p:cNvPr id="4" name="object 4"/>
          <p:cNvSpPr/>
          <p:nvPr/>
        </p:nvSpPr>
        <p:spPr>
          <a:xfrm>
            <a:off x="2346960" y="4791777"/>
            <a:ext cx="568325" cy="914400"/>
          </a:xfrm>
          <a:custGeom>
            <a:avLst/>
            <a:gdLst/>
            <a:ahLst/>
            <a:cxnLst/>
            <a:rect l="l" t="t" r="r" b="b"/>
            <a:pathLst>
              <a:path w="568325" h="914400">
                <a:moveTo>
                  <a:pt x="283945" y="0"/>
                </a:moveTo>
                <a:lnTo>
                  <a:pt x="0" y="283945"/>
                </a:lnTo>
                <a:lnTo>
                  <a:pt x="141973" y="283945"/>
                </a:lnTo>
                <a:lnTo>
                  <a:pt x="141973" y="914400"/>
                </a:lnTo>
                <a:lnTo>
                  <a:pt x="425917" y="914400"/>
                </a:lnTo>
                <a:lnTo>
                  <a:pt x="425917" y="283945"/>
                </a:lnTo>
                <a:lnTo>
                  <a:pt x="567889" y="283945"/>
                </a:lnTo>
                <a:lnTo>
                  <a:pt x="2839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202020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6801</Words>
  <Application>WPS Presentation</Application>
  <PresentationFormat>On-screen Show (4:3)</PresentationFormat>
  <Paragraphs>390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SimSun</vt:lpstr>
      <vt:lpstr>Wingdings</vt:lpstr>
      <vt:lpstr>Verdana</vt:lpstr>
      <vt:lpstr>Arial MT</vt:lpstr>
      <vt:lpstr>Courier New</vt:lpstr>
      <vt:lpstr>Calibri</vt:lpstr>
      <vt:lpstr>Microsoft YaHei</vt:lpstr>
      <vt:lpstr>Arial Unicode MS</vt:lpstr>
      <vt:lpstr>Office Theme</vt:lpstr>
      <vt:lpstr>Creating and Consuming Modules</vt:lpstr>
      <vt:lpstr>Overview</vt:lpstr>
      <vt:lpstr>Reusability</vt:lpstr>
      <vt:lpstr>Supporting Technologies</vt:lpstr>
      <vt:lpstr>Supporting Technologies</vt:lpstr>
      <vt:lpstr>Supporting Technologies</vt:lpstr>
      <vt:lpstr>Supporting Technologies</vt:lpstr>
      <vt:lpstr>PowerPoint 演示文稿</vt:lpstr>
      <vt:lpstr>Exporting a Declaration</vt:lpstr>
      <vt:lpstr>Exporting a Declaration</vt:lpstr>
      <vt:lpstr>Export Statements</vt:lpstr>
      <vt:lpstr>Export Statements</vt:lpstr>
      <vt:lpstr>Export Statements</vt:lpstr>
      <vt:lpstr>Importing from a Module</vt:lpstr>
      <vt:lpstr>Importing from a Module</vt:lpstr>
      <vt:lpstr>Importing from a Module</vt:lpstr>
      <vt:lpstr>Importing from a Module</vt:lpstr>
      <vt:lpstr>Importing from a Module</vt:lpstr>
      <vt:lpstr>Importing from a Module</vt:lpstr>
      <vt:lpstr>Importing from a Module</vt:lpstr>
      <vt:lpstr>PowerPoint 演示文稿</vt:lpstr>
      <vt:lpstr>Relative vs. Non-relative Imports</vt:lpstr>
      <vt:lpstr>Relative vs. Non-relative Imports</vt:lpstr>
      <vt:lpstr>Relative vs. Non-relative Imports</vt:lpstr>
      <vt:lpstr>Module Resolution Strategies</vt:lpstr>
      <vt:lpstr>Module Resolution Strategies</vt:lpstr>
      <vt:lpstr>Module Resolution Strategies</vt:lpstr>
      <vt:lpstr>PowerPoint 演示文稿</vt:lpstr>
      <vt:lpstr>Resolving Classic Relative Imports</vt:lpstr>
      <vt:lpstr>// File: /Source/MultiMath/player.ts  import { Developer } from 'person';</vt:lpstr>
      <vt:lpstr>// File: /Source/MultiMath/player.ts  import { Developer } from 'person';</vt:lpstr>
      <vt:lpstr>Resolving Node Relative Imports</vt:lpstr>
      <vt:lpstr>Resolving Node Relative Imports</vt:lpstr>
      <vt:lpstr>// File: /Source/MultiMath/player.ts  import { Developer } from 'person';</vt:lpstr>
      <vt:lpstr>// File: /Source/MultiMath/player.ts  import { Developer } from 'person';</vt:lpstr>
      <vt:lpstr>Resolving Node Non-relative Imports</vt:lpstr>
      <vt:lpstr>Resolving Node Non-relative Imports</vt:lpstr>
      <vt:lpstr>Resolving Node Non-relative Imports</vt:lpstr>
      <vt:lpstr>PowerPoint 演示文稿</vt:lpstr>
      <vt:lpstr>PowerPoint 演示文稿</vt:lpstr>
      <vt:lpstr>Creating and Consuming Modules</vt:lpstr>
      <vt:lpstr>Module Resolution Strategies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Consuming Modules</dc:title>
  <dc:creator/>
  <cp:lastModifiedBy>Steve Sam</cp:lastModifiedBy>
  <cp:revision>4</cp:revision>
  <dcterms:created xsi:type="dcterms:W3CDTF">2023-07-03T08:31:00Z</dcterms:created>
  <dcterms:modified xsi:type="dcterms:W3CDTF">2023-07-09T18:30:44Z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2021-03-17T16:30:00Z</vt:filetime>
  </property>
  <property fmtid="{D5CDD505-2E9C-101B-9397-08002B2CF9AE}" pid="3" name="LastSaved">
    <vt:filetime>2023-07-03T16:30:00Z</vt:filetime>
  </property>
  <property fmtid="{D5CDD505-2E9C-101B-9397-08002B2CF9AE}" pid="4" name="ICV">
    <vt:lpwstr>E3BA11EF09224D66A08A884D655E3F02</vt:lpwstr>
  </property>
  <property fmtid="{D5CDD505-2E9C-101B-9397-08002B2CF9AE}" pid="5" name="KSOProductBuildVer">
    <vt:lpwstr>1033-11.2.0.11537</vt:lpwstr>
  </property>
</Properties>
</file>