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4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966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928813"/>
            <a:ext cx="1148016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>
                <a:solidFill>
                  <a:srgbClr val="171717"/>
                </a:solidFill>
              </a:rPr>
              <a:t>Angular 14</a:t>
            </a:r>
            <a:endParaRPr lang="en-US"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2" y="441571"/>
            <a:ext cx="11786557" cy="60179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740" y="493542"/>
            <a:ext cx="11499010" cy="62303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55" y="448819"/>
            <a:ext cx="11829688" cy="64060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382" y="312036"/>
            <a:ext cx="10794520" cy="59751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Calibri Light</vt:lpstr>
      <vt:lpstr>office theme</vt:lpstr>
      <vt:lpstr>Database Applications with JDBC in Java SE applications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</dc:title>
  <dc:creator/>
  <cp:lastModifiedBy>Steve Sam</cp:lastModifiedBy>
  <cp:revision>59</cp:revision>
  <dcterms:created xsi:type="dcterms:W3CDTF">2021-07-30T07:22:00Z</dcterms:created>
  <dcterms:modified xsi:type="dcterms:W3CDTF">2022-11-06T09:42:33Z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67335553BC1E4480BDFB7282938E40D8</vt:lpwstr>
  </property>
</Properties>
</file>