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72" r:id="rId14"/>
    <p:sldId id="273" r:id="rId15"/>
    <p:sldId id="274" r:id="rId16"/>
    <p:sldId id="275" r:id="rId17"/>
    <p:sldId id="276" r:id="rId18"/>
    <p:sldId id="278" r:id="rId19"/>
    <p:sldId id="277" r:id="rId20"/>
    <p:sldId id="269" r:id="rId21"/>
    <p:sldId id="270" r:id="rId22"/>
    <p:sldId id="285" r:id="rId23"/>
    <p:sldId id="286" r:id="rId24"/>
    <p:sldId id="288" r:id="rId25"/>
    <p:sldId id="289" r:id="rId26"/>
    <p:sldId id="271" r:id="rId27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39" autoAdjust="0"/>
  </p:normalViewPr>
  <p:slideViewPr>
    <p:cSldViewPr>
      <p:cViewPr varScale="1">
        <p:scale>
          <a:sx n="44" d="100"/>
          <a:sy n="44" d="100"/>
        </p:scale>
        <p:origin x="876" y="48"/>
      </p:cViewPr>
      <p:guideLst>
        <p:guide orient="horz" pos="2888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5875" y="2861564"/>
            <a:ext cx="13176250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36863" y="421638"/>
            <a:ext cx="5708650" cy="1598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36863" y="1997455"/>
            <a:ext cx="8822055" cy="7185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1" Type="http://schemas.openxmlformats.org/officeDocument/2006/relationships/hyperlink" Target="https://augury.rangle.io/pages/guides/index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934783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b="0" spc="-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Angular:</a:t>
            </a:r>
            <a:r>
              <a:rPr sz="6800" b="0" spc="-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b="0" spc="1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Getting</a:t>
            </a:r>
            <a:r>
              <a:rPr sz="6800" b="0" spc="-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b="0" spc="5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Started</a:t>
            </a:r>
            <a:endParaRPr sz="6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7817" y="4786376"/>
            <a:ext cx="319151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Introduction</a:t>
            </a:r>
            <a:endParaRPr sz="4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77060" y="754380"/>
            <a:ext cx="43345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600" b="0" spc="-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5600" b="0" spc="-4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22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g</a:t>
            </a:r>
            <a:r>
              <a:rPr sz="5600" b="0" spc="-40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6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600" b="0" spc="-2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22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g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2865" y="4017771"/>
            <a:ext cx="8969375" cy="286385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3175">
              <a:lnSpc>
                <a:spcPts val="3980"/>
              </a:lnSpc>
              <a:spcBef>
                <a:spcPts val="315"/>
              </a:spcBef>
            </a:pP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along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demos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throughout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this </a:t>
            </a:r>
            <a:r>
              <a:rPr sz="3400" b="1" spc="-9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course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875" marR="713740">
              <a:lnSpc>
                <a:spcPts val="6790"/>
              </a:lnSpc>
              <a:spcBef>
                <a:spcPts val="480"/>
              </a:spcBef>
            </a:pPr>
            <a:r>
              <a:rPr sz="34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Helpful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3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practicing </a:t>
            </a:r>
            <a:r>
              <a:rPr sz="3400" b="1" spc="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what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you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learn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You'll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have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working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sample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95400" y="2857500"/>
            <a:ext cx="5245100" cy="49575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3" y="4684267"/>
            <a:ext cx="61582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Sample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2400" y="1104900"/>
            <a:ext cx="17482185" cy="72675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08280" y="892175"/>
            <a:ext cx="17506315" cy="80054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95400" y="1028700"/>
            <a:ext cx="15920720" cy="80594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25805" y="1562100"/>
            <a:ext cx="16835755" cy="76339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90600" y="1333500"/>
            <a:ext cx="16369665" cy="73183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5800" y="1028700"/>
            <a:ext cx="17480280" cy="75126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1000" y="1333500"/>
            <a:ext cx="17515205" cy="75482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9327" y="754380"/>
            <a:ext cx="102476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2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Samp</a:t>
            </a:r>
            <a:r>
              <a:rPr sz="5600" b="0" spc="-1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600" b="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600" b="0" spc="-4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4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pp</a:t>
            </a:r>
            <a:r>
              <a:rPr sz="5600" b="0" spc="-1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600" b="0" spc="-4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600" b="0" spc="1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600" b="0" spc="-2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1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4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2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4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4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1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5600" b="0" spc="-4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600" b="0" spc="-1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600" b="0" spc="1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600" b="0" spc="-1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2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5600" b="0" spc="-3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6000"/>
              </a:lnSpc>
              <a:spcBef>
                <a:spcPts val="95"/>
              </a:spcBef>
            </a:pPr>
            <a:r>
              <a:rPr spc="-45" dirty="0"/>
              <a:t>First </a:t>
            </a:r>
            <a:r>
              <a:rPr spc="-60" dirty="0"/>
              <a:t>Things </a:t>
            </a:r>
            <a:r>
              <a:rPr spc="-45" dirty="0"/>
              <a:t>First </a:t>
            </a:r>
            <a:r>
              <a:rPr spc="-40" dirty="0"/>
              <a:t> </a:t>
            </a:r>
            <a:r>
              <a:rPr spc="25" dirty="0"/>
              <a:t>Introduction</a:t>
            </a:r>
            <a:r>
              <a:rPr spc="-80" dirty="0"/>
              <a:t> </a:t>
            </a:r>
            <a:r>
              <a:rPr spc="65" dirty="0"/>
              <a:t>to</a:t>
            </a:r>
            <a:r>
              <a:rPr spc="-75" dirty="0"/>
              <a:t> </a:t>
            </a:r>
            <a:r>
              <a:rPr spc="-5" dirty="0"/>
              <a:t>Components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30275">
              <a:lnSpc>
                <a:spcPct val="159000"/>
              </a:lnSpc>
              <a:spcBef>
                <a:spcPts val="100"/>
              </a:spcBef>
            </a:pPr>
            <a:r>
              <a:rPr spc="-50" dirty="0"/>
              <a:t>Templates,</a:t>
            </a:r>
            <a:r>
              <a:rPr spc="-60" dirty="0"/>
              <a:t> </a:t>
            </a:r>
            <a:r>
              <a:rPr dirty="0"/>
              <a:t>Interpolation,</a:t>
            </a:r>
            <a:r>
              <a:rPr spc="-55" dirty="0"/>
              <a:t> </a:t>
            </a:r>
            <a:r>
              <a:rPr spc="-10" dirty="0"/>
              <a:t>and</a:t>
            </a:r>
            <a:r>
              <a:rPr spc="-60" dirty="0"/>
              <a:t> </a:t>
            </a:r>
            <a:r>
              <a:rPr spc="-5" dirty="0"/>
              <a:t>Directives </a:t>
            </a:r>
            <a:r>
              <a:rPr spc="-900" dirty="0"/>
              <a:t> </a:t>
            </a:r>
            <a:r>
              <a:rPr spc="-55" dirty="0"/>
              <a:t>D</a:t>
            </a:r>
            <a:r>
              <a:rPr spc="-90" dirty="0"/>
              <a:t>a</a:t>
            </a:r>
            <a:r>
              <a:rPr spc="165" dirty="0"/>
              <a:t>t</a:t>
            </a:r>
            <a:r>
              <a:rPr spc="-25" dirty="0"/>
              <a:t>a</a:t>
            </a:r>
            <a:r>
              <a:rPr spc="-55" dirty="0"/>
              <a:t> </a:t>
            </a:r>
            <a:r>
              <a:rPr spc="-215" dirty="0"/>
              <a:t>B</a:t>
            </a:r>
            <a:r>
              <a:rPr spc="-20" dirty="0"/>
              <a:t>i</a:t>
            </a:r>
            <a:r>
              <a:rPr spc="-60" dirty="0"/>
              <a:t>n</a:t>
            </a:r>
            <a:r>
              <a:rPr spc="15" dirty="0"/>
              <a:t>d</a:t>
            </a:r>
            <a:r>
              <a:rPr spc="-20" dirty="0"/>
              <a:t>i</a:t>
            </a:r>
            <a:r>
              <a:rPr spc="-60" dirty="0"/>
              <a:t>n</a:t>
            </a:r>
            <a:r>
              <a:rPr dirty="0"/>
              <a:t>g</a:t>
            </a:r>
            <a:r>
              <a:rPr spc="-50" dirty="0"/>
              <a:t> </a:t>
            </a:r>
            <a:r>
              <a:rPr spc="-250" dirty="0"/>
              <a:t>&amp;</a:t>
            </a:r>
            <a:r>
              <a:rPr spc="-55" dirty="0"/>
              <a:t> </a:t>
            </a:r>
            <a:r>
              <a:rPr spc="-135" dirty="0"/>
              <a:t>P</a:t>
            </a:r>
            <a:r>
              <a:rPr spc="-10" dirty="0"/>
              <a:t>i</a:t>
            </a:r>
            <a:r>
              <a:rPr spc="-30" dirty="0"/>
              <a:t>p</a:t>
            </a:r>
            <a:r>
              <a:rPr spc="95" dirty="0"/>
              <a:t>e</a:t>
            </a:r>
            <a:r>
              <a:rPr spc="-235" dirty="0"/>
              <a:t>s</a:t>
            </a:r>
            <a:endParaRPr spc="-235" dirty="0"/>
          </a:p>
          <a:p>
            <a:pPr marL="12700" marR="2967990">
              <a:lnSpc>
                <a:spcPts val="6290"/>
              </a:lnSpc>
              <a:spcBef>
                <a:spcPts val="520"/>
              </a:spcBef>
            </a:pPr>
            <a:r>
              <a:rPr spc="50" dirty="0"/>
              <a:t>More </a:t>
            </a:r>
            <a:r>
              <a:rPr spc="-25" dirty="0"/>
              <a:t>on </a:t>
            </a:r>
            <a:r>
              <a:rPr spc="-5" dirty="0"/>
              <a:t>Components </a:t>
            </a:r>
            <a:r>
              <a:rPr dirty="0"/>
              <a:t> </a:t>
            </a:r>
            <a:r>
              <a:rPr spc="-50" dirty="0"/>
              <a:t>Building</a:t>
            </a:r>
            <a:r>
              <a:rPr spc="-75" dirty="0"/>
              <a:t> </a:t>
            </a:r>
            <a:r>
              <a:rPr spc="30" dirty="0"/>
              <a:t>Nested</a:t>
            </a:r>
            <a:r>
              <a:rPr spc="-80" dirty="0"/>
              <a:t> </a:t>
            </a:r>
            <a:r>
              <a:rPr spc="-5" dirty="0"/>
              <a:t>Components</a:t>
            </a:r>
            <a:endParaRPr spc="-5" dirty="0"/>
          </a:p>
          <a:p>
            <a:pPr marL="12700" marR="1772285">
              <a:lnSpc>
                <a:spcPts val="6190"/>
              </a:lnSpc>
              <a:spcBef>
                <a:spcPts val="100"/>
              </a:spcBef>
            </a:pPr>
            <a:r>
              <a:rPr spc="-45" dirty="0"/>
              <a:t>Services</a:t>
            </a:r>
            <a:r>
              <a:rPr spc="-65" dirty="0"/>
              <a:t> </a:t>
            </a:r>
            <a:r>
              <a:rPr spc="-10" dirty="0"/>
              <a:t>and</a:t>
            </a:r>
            <a:r>
              <a:rPr spc="-65" dirty="0"/>
              <a:t> </a:t>
            </a:r>
            <a:r>
              <a:rPr spc="20" dirty="0"/>
              <a:t>Dependency</a:t>
            </a:r>
            <a:r>
              <a:rPr spc="-70" dirty="0"/>
              <a:t> </a:t>
            </a:r>
            <a:r>
              <a:rPr spc="20" dirty="0"/>
              <a:t>Injection </a:t>
            </a:r>
            <a:r>
              <a:rPr spc="-900" dirty="0"/>
              <a:t> </a:t>
            </a:r>
            <a:r>
              <a:rPr spc="-10" dirty="0"/>
              <a:t>Retrieving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70" dirty="0"/>
              <a:t>Using</a:t>
            </a:r>
            <a:r>
              <a:rPr spc="-55" dirty="0"/>
              <a:t> </a:t>
            </a:r>
            <a:r>
              <a:rPr spc="-40" dirty="0"/>
              <a:t>HTTP</a:t>
            </a:r>
            <a:endParaRPr spc="-40" dirty="0"/>
          </a:p>
          <a:p>
            <a:pPr marL="12700" marR="4137025">
              <a:lnSpc>
                <a:spcPts val="6220"/>
              </a:lnSpc>
              <a:spcBef>
                <a:spcPts val="80"/>
              </a:spcBef>
            </a:pPr>
            <a:r>
              <a:rPr spc="-10" dirty="0"/>
              <a:t>Navigation</a:t>
            </a:r>
            <a:r>
              <a:rPr spc="-90" dirty="0"/>
              <a:t> </a:t>
            </a:r>
            <a:r>
              <a:rPr spc="-10" dirty="0"/>
              <a:t>and</a:t>
            </a:r>
            <a:r>
              <a:rPr spc="-90" dirty="0"/>
              <a:t> </a:t>
            </a:r>
            <a:r>
              <a:rPr spc="-20" dirty="0"/>
              <a:t>Routing </a:t>
            </a:r>
            <a:r>
              <a:rPr spc="-905" dirty="0"/>
              <a:t> </a:t>
            </a:r>
            <a:r>
              <a:rPr spc="-50" dirty="0"/>
              <a:t>Angular</a:t>
            </a:r>
            <a:r>
              <a:rPr spc="-65" dirty="0"/>
              <a:t> </a:t>
            </a:r>
            <a:r>
              <a:rPr spc="-5" dirty="0"/>
              <a:t>Modules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740"/>
              </a:spcBef>
            </a:pPr>
            <a:r>
              <a:rPr spc="-60" dirty="0"/>
              <a:t>Building, </a:t>
            </a:r>
            <a:r>
              <a:rPr spc="-40" dirty="0"/>
              <a:t>Testing</a:t>
            </a:r>
            <a:r>
              <a:rPr spc="-50" dirty="0"/>
              <a:t> </a:t>
            </a:r>
            <a:r>
              <a:rPr spc="-10" dirty="0"/>
              <a:t>and</a:t>
            </a:r>
            <a:r>
              <a:rPr spc="-60" dirty="0"/>
              <a:t> </a:t>
            </a:r>
            <a:r>
              <a:rPr spc="-20" dirty="0"/>
              <a:t>Deploying</a:t>
            </a:r>
            <a:r>
              <a:rPr spc="-50" dirty="0"/>
              <a:t> </a:t>
            </a:r>
            <a:r>
              <a:rPr spc="35" dirty="0"/>
              <a:t>with</a:t>
            </a:r>
            <a:r>
              <a:rPr spc="-55" dirty="0"/>
              <a:t> </a:t>
            </a:r>
            <a:r>
              <a:rPr spc="100" dirty="0"/>
              <a:t>the</a:t>
            </a:r>
            <a:r>
              <a:rPr spc="-65" dirty="0"/>
              <a:t> </a:t>
            </a:r>
            <a:r>
              <a:rPr spc="-10" dirty="0"/>
              <a:t>CLI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1405729" y="2928619"/>
            <a:ext cx="4142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Course</a:t>
            </a:r>
            <a:r>
              <a:rPr sz="4800" spc="-1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Outline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10198" y="419098"/>
            <a:ext cx="5708650" cy="1598295"/>
          </a:xfrm>
        </p:spPr>
        <p:txBody>
          <a:bodyPr wrap="square"/>
          <a:lstStyle/>
          <a:p>
            <a:pPr algn="ctr"/>
            <a:r>
              <a:rPr lang="en-US"/>
              <a:t>Dependency Injection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9270" y="2705100"/>
            <a:ext cx="10838180" cy="18796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49270" y="5676900"/>
            <a:ext cx="10838180" cy="1879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19400" y="723900"/>
            <a:ext cx="11076305" cy="507365"/>
          </a:xfrm>
        </p:spPr>
        <p:txBody>
          <a:bodyPr wrap="square"/>
          <a:lstStyle/>
          <a:p>
            <a:pPr algn="ctr"/>
            <a:r>
              <a:rPr lang="en-US"/>
              <a:t>AngularJS to Angular Migrations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00200" y="1866900"/>
            <a:ext cx="15034895" cy="74358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19400" y="723900"/>
            <a:ext cx="11076305" cy="507365"/>
          </a:xfrm>
        </p:spPr>
        <p:txBody>
          <a:bodyPr wrap="square"/>
          <a:p>
            <a:pPr algn="ctr"/>
            <a:r>
              <a:rPr lang="en-US"/>
              <a:t>Working with Augury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895600" y="9334500"/>
            <a:ext cx="11706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/>
              <a:t>Reference: </a:t>
            </a:r>
            <a:r>
              <a:rPr lang="en-US" sz="3200">
                <a:hlinkClick r:id="rId1" tooltip="" action="ppaction://hlinkfile"/>
              </a:rPr>
              <a:t>https://augury.rangle.io/pages/guides/index.html</a:t>
            </a:r>
            <a:endParaRPr lang="en-US" sz="32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120" y="1375410"/>
            <a:ext cx="11172190" cy="72771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19400" y="723900"/>
            <a:ext cx="11076305" cy="507365"/>
          </a:xfrm>
        </p:spPr>
        <p:txBody>
          <a:bodyPr wrap="square"/>
          <a:p>
            <a:pPr algn="ctr"/>
            <a:r>
              <a:rPr lang="en-US"/>
              <a:t>AOT Benefits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0" y="1485900"/>
            <a:ext cx="12593955" cy="876744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0358" y="3251708"/>
            <a:ext cx="5213985" cy="224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404040"/>
                </a:solidFill>
              </a:rPr>
              <a:t>Coming</a:t>
            </a:r>
            <a:r>
              <a:rPr sz="4800" spc="-110" dirty="0">
                <a:solidFill>
                  <a:srgbClr val="404040"/>
                </a:solidFill>
              </a:rPr>
              <a:t> </a:t>
            </a:r>
            <a:r>
              <a:rPr sz="4800" spc="20" dirty="0">
                <a:solidFill>
                  <a:srgbClr val="404040"/>
                </a:solidFill>
              </a:rPr>
              <a:t>up</a:t>
            </a:r>
            <a:r>
              <a:rPr sz="4800" spc="-110" dirty="0">
                <a:solidFill>
                  <a:srgbClr val="404040"/>
                </a:solidFill>
              </a:rPr>
              <a:t> </a:t>
            </a:r>
            <a:r>
              <a:rPr sz="4800" spc="65" dirty="0">
                <a:solidFill>
                  <a:srgbClr val="404040"/>
                </a:solidFill>
              </a:rPr>
              <a:t>next</a:t>
            </a:r>
            <a:r>
              <a:rPr sz="4800" spc="-105" dirty="0">
                <a:solidFill>
                  <a:srgbClr val="404040"/>
                </a:solidFill>
              </a:rPr>
              <a:t> </a:t>
            </a:r>
            <a:r>
              <a:rPr sz="4800" spc="-1475" dirty="0">
                <a:solidFill>
                  <a:srgbClr val="404040"/>
                </a:solidFill>
              </a:rPr>
              <a:t>…</a:t>
            </a:r>
            <a:endParaRPr sz="4800"/>
          </a:p>
          <a:p>
            <a:pPr marR="73025" algn="r">
              <a:lnSpc>
                <a:spcPct val="100000"/>
              </a:lnSpc>
              <a:spcBef>
                <a:spcPts val="5950"/>
              </a:spcBef>
            </a:pPr>
            <a:r>
              <a:rPr sz="4800" spc="-60" dirty="0"/>
              <a:t>First</a:t>
            </a:r>
            <a:r>
              <a:rPr sz="4800" spc="-110" dirty="0"/>
              <a:t> </a:t>
            </a:r>
            <a:r>
              <a:rPr sz="4800" spc="-90" dirty="0"/>
              <a:t>Things</a:t>
            </a:r>
            <a:r>
              <a:rPr sz="4800" spc="-110" dirty="0"/>
              <a:t> </a:t>
            </a:r>
            <a:r>
              <a:rPr sz="4800" spc="-60" dirty="0"/>
              <a:t>First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233916" cy="10286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28449" y="4263644"/>
            <a:ext cx="7800975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36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2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ri</a:t>
            </a: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229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114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rk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7010"/>
              </a:lnSpc>
              <a:spcBef>
                <a:spcPts val="455"/>
              </a:spcBef>
            </a:pPr>
            <a:r>
              <a:rPr sz="3600" b="1" spc="-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building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client-side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applications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HTML,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CSS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TypeScript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84206" y="2563973"/>
            <a:ext cx="4746329" cy="515905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021" y="800100"/>
            <a:ext cx="37033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3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3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gu</a:t>
            </a:r>
            <a:r>
              <a:rPr sz="5600" b="0" spc="-1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600" b="0" spc="-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-4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600" b="0" spc="-3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5600" b="0" spc="-40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263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…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9756" y="754380"/>
            <a:ext cx="44088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W</a:t>
            </a:r>
            <a:r>
              <a:rPr sz="5600" b="0" spc="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5600" b="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5600" b="0" spc="-40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4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2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g</a:t>
            </a:r>
            <a:r>
              <a:rPr sz="5600" b="0" spc="-2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5600" b="0" spc="-43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600" b="0" spc="-28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2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3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?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3117" y="1936751"/>
            <a:ext cx="17374235" cy="7694930"/>
            <a:chOff x="463117" y="1936751"/>
            <a:chExt cx="17374235" cy="7694930"/>
          </a:xfrm>
        </p:grpSpPr>
        <p:sp>
          <p:nvSpPr>
            <p:cNvPr id="4" name="object 4"/>
            <p:cNvSpPr/>
            <p:nvPr/>
          </p:nvSpPr>
          <p:spPr>
            <a:xfrm>
              <a:off x="469467" y="1943101"/>
              <a:ext cx="17361535" cy="3456940"/>
            </a:xfrm>
            <a:custGeom>
              <a:avLst/>
              <a:gdLst/>
              <a:ahLst/>
              <a:cxnLst/>
              <a:rect l="l" t="t" r="r" b="b"/>
              <a:pathLst>
                <a:path w="17361535" h="3456940">
                  <a:moveTo>
                    <a:pt x="17015638" y="0"/>
                  </a:moveTo>
                  <a:lnTo>
                    <a:pt x="345688" y="0"/>
                  </a:lnTo>
                  <a:lnTo>
                    <a:pt x="298780" y="3155"/>
                  </a:lnTo>
                  <a:lnTo>
                    <a:pt x="253790" y="12348"/>
                  </a:lnTo>
                  <a:lnTo>
                    <a:pt x="211131" y="27165"/>
                  </a:lnTo>
                  <a:lnTo>
                    <a:pt x="171212" y="47196"/>
                  </a:lnTo>
                  <a:lnTo>
                    <a:pt x="134448" y="72028"/>
                  </a:lnTo>
                  <a:lnTo>
                    <a:pt x="101249" y="101249"/>
                  </a:lnTo>
                  <a:lnTo>
                    <a:pt x="72028" y="134448"/>
                  </a:lnTo>
                  <a:lnTo>
                    <a:pt x="47196" y="171212"/>
                  </a:lnTo>
                  <a:lnTo>
                    <a:pt x="27165" y="211131"/>
                  </a:lnTo>
                  <a:lnTo>
                    <a:pt x="12348" y="253790"/>
                  </a:lnTo>
                  <a:lnTo>
                    <a:pt x="3155" y="298780"/>
                  </a:lnTo>
                  <a:lnTo>
                    <a:pt x="0" y="345688"/>
                  </a:lnTo>
                  <a:lnTo>
                    <a:pt x="0" y="3111169"/>
                  </a:lnTo>
                  <a:lnTo>
                    <a:pt x="3155" y="3158077"/>
                  </a:lnTo>
                  <a:lnTo>
                    <a:pt x="12348" y="3203067"/>
                  </a:lnTo>
                  <a:lnTo>
                    <a:pt x="27165" y="3245727"/>
                  </a:lnTo>
                  <a:lnTo>
                    <a:pt x="47196" y="3285646"/>
                  </a:lnTo>
                  <a:lnTo>
                    <a:pt x="72028" y="3322410"/>
                  </a:lnTo>
                  <a:lnTo>
                    <a:pt x="101249" y="3355609"/>
                  </a:lnTo>
                  <a:lnTo>
                    <a:pt x="134448" y="3384830"/>
                  </a:lnTo>
                  <a:lnTo>
                    <a:pt x="171212" y="3409663"/>
                  </a:lnTo>
                  <a:lnTo>
                    <a:pt x="211131" y="3429693"/>
                  </a:lnTo>
                  <a:lnTo>
                    <a:pt x="253790" y="3444511"/>
                  </a:lnTo>
                  <a:lnTo>
                    <a:pt x="298780" y="3453704"/>
                  </a:lnTo>
                  <a:lnTo>
                    <a:pt x="345688" y="3456859"/>
                  </a:lnTo>
                  <a:lnTo>
                    <a:pt x="17015638" y="3456859"/>
                  </a:lnTo>
                  <a:lnTo>
                    <a:pt x="17062547" y="3453704"/>
                  </a:lnTo>
                  <a:lnTo>
                    <a:pt x="17107537" y="3444511"/>
                  </a:lnTo>
                  <a:lnTo>
                    <a:pt x="17150197" y="3429693"/>
                  </a:lnTo>
                  <a:lnTo>
                    <a:pt x="17190116" y="3409663"/>
                  </a:lnTo>
                  <a:lnTo>
                    <a:pt x="17226881" y="3384830"/>
                  </a:lnTo>
                  <a:lnTo>
                    <a:pt x="17260080" y="3355609"/>
                  </a:lnTo>
                  <a:lnTo>
                    <a:pt x="17289302" y="3322410"/>
                  </a:lnTo>
                  <a:lnTo>
                    <a:pt x="17314135" y="3285646"/>
                  </a:lnTo>
                  <a:lnTo>
                    <a:pt x="17334166" y="3245727"/>
                  </a:lnTo>
                  <a:lnTo>
                    <a:pt x="17348984" y="3203067"/>
                  </a:lnTo>
                  <a:lnTo>
                    <a:pt x="17358177" y="3158077"/>
                  </a:lnTo>
                  <a:lnTo>
                    <a:pt x="17361332" y="3111169"/>
                  </a:lnTo>
                  <a:lnTo>
                    <a:pt x="17361332" y="345688"/>
                  </a:lnTo>
                  <a:lnTo>
                    <a:pt x="17358177" y="298780"/>
                  </a:lnTo>
                  <a:lnTo>
                    <a:pt x="17348984" y="253790"/>
                  </a:lnTo>
                  <a:lnTo>
                    <a:pt x="17334166" y="211131"/>
                  </a:lnTo>
                  <a:lnTo>
                    <a:pt x="17314135" y="171212"/>
                  </a:lnTo>
                  <a:lnTo>
                    <a:pt x="17289302" y="134448"/>
                  </a:lnTo>
                  <a:lnTo>
                    <a:pt x="17260080" y="101249"/>
                  </a:lnTo>
                  <a:lnTo>
                    <a:pt x="17226881" y="72028"/>
                  </a:lnTo>
                  <a:lnTo>
                    <a:pt x="17190116" y="47196"/>
                  </a:lnTo>
                  <a:lnTo>
                    <a:pt x="17150197" y="27165"/>
                  </a:lnTo>
                  <a:lnTo>
                    <a:pt x="17107537" y="12348"/>
                  </a:lnTo>
                  <a:lnTo>
                    <a:pt x="17062547" y="3155"/>
                  </a:lnTo>
                  <a:lnTo>
                    <a:pt x="17015638" y="0"/>
                  </a:lnTo>
                  <a:close/>
                </a:path>
              </a:pathLst>
            </a:custGeom>
            <a:solidFill>
              <a:srgbClr val="F2F2F2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69467" y="1943101"/>
              <a:ext cx="17361535" cy="3456940"/>
            </a:xfrm>
            <a:custGeom>
              <a:avLst/>
              <a:gdLst/>
              <a:ahLst/>
              <a:cxnLst/>
              <a:rect l="l" t="t" r="r" b="b"/>
              <a:pathLst>
                <a:path w="17361535" h="3456940">
                  <a:moveTo>
                    <a:pt x="0" y="345689"/>
                  </a:moveTo>
                  <a:lnTo>
                    <a:pt x="3155" y="298781"/>
                  </a:lnTo>
                  <a:lnTo>
                    <a:pt x="12348" y="253791"/>
                  </a:lnTo>
                  <a:lnTo>
                    <a:pt x="27165" y="211131"/>
                  </a:lnTo>
                  <a:lnTo>
                    <a:pt x="47196" y="171213"/>
                  </a:lnTo>
                  <a:lnTo>
                    <a:pt x="72028" y="134449"/>
                  </a:lnTo>
                  <a:lnTo>
                    <a:pt x="101249" y="101250"/>
                  </a:lnTo>
                  <a:lnTo>
                    <a:pt x="134448" y="72028"/>
                  </a:lnTo>
                  <a:lnTo>
                    <a:pt x="171212" y="47196"/>
                  </a:lnTo>
                  <a:lnTo>
                    <a:pt x="211131" y="27166"/>
                  </a:lnTo>
                  <a:lnTo>
                    <a:pt x="253790" y="12348"/>
                  </a:lnTo>
                  <a:lnTo>
                    <a:pt x="298780" y="3155"/>
                  </a:lnTo>
                  <a:lnTo>
                    <a:pt x="345688" y="0"/>
                  </a:lnTo>
                  <a:lnTo>
                    <a:pt x="17015643" y="0"/>
                  </a:lnTo>
                  <a:lnTo>
                    <a:pt x="17062551" y="3155"/>
                  </a:lnTo>
                  <a:lnTo>
                    <a:pt x="17107541" y="12348"/>
                  </a:lnTo>
                  <a:lnTo>
                    <a:pt x="17150201" y="27166"/>
                  </a:lnTo>
                  <a:lnTo>
                    <a:pt x="17190119" y="47196"/>
                  </a:lnTo>
                  <a:lnTo>
                    <a:pt x="17226883" y="72028"/>
                  </a:lnTo>
                  <a:lnTo>
                    <a:pt x="17260082" y="101250"/>
                  </a:lnTo>
                  <a:lnTo>
                    <a:pt x="17289303" y="134449"/>
                  </a:lnTo>
                  <a:lnTo>
                    <a:pt x="17314135" y="171213"/>
                  </a:lnTo>
                  <a:lnTo>
                    <a:pt x="17334166" y="211131"/>
                  </a:lnTo>
                  <a:lnTo>
                    <a:pt x="17348983" y="253791"/>
                  </a:lnTo>
                  <a:lnTo>
                    <a:pt x="17358176" y="298781"/>
                  </a:lnTo>
                  <a:lnTo>
                    <a:pt x="17361332" y="345689"/>
                  </a:lnTo>
                  <a:lnTo>
                    <a:pt x="17361332" y="3111170"/>
                  </a:lnTo>
                  <a:lnTo>
                    <a:pt x="17358176" y="3158078"/>
                  </a:lnTo>
                  <a:lnTo>
                    <a:pt x="17348983" y="3203068"/>
                  </a:lnTo>
                  <a:lnTo>
                    <a:pt x="17334166" y="3245728"/>
                  </a:lnTo>
                  <a:lnTo>
                    <a:pt x="17314135" y="3285646"/>
                  </a:lnTo>
                  <a:lnTo>
                    <a:pt x="17289303" y="3322411"/>
                  </a:lnTo>
                  <a:lnTo>
                    <a:pt x="17260082" y="3355610"/>
                  </a:lnTo>
                  <a:lnTo>
                    <a:pt x="17226883" y="3384831"/>
                  </a:lnTo>
                  <a:lnTo>
                    <a:pt x="17190119" y="3409663"/>
                  </a:lnTo>
                  <a:lnTo>
                    <a:pt x="17150201" y="3429694"/>
                  </a:lnTo>
                  <a:lnTo>
                    <a:pt x="17107541" y="3444511"/>
                  </a:lnTo>
                  <a:lnTo>
                    <a:pt x="17062551" y="3453704"/>
                  </a:lnTo>
                  <a:lnTo>
                    <a:pt x="17015643" y="3456860"/>
                  </a:lnTo>
                  <a:lnTo>
                    <a:pt x="345688" y="3456860"/>
                  </a:lnTo>
                  <a:lnTo>
                    <a:pt x="298780" y="3453704"/>
                  </a:lnTo>
                  <a:lnTo>
                    <a:pt x="253790" y="3444511"/>
                  </a:lnTo>
                  <a:lnTo>
                    <a:pt x="211131" y="3429694"/>
                  </a:lnTo>
                  <a:lnTo>
                    <a:pt x="171212" y="3409663"/>
                  </a:lnTo>
                  <a:lnTo>
                    <a:pt x="134448" y="3384831"/>
                  </a:lnTo>
                  <a:lnTo>
                    <a:pt x="101249" y="3355610"/>
                  </a:lnTo>
                  <a:lnTo>
                    <a:pt x="72028" y="3322411"/>
                  </a:lnTo>
                  <a:lnTo>
                    <a:pt x="47196" y="3285646"/>
                  </a:lnTo>
                  <a:lnTo>
                    <a:pt x="27165" y="3245728"/>
                  </a:lnTo>
                  <a:lnTo>
                    <a:pt x="12348" y="3203068"/>
                  </a:lnTo>
                  <a:lnTo>
                    <a:pt x="3155" y="3158078"/>
                  </a:lnTo>
                  <a:lnTo>
                    <a:pt x="0" y="3111170"/>
                  </a:lnTo>
                  <a:lnTo>
                    <a:pt x="0" y="345689"/>
                  </a:lnTo>
                  <a:close/>
                </a:path>
              </a:pathLst>
            </a:custGeom>
            <a:ln w="12700">
              <a:solidFill>
                <a:srgbClr val="CDDFE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01322" y="2404016"/>
              <a:ext cx="2001315" cy="25350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69207" y="2404014"/>
              <a:ext cx="3665854" cy="2535555"/>
            </a:xfrm>
            <a:custGeom>
              <a:avLst/>
              <a:gdLst/>
              <a:ahLst/>
              <a:cxnLst/>
              <a:rect l="l" t="t" r="r" b="b"/>
              <a:pathLst>
                <a:path w="3665854" h="2535554">
                  <a:moveTo>
                    <a:pt x="0" y="253501"/>
                  </a:moveTo>
                  <a:lnTo>
                    <a:pt x="4084" y="207934"/>
                  </a:lnTo>
                  <a:lnTo>
                    <a:pt x="15859" y="165046"/>
                  </a:lnTo>
                  <a:lnTo>
                    <a:pt x="34610" y="125554"/>
                  </a:lnTo>
                  <a:lnTo>
                    <a:pt x="59620" y="90173"/>
                  </a:lnTo>
                  <a:lnTo>
                    <a:pt x="90173" y="59620"/>
                  </a:lnTo>
                  <a:lnTo>
                    <a:pt x="125554" y="34610"/>
                  </a:lnTo>
                  <a:lnTo>
                    <a:pt x="165046" y="15859"/>
                  </a:lnTo>
                  <a:lnTo>
                    <a:pt x="207934" y="4084"/>
                  </a:lnTo>
                  <a:lnTo>
                    <a:pt x="253501" y="0"/>
                  </a:lnTo>
                  <a:lnTo>
                    <a:pt x="3412045" y="0"/>
                  </a:lnTo>
                  <a:lnTo>
                    <a:pt x="3457612" y="4084"/>
                  </a:lnTo>
                  <a:lnTo>
                    <a:pt x="3500499" y="15859"/>
                  </a:lnTo>
                  <a:lnTo>
                    <a:pt x="3539992" y="34610"/>
                  </a:lnTo>
                  <a:lnTo>
                    <a:pt x="3575373" y="59620"/>
                  </a:lnTo>
                  <a:lnTo>
                    <a:pt x="3605926" y="90173"/>
                  </a:lnTo>
                  <a:lnTo>
                    <a:pt x="3630936" y="125554"/>
                  </a:lnTo>
                  <a:lnTo>
                    <a:pt x="3649687" y="165046"/>
                  </a:lnTo>
                  <a:lnTo>
                    <a:pt x="3661462" y="207934"/>
                  </a:lnTo>
                  <a:lnTo>
                    <a:pt x="3665547" y="253501"/>
                  </a:lnTo>
                  <a:lnTo>
                    <a:pt x="3665547" y="2281529"/>
                  </a:lnTo>
                  <a:lnTo>
                    <a:pt x="3661462" y="2327096"/>
                  </a:lnTo>
                  <a:lnTo>
                    <a:pt x="3649687" y="2369983"/>
                  </a:lnTo>
                  <a:lnTo>
                    <a:pt x="3630936" y="2409476"/>
                  </a:lnTo>
                  <a:lnTo>
                    <a:pt x="3605926" y="2444857"/>
                  </a:lnTo>
                  <a:lnTo>
                    <a:pt x="3575373" y="2475410"/>
                  </a:lnTo>
                  <a:lnTo>
                    <a:pt x="3539992" y="2500420"/>
                  </a:lnTo>
                  <a:lnTo>
                    <a:pt x="3500499" y="2519171"/>
                  </a:lnTo>
                  <a:lnTo>
                    <a:pt x="3457612" y="2530946"/>
                  </a:lnTo>
                  <a:lnTo>
                    <a:pt x="3412045" y="2535031"/>
                  </a:lnTo>
                  <a:lnTo>
                    <a:pt x="253501" y="2535031"/>
                  </a:lnTo>
                  <a:lnTo>
                    <a:pt x="207934" y="2530946"/>
                  </a:lnTo>
                  <a:lnTo>
                    <a:pt x="165046" y="2519171"/>
                  </a:lnTo>
                  <a:lnTo>
                    <a:pt x="125554" y="2500420"/>
                  </a:lnTo>
                  <a:lnTo>
                    <a:pt x="90173" y="2475410"/>
                  </a:lnTo>
                  <a:lnTo>
                    <a:pt x="59620" y="2444857"/>
                  </a:lnTo>
                  <a:lnTo>
                    <a:pt x="34610" y="2409476"/>
                  </a:lnTo>
                  <a:lnTo>
                    <a:pt x="15859" y="2369983"/>
                  </a:lnTo>
                  <a:lnTo>
                    <a:pt x="4084" y="2327096"/>
                  </a:lnTo>
                  <a:lnTo>
                    <a:pt x="0" y="2281529"/>
                  </a:lnTo>
                  <a:lnTo>
                    <a:pt x="0" y="25350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96032" y="5399961"/>
              <a:ext cx="4211955" cy="4225290"/>
            </a:xfrm>
            <a:custGeom>
              <a:avLst/>
              <a:gdLst/>
              <a:ahLst/>
              <a:cxnLst/>
              <a:rect l="l" t="t" r="r" b="b"/>
              <a:pathLst>
                <a:path w="4211955" h="4225290">
                  <a:moveTo>
                    <a:pt x="4211896" y="0"/>
                  </a:moveTo>
                  <a:lnTo>
                    <a:pt x="0" y="0"/>
                  </a:lnTo>
                  <a:lnTo>
                    <a:pt x="0" y="3782802"/>
                  </a:lnTo>
                  <a:lnTo>
                    <a:pt x="2595" y="3830990"/>
                  </a:lnTo>
                  <a:lnTo>
                    <a:pt x="10200" y="3877675"/>
                  </a:lnTo>
                  <a:lnTo>
                    <a:pt x="22546" y="3922587"/>
                  </a:lnTo>
                  <a:lnTo>
                    <a:pt x="39362" y="3965457"/>
                  </a:lnTo>
                  <a:lnTo>
                    <a:pt x="60379" y="4006014"/>
                  </a:lnTo>
                  <a:lnTo>
                    <a:pt x="85328" y="4043989"/>
                  </a:lnTo>
                  <a:lnTo>
                    <a:pt x="113938" y="4079112"/>
                  </a:lnTo>
                  <a:lnTo>
                    <a:pt x="145939" y="4111113"/>
                  </a:lnTo>
                  <a:lnTo>
                    <a:pt x="181062" y="4139723"/>
                  </a:lnTo>
                  <a:lnTo>
                    <a:pt x="219037" y="4164671"/>
                  </a:lnTo>
                  <a:lnTo>
                    <a:pt x="259594" y="4185689"/>
                  </a:lnTo>
                  <a:lnTo>
                    <a:pt x="302464" y="4202505"/>
                  </a:lnTo>
                  <a:lnTo>
                    <a:pt x="347376" y="4214851"/>
                  </a:lnTo>
                  <a:lnTo>
                    <a:pt x="394061" y="4222456"/>
                  </a:lnTo>
                  <a:lnTo>
                    <a:pt x="442249" y="4225051"/>
                  </a:lnTo>
                  <a:lnTo>
                    <a:pt x="3769646" y="4225051"/>
                  </a:lnTo>
                  <a:lnTo>
                    <a:pt x="3817834" y="4222456"/>
                  </a:lnTo>
                  <a:lnTo>
                    <a:pt x="3864519" y="4214851"/>
                  </a:lnTo>
                  <a:lnTo>
                    <a:pt x="3909431" y="4202505"/>
                  </a:lnTo>
                  <a:lnTo>
                    <a:pt x="3952301" y="4185689"/>
                  </a:lnTo>
                  <a:lnTo>
                    <a:pt x="3992858" y="4164671"/>
                  </a:lnTo>
                  <a:lnTo>
                    <a:pt x="4030833" y="4139723"/>
                  </a:lnTo>
                  <a:lnTo>
                    <a:pt x="4065956" y="4111113"/>
                  </a:lnTo>
                  <a:lnTo>
                    <a:pt x="4097958" y="4079112"/>
                  </a:lnTo>
                  <a:lnTo>
                    <a:pt x="4126567" y="4043989"/>
                  </a:lnTo>
                  <a:lnTo>
                    <a:pt x="4151516" y="4006014"/>
                  </a:lnTo>
                  <a:lnTo>
                    <a:pt x="4172533" y="3965457"/>
                  </a:lnTo>
                  <a:lnTo>
                    <a:pt x="4189350" y="3922587"/>
                  </a:lnTo>
                  <a:lnTo>
                    <a:pt x="4201695" y="3877675"/>
                  </a:lnTo>
                  <a:lnTo>
                    <a:pt x="4209301" y="3830990"/>
                  </a:lnTo>
                  <a:lnTo>
                    <a:pt x="4211896" y="3782802"/>
                  </a:lnTo>
                  <a:lnTo>
                    <a:pt x="421189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96032" y="5399960"/>
              <a:ext cx="4211955" cy="4225290"/>
            </a:xfrm>
            <a:custGeom>
              <a:avLst/>
              <a:gdLst/>
              <a:ahLst/>
              <a:cxnLst/>
              <a:rect l="l" t="t" r="r" b="b"/>
              <a:pathLst>
                <a:path w="4211955" h="4225290">
                  <a:moveTo>
                    <a:pt x="3769646" y="4225052"/>
                  </a:moveTo>
                  <a:lnTo>
                    <a:pt x="442249" y="4225052"/>
                  </a:lnTo>
                  <a:lnTo>
                    <a:pt x="394061" y="4222457"/>
                  </a:lnTo>
                  <a:lnTo>
                    <a:pt x="347376" y="4214851"/>
                  </a:lnTo>
                  <a:lnTo>
                    <a:pt x="302464" y="4202505"/>
                  </a:lnTo>
                  <a:lnTo>
                    <a:pt x="259594" y="4185689"/>
                  </a:lnTo>
                  <a:lnTo>
                    <a:pt x="219037" y="4164672"/>
                  </a:lnTo>
                  <a:lnTo>
                    <a:pt x="181062" y="4139723"/>
                  </a:lnTo>
                  <a:lnTo>
                    <a:pt x="145939" y="4111113"/>
                  </a:lnTo>
                  <a:lnTo>
                    <a:pt x="113938" y="4079112"/>
                  </a:lnTo>
                  <a:lnTo>
                    <a:pt x="85328" y="4043989"/>
                  </a:lnTo>
                  <a:lnTo>
                    <a:pt x="60380" y="4006014"/>
                  </a:lnTo>
                  <a:lnTo>
                    <a:pt x="39362" y="3965457"/>
                  </a:lnTo>
                  <a:lnTo>
                    <a:pt x="22546" y="3922588"/>
                  </a:lnTo>
                  <a:lnTo>
                    <a:pt x="10200" y="3877675"/>
                  </a:lnTo>
                  <a:lnTo>
                    <a:pt x="2595" y="3830991"/>
                  </a:lnTo>
                  <a:lnTo>
                    <a:pt x="0" y="3782803"/>
                  </a:lnTo>
                  <a:lnTo>
                    <a:pt x="0" y="0"/>
                  </a:lnTo>
                  <a:lnTo>
                    <a:pt x="4211896" y="0"/>
                  </a:lnTo>
                  <a:lnTo>
                    <a:pt x="4211896" y="3782803"/>
                  </a:lnTo>
                  <a:lnTo>
                    <a:pt x="4209301" y="3830991"/>
                  </a:lnTo>
                  <a:lnTo>
                    <a:pt x="4201695" y="3877675"/>
                  </a:lnTo>
                  <a:lnTo>
                    <a:pt x="4189349" y="3922588"/>
                  </a:lnTo>
                  <a:lnTo>
                    <a:pt x="4172533" y="3965457"/>
                  </a:lnTo>
                  <a:lnTo>
                    <a:pt x="4151516" y="4006014"/>
                  </a:lnTo>
                  <a:lnTo>
                    <a:pt x="4126567" y="4043989"/>
                  </a:lnTo>
                  <a:lnTo>
                    <a:pt x="4097957" y="4079112"/>
                  </a:lnTo>
                  <a:lnTo>
                    <a:pt x="4065956" y="4111113"/>
                  </a:lnTo>
                  <a:lnTo>
                    <a:pt x="4030833" y="4139723"/>
                  </a:lnTo>
                  <a:lnTo>
                    <a:pt x="3992858" y="4164672"/>
                  </a:lnTo>
                  <a:lnTo>
                    <a:pt x="3952301" y="4185689"/>
                  </a:lnTo>
                  <a:lnTo>
                    <a:pt x="3909431" y="4202505"/>
                  </a:lnTo>
                  <a:lnTo>
                    <a:pt x="3864519" y="4214851"/>
                  </a:lnTo>
                  <a:lnTo>
                    <a:pt x="3817834" y="4222457"/>
                  </a:lnTo>
                  <a:lnTo>
                    <a:pt x="3769646" y="422505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640591" y="5535676"/>
            <a:ext cx="29229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Expressive</a:t>
            </a:r>
            <a:r>
              <a:rPr sz="28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HTML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568132" y="2397664"/>
            <a:ext cx="3678554" cy="7233920"/>
            <a:chOff x="5568132" y="2397664"/>
            <a:chExt cx="3678554" cy="723392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1985" y="2404014"/>
              <a:ext cx="2630542" cy="253503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574483" y="2404014"/>
              <a:ext cx="3665854" cy="2535555"/>
            </a:xfrm>
            <a:custGeom>
              <a:avLst/>
              <a:gdLst/>
              <a:ahLst/>
              <a:cxnLst/>
              <a:rect l="l" t="t" r="r" b="b"/>
              <a:pathLst>
                <a:path w="3665854" h="2535554">
                  <a:moveTo>
                    <a:pt x="0" y="253501"/>
                  </a:moveTo>
                  <a:lnTo>
                    <a:pt x="4084" y="207934"/>
                  </a:lnTo>
                  <a:lnTo>
                    <a:pt x="15859" y="165046"/>
                  </a:lnTo>
                  <a:lnTo>
                    <a:pt x="34610" y="125554"/>
                  </a:lnTo>
                  <a:lnTo>
                    <a:pt x="59620" y="90173"/>
                  </a:lnTo>
                  <a:lnTo>
                    <a:pt x="90173" y="59620"/>
                  </a:lnTo>
                  <a:lnTo>
                    <a:pt x="125554" y="34610"/>
                  </a:lnTo>
                  <a:lnTo>
                    <a:pt x="165046" y="15859"/>
                  </a:lnTo>
                  <a:lnTo>
                    <a:pt x="207934" y="4084"/>
                  </a:lnTo>
                  <a:lnTo>
                    <a:pt x="253501" y="0"/>
                  </a:lnTo>
                  <a:lnTo>
                    <a:pt x="3412045" y="0"/>
                  </a:lnTo>
                  <a:lnTo>
                    <a:pt x="3457612" y="4084"/>
                  </a:lnTo>
                  <a:lnTo>
                    <a:pt x="3500499" y="15859"/>
                  </a:lnTo>
                  <a:lnTo>
                    <a:pt x="3539992" y="34610"/>
                  </a:lnTo>
                  <a:lnTo>
                    <a:pt x="3575373" y="59620"/>
                  </a:lnTo>
                  <a:lnTo>
                    <a:pt x="3605926" y="90173"/>
                  </a:lnTo>
                  <a:lnTo>
                    <a:pt x="3630936" y="125554"/>
                  </a:lnTo>
                  <a:lnTo>
                    <a:pt x="3649687" y="165046"/>
                  </a:lnTo>
                  <a:lnTo>
                    <a:pt x="3661462" y="207934"/>
                  </a:lnTo>
                  <a:lnTo>
                    <a:pt x="3665547" y="253501"/>
                  </a:lnTo>
                  <a:lnTo>
                    <a:pt x="3665547" y="2281529"/>
                  </a:lnTo>
                  <a:lnTo>
                    <a:pt x="3661462" y="2327096"/>
                  </a:lnTo>
                  <a:lnTo>
                    <a:pt x="3649687" y="2369983"/>
                  </a:lnTo>
                  <a:lnTo>
                    <a:pt x="3630936" y="2409476"/>
                  </a:lnTo>
                  <a:lnTo>
                    <a:pt x="3605926" y="2444857"/>
                  </a:lnTo>
                  <a:lnTo>
                    <a:pt x="3575373" y="2475410"/>
                  </a:lnTo>
                  <a:lnTo>
                    <a:pt x="3539992" y="2500420"/>
                  </a:lnTo>
                  <a:lnTo>
                    <a:pt x="3500499" y="2519171"/>
                  </a:lnTo>
                  <a:lnTo>
                    <a:pt x="3457612" y="2530946"/>
                  </a:lnTo>
                  <a:lnTo>
                    <a:pt x="3412045" y="2535031"/>
                  </a:lnTo>
                  <a:lnTo>
                    <a:pt x="253501" y="2535031"/>
                  </a:lnTo>
                  <a:lnTo>
                    <a:pt x="207934" y="2530946"/>
                  </a:lnTo>
                  <a:lnTo>
                    <a:pt x="165046" y="2519171"/>
                  </a:lnTo>
                  <a:lnTo>
                    <a:pt x="125554" y="2500420"/>
                  </a:lnTo>
                  <a:lnTo>
                    <a:pt x="90173" y="2475410"/>
                  </a:lnTo>
                  <a:lnTo>
                    <a:pt x="59620" y="2444857"/>
                  </a:lnTo>
                  <a:lnTo>
                    <a:pt x="34610" y="2409476"/>
                  </a:lnTo>
                  <a:lnTo>
                    <a:pt x="15859" y="2369983"/>
                  </a:lnTo>
                  <a:lnTo>
                    <a:pt x="4084" y="2327096"/>
                  </a:lnTo>
                  <a:lnTo>
                    <a:pt x="0" y="2281529"/>
                  </a:lnTo>
                  <a:lnTo>
                    <a:pt x="0" y="25350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574482" y="5399961"/>
              <a:ext cx="3665854" cy="4225290"/>
            </a:xfrm>
            <a:custGeom>
              <a:avLst/>
              <a:gdLst/>
              <a:ahLst/>
              <a:cxnLst/>
              <a:rect l="l" t="t" r="r" b="b"/>
              <a:pathLst>
                <a:path w="3665854" h="4225290">
                  <a:moveTo>
                    <a:pt x="3665547" y="0"/>
                  </a:moveTo>
                  <a:lnTo>
                    <a:pt x="0" y="0"/>
                  </a:lnTo>
                  <a:lnTo>
                    <a:pt x="0" y="3840167"/>
                  </a:lnTo>
                  <a:lnTo>
                    <a:pt x="2998" y="3888446"/>
                  </a:lnTo>
                  <a:lnTo>
                    <a:pt x="11754" y="3934935"/>
                  </a:lnTo>
                  <a:lnTo>
                    <a:pt x="25907" y="3979275"/>
                  </a:lnTo>
                  <a:lnTo>
                    <a:pt x="45095" y="4021103"/>
                  </a:lnTo>
                  <a:lnTo>
                    <a:pt x="68958" y="4060060"/>
                  </a:lnTo>
                  <a:lnTo>
                    <a:pt x="97136" y="4095784"/>
                  </a:lnTo>
                  <a:lnTo>
                    <a:pt x="129267" y="4127915"/>
                  </a:lnTo>
                  <a:lnTo>
                    <a:pt x="164991" y="4156093"/>
                  </a:lnTo>
                  <a:lnTo>
                    <a:pt x="203948" y="4179956"/>
                  </a:lnTo>
                  <a:lnTo>
                    <a:pt x="245776" y="4199144"/>
                  </a:lnTo>
                  <a:lnTo>
                    <a:pt x="290116" y="4213297"/>
                  </a:lnTo>
                  <a:lnTo>
                    <a:pt x="336605" y="4222052"/>
                  </a:lnTo>
                  <a:lnTo>
                    <a:pt x="384884" y="4225051"/>
                  </a:lnTo>
                  <a:lnTo>
                    <a:pt x="3280662" y="4225051"/>
                  </a:lnTo>
                  <a:lnTo>
                    <a:pt x="3328941" y="4222052"/>
                  </a:lnTo>
                  <a:lnTo>
                    <a:pt x="3375431" y="4213297"/>
                  </a:lnTo>
                  <a:lnTo>
                    <a:pt x="3419770" y="4199144"/>
                  </a:lnTo>
                  <a:lnTo>
                    <a:pt x="3461599" y="4179956"/>
                  </a:lnTo>
                  <a:lnTo>
                    <a:pt x="3500555" y="4156093"/>
                  </a:lnTo>
                  <a:lnTo>
                    <a:pt x="3536280" y="4127915"/>
                  </a:lnTo>
                  <a:lnTo>
                    <a:pt x="3568411" y="4095784"/>
                  </a:lnTo>
                  <a:lnTo>
                    <a:pt x="3596589" y="4060060"/>
                  </a:lnTo>
                  <a:lnTo>
                    <a:pt x="3620452" y="4021103"/>
                  </a:lnTo>
                  <a:lnTo>
                    <a:pt x="3639640" y="3979275"/>
                  </a:lnTo>
                  <a:lnTo>
                    <a:pt x="3653792" y="3934935"/>
                  </a:lnTo>
                  <a:lnTo>
                    <a:pt x="3662548" y="3888446"/>
                  </a:lnTo>
                  <a:lnTo>
                    <a:pt x="3665547" y="3840167"/>
                  </a:lnTo>
                  <a:lnTo>
                    <a:pt x="3665547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574482" y="5399960"/>
              <a:ext cx="3665854" cy="4225290"/>
            </a:xfrm>
            <a:custGeom>
              <a:avLst/>
              <a:gdLst/>
              <a:ahLst/>
              <a:cxnLst/>
              <a:rect l="l" t="t" r="r" b="b"/>
              <a:pathLst>
                <a:path w="3665854" h="4225290">
                  <a:moveTo>
                    <a:pt x="3280662" y="4225052"/>
                  </a:moveTo>
                  <a:lnTo>
                    <a:pt x="384884" y="4225052"/>
                  </a:lnTo>
                  <a:lnTo>
                    <a:pt x="336605" y="4222053"/>
                  </a:lnTo>
                  <a:lnTo>
                    <a:pt x="290115" y="4213297"/>
                  </a:lnTo>
                  <a:lnTo>
                    <a:pt x="245776" y="4199144"/>
                  </a:lnTo>
                  <a:lnTo>
                    <a:pt x="203948" y="4179956"/>
                  </a:lnTo>
                  <a:lnTo>
                    <a:pt x="164991" y="4156093"/>
                  </a:lnTo>
                  <a:lnTo>
                    <a:pt x="129267" y="4127915"/>
                  </a:lnTo>
                  <a:lnTo>
                    <a:pt x="97136" y="4095784"/>
                  </a:lnTo>
                  <a:lnTo>
                    <a:pt x="68958" y="4060060"/>
                  </a:lnTo>
                  <a:lnTo>
                    <a:pt x="45095" y="4021103"/>
                  </a:lnTo>
                  <a:lnTo>
                    <a:pt x="25907" y="3979275"/>
                  </a:lnTo>
                  <a:lnTo>
                    <a:pt x="11754" y="3934936"/>
                  </a:lnTo>
                  <a:lnTo>
                    <a:pt x="2998" y="3888446"/>
                  </a:lnTo>
                  <a:lnTo>
                    <a:pt x="0" y="3840167"/>
                  </a:lnTo>
                  <a:lnTo>
                    <a:pt x="0" y="0"/>
                  </a:lnTo>
                  <a:lnTo>
                    <a:pt x="3665547" y="0"/>
                  </a:lnTo>
                  <a:lnTo>
                    <a:pt x="3665547" y="3840167"/>
                  </a:lnTo>
                  <a:lnTo>
                    <a:pt x="3662548" y="3888446"/>
                  </a:lnTo>
                  <a:lnTo>
                    <a:pt x="3653792" y="3934936"/>
                  </a:lnTo>
                  <a:lnTo>
                    <a:pt x="3639639" y="3979275"/>
                  </a:lnTo>
                  <a:lnTo>
                    <a:pt x="3620451" y="4021103"/>
                  </a:lnTo>
                  <a:lnTo>
                    <a:pt x="3596588" y="4060060"/>
                  </a:lnTo>
                  <a:lnTo>
                    <a:pt x="3568410" y="4095784"/>
                  </a:lnTo>
                  <a:lnTo>
                    <a:pt x="3536279" y="4127915"/>
                  </a:lnTo>
                  <a:lnTo>
                    <a:pt x="3500555" y="4156093"/>
                  </a:lnTo>
                  <a:lnTo>
                    <a:pt x="3461598" y="4179956"/>
                  </a:lnTo>
                  <a:lnTo>
                    <a:pt x="3419770" y="4199144"/>
                  </a:lnTo>
                  <a:lnTo>
                    <a:pt x="3375431" y="4213297"/>
                  </a:lnTo>
                  <a:lnTo>
                    <a:pt x="3328941" y="4222053"/>
                  </a:lnTo>
                  <a:lnTo>
                    <a:pt x="3280662" y="422505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219170" y="5535676"/>
            <a:ext cx="237680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44195" marR="5080" indent="-532130">
              <a:lnSpc>
                <a:spcPts val="3000"/>
              </a:lnSpc>
              <a:spcBef>
                <a:spcPts val="500"/>
              </a:spcBef>
            </a:pPr>
            <a:r>
              <a:rPr sz="28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Powerful</a:t>
            </a:r>
            <a:r>
              <a:rPr sz="28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2800" b="1" spc="-7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Binding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600234" y="2397664"/>
            <a:ext cx="3678554" cy="7233920"/>
            <a:chOff x="9600234" y="2397664"/>
            <a:chExt cx="3678554" cy="723392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7730" y="2404014"/>
              <a:ext cx="3323258" cy="253503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606584" y="2404014"/>
              <a:ext cx="3665854" cy="2535555"/>
            </a:xfrm>
            <a:custGeom>
              <a:avLst/>
              <a:gdLst/>
              <a:ahLst/>
              <a:cxnLst/>
              <a:rect l="l" t="t" r="r" b="b"/>
              <a:pathLst>
                <a:path w="3665855" h="2535554">
                  <a:moveTo>
                    <a:pt x="0" y="253501"/>
                  </a:moveTo>
                  <a:lnTo>
                    <a:pt x="4084" y="207934"/>
                  </a:lnTo>
                  <a:lnTo>
                    <a:pt x="15859" y="165046"/>
                  </a:lnTo>
                  <a:lnTo>
                    <a:pt x="34610" y="125554"/>
                  </a:lnTo>
                  <a:lnTo>
                    <a:pt x="59620" y="90173"/>
                  </a:lnTo>
                  <a:lnTo>
                    <a:pt x="90173" y="59620"/>
                  </a:lnTo>
                  <a:lnTo>
                    <a:pt x="125554" y="34610"/>
                  </a:lnTo>
                  <a:lnTo>
                    <a:pt x="165046" y="15859"/>
                  </a:lnTo>
                  <a:lnTo>
                    <a:pt x="207934" y="4084"/>
                  </a:lnTo>
                  <a:lnTo>
                    <a:pt x="253501" y="0"/>
                  </a:lnTo>
                  <a:lnTo>
                    <a:pt x="3412045" y="0"/>
                  </a:lnTo>
                  <a:lnTo>
                    <a:pt x="3457612" y="4084"/>
                  </a:lnTo>
                  <a:lnTo>
                    <a:pt x="3500499" y="15859"/>
                  </a:lnTo>
                  <a:lnTo>
                    <a:pt x="3539992" y="34610"/>
                  </a:lnTo>
                  <a:lnTo>
                    <a:pt x="3575373" y="59620"/>
                  </a:lnTo>
                  <a:lnTo>
                    <a:pt x="3605926" y="90173"/>
                  </a:lnTo>
                  <a:lnTo>
                    <a:pt x="3630936" y="125554"/>
                  </a:lnTo>
                  <a:lnTo>
                    <a:pt x="3649687" y="165046"/>
                  </a:lnTo>
                  <a:lnTo>
                    <a:pt x="3661462" y="207934"/>
                  </a:lnTo>
                  <a:lnTo>
                    <a:pt x="3665547" y="253501"/>
                  </a:lnTo>
                  <a:lnTo>
                    <a:pt x="3665547" y="2281529"/>
                  </a:lnTo>
                  <a:lnTo>
                    <a:pt x="3661462" y="2327096"/>
                  </a:lnTo>
                  <a:lnTo>
                    <a:pt x="3649687" y="2369983"/>
                  </a:lnTo>
                  <a:lnTo>
                    <a:pt x="3630936" y="2409476"/>
                  </a:lnTo>
                  <a:lnTo>
                    <a:pt x="3605926" y="2444857"/>
                  </a:lnTo>
                  <a:lnTo>
                    <a:pt x="3575373" y="2475410"/>
                  </a:lnTo>
                  <a:lnTo>
                    <a:pt x="3539992" y="2500420"/>
                  </a:lnTo>
                  <a:lnTo>
                    <a:pt x="3500499" y="2519171"/>
                  </a:lnTo>
                  <a:lnTo>
                    <a:pt x="3457612" y="2530946"/>
                  </a:lnTo>
                  <a:lnTo>
                    <a:pt x="3412045" y="2535031"/>
                  </a:lnTo>
                  <a:lnTo>
                    <a:pt x="253501" y="2535031"/>
                  </a:lnTo>
                  <a:lnTo>
                    <a:pt x="207934" y="2530946"/>
                  </a:lnTo>
                  <a:lnTo>
                    <a:pt x="165046" y="2519171"/>
                  </a:lnTo>
                  <a:lnTo>
                    <a:pt x="125554" y="2500420"/>
                  </a:lnTo>
                  <a:lnTo>
                    <a:pt x="90173" y="2475410"/>
                  </a:lnTo>
                  <a:lnTo>
                    <a:pt x="59620" y="2444857"/>
                  </a:lnTo>
                  <a:lnTo>
                    <a:pt x="34610" y="2409476"/>
                  </a:lnTo>
                  <a:lnTo>
                    <a:pt x="15859" y="2369983"/>
                  </a:lnTo>
                  <a:lnTo>
                    <a:pt x="4084" y="2327096"/>
                  </a:lnTo>
                  <a:lnTo>
                    <a:pt x="0" y="2281529"/>
                  </a:lnTo>
                  <a:lnTo>
                    <a:pt x="0" y="25350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606584" y="5399961"/>
              <a:ext cx="3665854" cy="4225290"/>
            </a:xfrm>
            <a:custGeom>
              <a:avLst/>
              <a:gdLst/>
              <a:ahLst/>
              <a:cxnLst/>
              <a:rect l="l" t="t" r="r" b="b"/>
              <a:pathLst>
                <a:path w="3665855" h="4225290">
                  <a:moveTo>
                    <a:pt x="3665550" y="0"/>
                  </a:moveTo>
                  <a:lnTo>
                    <a:pt x="0" y="0"/>
                  </a:lnTo>
                  <a:lnTo>
                    <a:pt x="0" y="3840167"/>
                  </a:lnTo>
                  <a:lnTo>
                    <a:pt x="2998" y="3888446"/>
                  </a:lnTo>
                  <a:lnTo>
                    <a:pt x="11754" y="3934935"/>
                  </a:lnTo>
                  <a:lnTo>
                    <a:pt x="25907" y="3979275"/>
                  </a:lnTo>
                  <a:lnTo>
                    <a:pt x="45095" y="4021103"/>
                  </a:lnTo>
                  <a:lnTo>
                    <a:pt x="68958" y="4060060"/>
                  </a:lnTo>
                  <a:lnTo>
                    <a:pt x="97136" y="4095784"/>
                  </a:lnTo>
                  <a:lnTo>
                    <a:pt x="129267" y="4127915"/>
                  </a:lnTo>
                  <a:lnTo>
                    <a:pt x="164991" y="4156093"/>
                  </a:lnTo>
                  <a:lnTo>
                    <a:pt x="203948" y="4179956"/>
                  </a:lnTo>
                  <a:lnTo>
                    <a:pt x="245776" y="4199144"/>
                  </a:lnTo>
                  <a:lnTo>
                    <a:pt x="290116" y="4213297"/>
                  </a:lnTo>
                  <a:lnTo>
                    <a:pt x="336605" y="4222052"/>
                  </a:lnTo>
                  <a:lnTo>
                    <a:pt x="384884" y="4225051"/>
                  </a:lnTo>
                  <a:lnTo>
                    <a:pt x="3280664" y="4225051"/>
                  </a:lnTo>
                  <a:lnTo>
                    <a:pt x="3328941" y="4222052"/>
                  </a:lnTo>
                  <a:lnTo>
                    <a:pt x="3375430" y="4213297"/>
                  </a:lnTo>
                  <a:lnTo>
                    <a:pt x="3419769" y="4199144"/>
                  </a:lnTo>
                  <a:lnTo>
                    <a:pt x="3461597" y="4179956"/>
                  </a:lnTo>
                  <a:lnTo>
                    <a:pt x="3500554" y="4156093"/>
                  </a:lnTo>
                  <a:lnTo>
                    <a:pt x="3536279" y="4127915"/>
                  </a:lnTo>
                  <a:lnTo>
                    <a:pt x="3568411" y="4095784"/>
                  </a:lnTo>
                  <a:lnTo>
                    <a:pt x="3596589" y="4060060"/>
                  </a:lnTo>
                  <a:lnTo>
                    <a:pt x="3620453" y="4021103"/>
                  </a:lnTo>
                  <a:lnTo>
                    <a:pt x="3639642" y="3979275"/>
                  </a:lnTo>
                  <a:lnTo>
                    <a:pt x="3653795" y="3934935"/>
                  </a:lnTo>
                  <a:lnTo>
                    <a:pt x="3662551" y="3888446"/>
                  </a:lnTo>
                  <a:lnTo>
                    <a:pt x="3665550" y="3840167"/>
                  </a:lnTo>
                  <a:lnTo>
                    <a:pt x="366555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606588" y="5399960"/>
              <a:ext cx="3665854" cy="4225290"/>
            </a:xfrm>
            <a:custGeom>
              <a:avLst/>
              <a:gdLst/>
              <a:ahLst/>
              <a:cxnLst/>
              <a:rect l="l" t="t" r="r" b="b"/>
              <a:pathLst>
                <a:path w="3665855" h="4225290">
                  <a:moveTo>
                    <a:pt x="3280662" y="4225052"/>
                  </a:moveTo>
                  <a:lnTo>
                    <a:pt x="384884" y="4225052"/>
                  </a:lnTo>
                  <a:lnTo>
                    <a:pt x="336605" y="4222053"/>
                  </a:lnTo>
                  <a:lnTo>
                    <a:pt x="290115" y="4213297"/>
                  </a:lnTo>
                  <a:lnTo>
                    <a:pt x="245776" y="4199144"/>
                  </a:lnTo>
                  <a:lnTo>
                    <a:pt x="203948" y="4179956"/>
                  </a:lnTo>
                  <a:lnTo>
                    <a:pt x="164991" y="4156093"/>
                  </a:lnTo>
                  <a:lnTo>
                    <a:pt x="129267" y="4127915"/>
                  </a:lnTo>
                  <a:lnTo>
                    <a:pt x="97136" y="4095784"/>
                  </a:lnTo>
                  <a:lnTo>
                    <a:pt x="68958" y="4060060"/>
                  </a:lnTo>
                  <a:lnTo>
                    <a:pt x="45095" y="4021103"/>
                  </a:lnTo>
                  <a:lnTo>
                    <a:pt x="25907" y="3979275"/>
                  </a:lnTo>
                  <a:lnTo>
                    <a:pt x="11754" y="3934936"/>
                  </a:lnTo>
                  <a:lnTo>
                    <a:pt x="2998" y="3888446"/>
                  </a:lnTo>
                  <a:lnTo>
                    <a:pt x="0" y="3840167"/>
                  </a:lnTo>
                  <a:lnTo>
                    <a:pt x="0" y="0"/>
                  </a:lnTo>
                  <a:lnTo>
                    <a:pt x="3665547" y="0"/>
                  </a:lnTo>
                  <a:lnTo>
                    <a:pt x="3665547" y="3840167"/>
                  </a:lnTo>
                  <a:lnTo>
                    <a:pt x="3662548" y="3888446"/>
                  </a:lnTo>
                  <a:lnTo>
                    <a:pt x="3653792" y="3934936"/>
                  </a:lnTo>
                  <a:lnTo>
                    <a:pt x="3639639" y="3979275"/>
                  </a:lnTo>
                  <a:lnTo>
                    <a:pt x="3620451" y="4021103"/>
                  </a:lnTo>
                  <a:lnTo>
                    <a:pt x="3596588" y="4060060"/>
                  </a:lnTo>
                  <a:lnTo>
                    <a:pt x="3568410" y="4095784"/>
                  </a:lnTo>
                  <a:lnTo>
                    <a:pt x="3536279" y="4127915"/>
                  </a:lnTo>
                  <a:lnTo>
                    <a:pt x="3500555" y="4156093"/>
                  </a:lnTo>
                  <a:lnTo>
                    <a:pt x="3461598" y="4179956"/>
                  </a:lnTo>
                  <a:lnTo>
                    <a:pt x="3419770" y="4199144"/>
                  </a:lnTo>
                  <a:lnTo>
                    <a:pt x="3375431" y="4213297"/>
                  </a:lnTo>
                  <a:lnTo>
                    <a:pt x="3328941" y="4222053"/>
                  </a:lnTo>
                  <a:lnTo>
                    <a:pt x="3280662" y="422505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0472759" y="5535676"/>
            <a:ext cx="193357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88620" marR="5080" indent="-375920">
              <a:lnSpc>
                <a:spcPts val="3000"/>
              </a:lnSpc>
              <a:spcBef>
                <a:spcPts val="500"/>
              </a:spcBef>
            </a:pP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Modular</a:t>
            </a:r>
            <a:r>
              <a:rPr sz="28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2800" b="1" spc="-7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Design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3632332" y="2397664"/>
            <a:ext cx="3678554" cy="7233920"/>
            <a:chOff x="13632332" y="2397664"/>
            <a:chExt cx="3678554" cy="7233920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61909" y="2404014"/>
              <a:ext cx="2819095" cy="253503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3638682" y="2404014"/>
              <a:ext cx="3665854" cy="2535555"/>
            </a:xfrm>
            <a:custGeom>
              <a:avLst/>
              <a:gdLst/>
              <a:ahLst/>
              <a:cxnLst/>
              <a:rect l="l" t="t" r="r" b="b"/>
              <a:pathLst>
                <a:path w="3665855" h="2535554">
                  <a:moveTo>
                    <a:pt x="0" y="253501"/>
                  </a:moveTo>
                  <a:lnTo>
                    <a:pt x="4084" y="207934"/>
                  </a:lnTo>
                  <a:lnTo>
                    <a:pt x="15859" y="165046"/>
                  </a:lnTo>
                  <a:lnTo>
                    <a:pt x="34610" y="125554"/>
                  </a:lnTo>
                  <a:lnTo>
                    <a:pt x="59620" y="90173"/>
                  </a:lnTo>
                  <a:lnTo>
                    <a:pt x="90173" y="59620"/>
                  </a:lnTo>
                  <a:lnTo>
                    <a:pt x="125554" y="34610"/>
                  </a:lnTo>
                  <a:lnTo>
                    <a:pt x="165046" y="15859"/>
                  </a:lnTo>
                  <a:lnTo>
                    <a:pt x="207934" y="4084"/>
                  </a:lnTo>
                  <a:lnTo>
                    <a:pt x="253501" y="0"/>
                  </a:lnTo>
                  <a:lnTo>
                    <a:pt x="3412045" y="0"/>
                  </a:lnTo>
                  <a:lnTo>
                    <a:pt x="3457612" y="4084"/>
                  </a:lnTo>
                  <a:lnTo>
                    <a:pt x="3500499" y="15859"/>
                  </a:lnTo>
                  <a:lnTo>
                    <a:pt x="3539992" y="34610"/>
                  </a:lnTo>
                  <a:lnTo>
                    <a:pt x="3575373" y="59620"/>
                  </a:lnTo>
                  <a:lnTo>
                    <a:pt x="3605926" y="90173"/>
                  </a:lnTo>
                  <a:lnTo>
                    <a:pt x="3630936" y="125554"/>
                  </a:lnTo>
                  <a:lnTo>
                    <a:pt x="3649687" y="165046"/>
                  </a:lnTo>
                  <a:lnTo>
                    <a:pt x="3661462" y="207934"/>
                  </a:lnTo>
                  <a:lnTo>
                    <a:pt x="3665547" y="253501"/>
                  </a:lnTo>
                  <a:lnTo>
                    <a:pt x="3665547" y="2281529"/>
                  </a:lnTo>
                  <a:lnTo>
                    <a:pt x="3661462" y="2327096"/>
                  </a:lnTo>
                  <a:lnTo>
                    <a:pt x="3649687" y="2369983"/>
                  </a:lnTo>
                  <a:lnTo>
                    <a:pt x="3630936" y="2409476"/>
                  </a:lnTo>
                  <a:lnTo>
                    <a:pt x="3605926" y="2444857"/>
                  </a:lnTo>
                  <a:lnTo>
                    <a:pt x="3575373" y="2475410"/>
                  </a:lnTo>
                  <a:lnTo>
                    <a:pt x="3539992" y="2500420"/>
                  </a:lnTo>
                  <a:lnTo>
                    <a:pt x="3500499" y="2519171"/>
                  </a:lnTo>
                  <a:lnTo>
                    <a:pt x="3457612" y="2530946"/>
                  </a:lnTo>
                  <a:lnTo>
                    <a:pt x="3412045" y="2535031"/>
                  </a:lnTo>
                  <a:lnTo>
                    <a:pt x="253501" y="2535031"/>
                  </a:lnTo>
                  <a:lnTo>
                    <a:pt x="207934" y="2530946"/>
                  </a:lnTo>
                  <a:lnTo>
                    <a:pt x="165046" y="2519171"/>
                  </a:lnTo>
                  <a:lnTo>
                    <a:pt x="125554" y="2500420"/>
                  </a:lnTo>
                  <a:lnTo>
                    <a:pt x="90173" y="2475410"/>
                  </a:lnTo>
                  <a:lnTo>
                    <a:pt x="59620" y="2444857"/>
                  </a:lnTo>
                  <a:lnTo>
                    <a:pt x="34610" y="2409476"/>
                  </a:lnTo>
                  <a:lnTo>
                    <a:pt x="15859" y="2369983"/>
                  </a:lnTo>
                  <a:lnTo>
                    <a:pt x="4084" y="2327096"/>
                  </a:lnTo>
                  <a:lnTo>
                    <a:pt x="0" y="2281529"/>
                  </a:lnTo>
                  <a:lnTo>
                    <a:pt x="0" y="25350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3638682" y="5399961"/>
              <a:ext cx="3665854" cy="4225290"/>
            </a:xfrm>
            <a:custGeom>
              <a:avLst/>
              <a:gdLst/>
              <a:ahLst/>
              <a:cxnLst/>
              <a:rect l="l" t="t" r="r" b="b"/>
              <a:pathLst>
                <a:path w="3665855" h="4225290">
                  <a:moveTo>
                    <a:pt x="3665550" y="0"/>
                  </a:moveTo>
                  <a:lnTo>
                    <a:pt x="0" y="0"/>
                  </a:lnTo>
                  <a:lnTo>
                    <a:pt x="0" y="3840167"/>
                  </a:lnTo>
                  <a:lnTo>
                    <a:pt x="2998" y="3888446"/>
                  </a:lnTo>
                  <a:lnTo>
                    <a:pt x="11755" y="3934935"/>
                  </a:lnTo>
                  <a:lnTo>
                    <a:pt x="25908" y="3979275"/>
                  </a:lnTo>
                  <a:lnTo>
                    <a:pt x="45096" y="4021103"/>
                  </a:lnTo>
                  <a:lnTo>
                    <a:pt x="68960" y="4060060"/>
                  </a:lnTo>
                  <a:lnTo>
                    <a:pt x="97138" y="4095784"/>
                  </a:lnTo>
                  <a:lnTo>
                    <a:pt x="129270" y="4127915"/>
                  </a:lnTo>
                  <a:lnTo>
                    <a:pt x="164995" y="4156093"/>
                  </a:lnTo>
                  <a:lnTo>
                    <a:pt x="203952" y="4179956"/>
                  </a:lnTo>
                  <a:lnTo>
                    <a:pt x="245780" y="4199144"/>
                  </a:lnTo>
                  <a:lnTo>
                    <a:pt x="290119" y="4213297"/>
                  </a:lnTo>
                  <a:lnTo>
                    <a:pt x="336608" y="4222052"/>
                  </a:lnTo>
                  <a:lnTo>
                    <a:pt x="384886" y="4225051"/>
                  </a:lnTo>
                  <a:lnTo>
                    <a:pt x="3280663" y="4225051"/>
                  </a:lnTo>
                  <a:lnTo>
                    <a:pt x="3328944" y="4222052"/>
                  </a:lnTo>
                  <a:lnTo>
                    <a:pt x="3375434" y="4213297"/>
                  </a:lnTo>
                  <a:lnTo>
                    <a:pt x="3419774" y="4199144"/>
                  </a:lnTo>
                  <a:lnTo>
                    <a:pt x="3461603" y="4179956"/>
                  </a:lnTo>
                  <a:lnTo>
                    <a:pt x="3500560" y="4156093"/>
                  </a:lnTo>
                  <a:lnTo>
                    <a:pt x="3536284" y="4127915"/>
                  </a:lnTo>
                  <a:lnTo>
                    <a:pt x="3568415" y="4095784"/>
                  </a:lnTo>
                  <a:lnTo>
                    <a:pt x="3596593" y="4060060"/>
                  </a:lnTo>
                  <a:lnTo>
                    <a:pt x="3620455" y="4021103"/>
                  </a:lnTo>
                  <a:lnTo>
                    <a:pt x="3639643" y="3979275"/>
                  </a:lnTo>
                  <a:lnTo>
                    <a:pt x="3653795" y="3934935"/>
                  </a:lnTo>
                  <a:lnTo>
                    <a:pt x="3662551" y="3888446"/>
                  </a:lnTo>
                  <a:lnTo>
                    <a:pt x="3665550" y="3840167"/>
                  </a:lnTo>
                  <a:lnTo>
                    <a:pt x="366555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3638685" y="5399960"/>
              <a:ext cx="3665854" cy="4225290"/>
            </a:xfrm>
            <a:custGeom>
              <a:avLst/>
              <a:gdLst/>
              <a:ahLst/>
              <a:cxnLst/>
              <a:rect l="l" t="t" r="r" b="b"/>
              <a:pathLst>
                <a:path w="3665855" h="4225290">
                  <a:moveTo>
                    <a:pt x="3280662" y="4225052"/>
                  </a:moveTo>
                  <a:lnTo>
                    <a:pt x="384884" y="4225052"/>
                  </a:lnTo>
                  <a:lnTo>
                    <a:pt x="336605" y="4222053"/>
                  </a:lnTo>
                  <a:lnTo>
                    <a:pt x="290115" y="4213297"/>
                  </a:lnTo>
                  <a:lnTo>
                    <a:pt x="245776" y="4199144"/>
                  </a:lnTo>
                  <a:lnTo>
                    <a:pt x="203948" y="4179956"/>
                  </a:lnTo>
                  <a:lnTo>
                    <a:pt x="164991" y="4156093"/>
                  </a:lnTo>
                  <a:lnTo>
                    <a:pt x="129267" y="4127915"/>
                  </a:lnTo>
                  <a:lnTo>
                    <a:pt x="97136" y="4095784"/>
                  </a:lnTo>
                  <a:lnTo>
                    <a:pt x="68958" y="4060060"/>
                  </a:lnTo>
                  <a:lnTo>
                    <a:pt x="45095" y="4021103"/>
                  </a:lnTo>
                  <a:lnTo>
                    <a:pt x="25907" y="3979275"/>
                  </a:lnTo>
                  <a:lnTo>
                    <a:pt x="11754" y="3934936"/>
                  </a:lnTo>
                  <a:lnTo>
                    <a:pt x="2998" y="3888446"/>
                  </a:lnTo>
                  <a:lnTo>
                    <a:pt x="0" y="3840167"/>
                  </a:lnTo>
                  <a:lnTo>
                    <a:pt x="0" y="0"/>
                  </a:lnTo>
                  <a:lnTo>
                    <a:pt x="3665547" y="0"/>
                  </a:lnTo>
                  <a:lnTo>
                    <a:pt x="3665547" y="3840167"/>
                  </a:lnTo>
                  <a:lnTo>
                    <a:pt x="3662548" y="3888446"/>
                  </a:lnTo>
                  <a:lnTo>
                    <a:pt x="3653792" y="3934936"/>
                  </a:lnTo>
                  <a:lnTo>
                    <a:pt x="3639639" y="3979275"/>
                  </a:lnTo>
                  <a:lnTo>
                    <a:pt x="3620451" y="4021103"/>
                  </a:lnTo>
                  <a:lnTo>
                    <a:pt x="3596588" y="4060060"/>
                  </a:lnTo>
                  <a:lnTo>
                    <a:pt x="3568410" y="4095784"/>
                  </a:lnTo>
                  <a:lnTo>
                    <a:pt x="3536279" y="4127915"/>
                  </a:lnTo>
                  <a:lnTo>
                    <a:pt x="3500555" y="4156093"/>
                  </a:lnTo>
                  <a:lnTo>
                    <a:pt x="3461598" y="4179956"/>
                  </a:lnTo>
                  <a:lnTo>
                    <a:pt x="3419770" y="4199144"/>
                  </a:lnTo>
                  <a:lnTo>
                    <a:pt x="3375431" y="4213297"/>
                  </a:lnTo>
                  <a:lnTo>
                    <a:pt x="3328941" y="4222053"/>
                  </a:lnTo>
                  <a:lnTo>
                    <a:pt x="3280662" y="422505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3978573" y="5535676"/>
            <a:ext cx="2985770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57530" marR="5080" indent="-545465">
              <a:lnSpc>
                <a:spcPts val="3000"/>
              </a:lnSpc>
              <a:spcBef>
                <a:spcPts val="500"/>
              </a:spcBef>
            </a:pPr>
            <a:r>
              <a:rPr sz="28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Built-in</a:t>
            </a:r>
            <a:r>
              <a:rPr sz="28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Back-End </a:t>
            </a:r>
            <a:r>
              <a:rPr sz="2800" b="1" spc="-7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Integration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44801" y="3349244"/>
            <a:ext cx="7480934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Anatomy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106045">
              <a:lnSpc>
                <a:spcPts val="7010"/>
              </a:lnSpc>
              <a:spcBef>
                <a:spcPts val="655"/>
              </a:spcBef>
            </a:pPr>
            <a:r>
              <a:rPr sz="3600" b="1" spc="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Getting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most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course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Sample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005"/>
              </a:spcBef>
            </a:pP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Course</a:t>
            </a:r>
            <a:r>
              <a:rPr sz="36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outline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r>
              <a:rPr sz="4400" b="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b="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363" y="754380"/>
            <a:ext cx="109480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3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2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1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2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5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5600" b="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5600" b="0" spc="-4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2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f</a:t>
            </a:r>
            <a:r>
              <a:rPr sz="5600" b="0" spc="-4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2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4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3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3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gu</a:t>
            </a:r>
            <a:r>
              <a:rPr sz="5600" b="0" spc="-1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600" b="0" spc="-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-4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3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5600" b="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5600" b="0" spc="-4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li</a:t>
            </a:r>
            <a:r>
              <a:rPr sz="5600" b="0" spc="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600" b="0" spc="-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1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4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600" b="0" spc="-2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2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4528" y="3771308"/>
            <a:ext cx="2895600" cy="27432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75920">
              <a:lnSpc>
                <a:spcPct val="100000"/>
              </a:lnSpc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4003" y="4120388"/>
            <a:ext cx="8350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40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=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3771308"/>
            <a:ext cx="2895600" cy="2743200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421640">
              <a:lnSpc>
                <a:spcPct val="100000"/>
              </a:lnSpc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11331" y="4120388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18659" y="4120388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71856" y="3771308"/>
            <a:ext cx="2895600" cy="27432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75920">
              <a:lnSpc>
                <a:spcPct val="100000"/>
              </a:lnSpc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79183" y="3771308"/>
            <a:ext cx="2895600" cy="27432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75920">
              <a:lnSpc>
                <a:spcPct val="100000"/>
              </a:lnSpc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25989" y="3739388"/>
            <a:ext cx="108204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-2215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…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4857" y="7228219"/>
            <a:ext cx="9998710" cy="8407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45"/>
              </a:spcBef>
            </a:pP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06" y="754380"/>
            <a:ext cx="383730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1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Component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025" y="3769481"/>
            <a:ext cx="2895600" cy="27432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75920">
              <a:lnSpc>
                <a:spcPct val="100000"/>
              </a:lnSpc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9682" y="4117340"/>
            <a:ext cx="8350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40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=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61096" y="3504002"/>
            <a:ext cx="3048000" cy="3274695"/>
          </a:xfrm>
          <a:custGeom>
            <a:avLst/>
            <a:gdLst/>
            <a:ahLst/>
            <a:cxnLst/>
            <a:rect l="l" t="t" r="r" b="b"/>
            <a:pathLst>
              <a:path w="3048000" h="3274695">
                <a:moveTo>
                  <a:pt x="3048000" y="0"/>
                </a:moveTo>
                <a:lnTo>
                  <a:pt x="0" y="0"/>
                </a:lnTo>
                <a:lnTo>
                  <a:pt x="0" y="3274162"/>
                </a:lnTo>
                <a:lnTo>
                  <a:pt x="3048000" y="3274162"/>
                </a:lnTo>
                <a:lnTo>
                  <a:pt x="3048000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461096" y="3504002"/>
            <a:ext cx="3048000" cy="3274695"/>
          </a:xfrm>
          <a:prstGeom prst="rect">
            <a:avLst/>
          </a:prstGeom>
          <a:ln w="12700">
            <a:solidFill>
              <a:srgbClr val="5C4776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8060" y="4226681"/>
            <a:ext cx="2895600" cy="182880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600">
              <a:latin typeface="Times New Roman" panose="02020603050405020304"/>
              <a:cs typeface="Times New Roman" panose="02020603050405020304"/>
            </a:endParaRPr>
          </a:p>
          <a:p>
            <a:pPr marL="614045">
              <a:lnSpc>
                <a:spcPct val="100000"/>
              </a:lnSpc>
            </a:pP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42717" y="4117340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725891" y="4291763"/>
            <a:ext cx="2549236" cy="87001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725890" y="4291763"/>
            <a:ext cx="2549525" cy="870585"/>
          </a:xfrm>
          <a:prstGeom prst="rect">
            <a:avLst/>
          </a:prstGeom>
          <a:ln w="6350">
            <a:solidFill>
              <a:srgbClr val="675BA7"/>
            </a:solidFill>
          </a:ln>
        </p:spPr>
        <p:txBody>
          <a:bodyPr vert="horz" wrap="square" lIns="0" tIns="194945" rIns="0" bIns="0" rtlCol="0">
            <a:spAutoFit/>
          </a:bodyPr>
          <a:lstStyle/>
          <a:p>
            <a:pPr marL="338455">
              <a:lnSpc>
                <a:spcPct val="100000"/>
              </a:lnSpc>
              <a:spcBef>
                <a:spcPts val="1535"/>
              </a:spcBef>
            </a:pP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Properties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5891" y="5493565"/>
            <a:ext cx="2549236" cy="91195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725890" y="5493565"/>
            <a:ext cx="2549525" cy="912494"/>
          </a:xfrm>
          <a:prstGeom prst="rect">
            <a:avLst/>
          </a:prstGeom>
          <a:ln w="6350">
            <a:solidFill>
              <a:srgbClr val="675BA7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478155">
              <a:lnSpc>
                <a:spcPct val="100000"/>
              </a:lnSpc>
              <a:spcBef>
                <a:spcPts val="1695"/>
              </a:spcBef>
            </a:pPr>
            <a:r>
              <a:rPr sz="30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18147" y="4117340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36535" y="4228967"/>
            <a:ext cx="2894330" cy="1824355"/>
          </a:xfrm>
          <a:prstGeom prst="rect">
            <a:avLst/>
          </a:prstGeom>
          <a:solidFill>
            <a:srgbClr val="A6A6A6"/>
          </a:solidFill>
          <a:ln w="254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600">
              <a:latin typeface="Times New Roman" panose="02020603050405020304"/>
              <a:cs typeface="Times New Roman" panose="02020603050405020304"/>
            </a:endParaRPr>
          </a:p>
          <a:p>
            <a:pPr marL="588645">
              <a:lnSpc>
                <a:spcPct val="100000"/>
              </a:lnSpc>
            </a:pPr>
            <a:r>
              <a:rPr sz="30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Metadata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54342" y="754380"/>
            <a:ext cx="41808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Prerequisites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7807" y="2467356"/>
            <a:ext cx="9350375" cy="620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770"/>
              </a:lnSpc>
              <a:spcBef>
                <a:spcPts val="100"/>
              </a:spcBef>
            </a:pPr>
            <a:r>
              <a:rPr sz="32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Required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ts val="3650"/>
              </a:lnSpc>
              <a:buSzPct val="75000"/>
              <a:buFont typeface="Trebuchet MS" panose="020B0603020202020204"/>
              <a:buChar char="•"/>
              <a:tabLst>
                <a:tab pos="354965" algn="l"/>
                <a:tab pos="355600" algn="l"/>
              </a:tabLst>
            </a:pP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JavaScript</a:t>
            </a: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basics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ts val="3600"/>
              </a:lnSpc>
              <a:buSzPct val="75000"/>
              <a:buFont typeface="Trebuchet MS" panose="020B0603020202020204"/>
              <a:buChar char="•"/>
              <a:tabLst>
                <a:tab pos="354965" algn="l"/>
                <a:tab pos="355600" algn="l"/>
              </a:tabLst>
            </a:pP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HTML</a:t>
            </a: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basics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ts val="3720"/>
              </a:lnSpc>
              <a:buSzPct val="75000"/>
              <a:buFont typeface="Trebuchet MS" panose="020B0603020202020204"/>
              <a:buChar char="•"/>
              <a:tabLst>
                <a:tab pos="354965" algn="l"/>
                <a:tab pos="355600" algn="l"/>
              </a:tabLst>
            </a:pPr>
            <a:r>
              <a:rPr sz="32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CSS</a:t>
            </a: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basics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404040"/>
              </a:buClr>
              <a:buFont typeface="Trebuchet MS" panose="020B0603020202020204"/>
              <a:buChar char="•"/>
            </a:pPr>
            <a:endParaRPr sz="5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32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Helpful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165"/>
              </a:spcBef>
              <a:buSzPct val="75000"/>
              <a:buFont typeface="Trebuchet MS" panose="020B0603020202020204"/>
              <a:buChar char="•"/>
              <a:tabLst>
                <a:tab pos="354965" algn="l"/>
                <a:tab pos="355600" algn="l"/>
              </a:tabLst>
            </a:pPr>
            <a:r>
              <a:rPr sz="32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Object-oriented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programming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(OOP)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concepts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SzPct val="75000"/>
              <a:buFont typeface="Trebuchet MS" panose="020B0603020202020204"/>
              <a:buChar char="•"/>
              <a:tabLst>
                <a:tab pos="354965" algn="l"/>
                <a:tab pos="355600" algn="l"/>
              </a:tabLst>
            </a:pPr>
            <a:r>
              <a:rPr sz="32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C++,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C#,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Java,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9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…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04040"/>
              </a:buClr>
              <a:buFont typeface="Trebuchet MS" panose="020B0603020202020204"/>
              <a:buChar char="•"/>
            </a:pPr>
            <a:endParaRPr sz="60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32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32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required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165"/>
              </a:spcBef>
              <a:buSzPct val="75000"/>
              <a:buFont typeface="Trebuchet MS" panose="020B0603020202020204"/>
              <a:buChar char="•"/>
              <a:tabLst>
                <a:tab pos="354965" algn="l"/>
                <a:tab pos="355600" algn="l"/>
              </a:tabLst>
            </a:pP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Prior 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knowledge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33512" y="2792345"/>
            <a:ext cx="1766887" cy="13844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7325" y="5080000"/>
            <a:ext cx="1719262" cy="171926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6487" y="7483475"/>
            <a:ext cx="1560936" cy="171767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91896" y="868171"/>
            <a:ext cx="2059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</a:t>
            </a:r>
            <a:endParaRPr sz="3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952747"/>
            <a:ext cx="5478145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Review</a:t>
            </a:r>
            <a:r>
              <a:rPr sz="3600" b="1" spc="-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module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concepts</a:t>
            </a:r>
            <a:endParaRPr sz="3600" dirty="0">
              <a:latin typeface="Arial" panose="020B0604020202020204"/>
              <a:cs typeface="Arial" panose="020B0604020202020204"/>
            </a:endParaRPr>
          </a:p>
          <a:p>
            <a:pPr marL="12700" marR="572770">
              <a:lnSpc>
                <a:spcPts val="7010"/>
              </a:lnSpc>
              <a:spcBef>
                <a:spcPts val="455"/>
              </a:spcBef>
            </a:pP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along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assistance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Revisit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you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build</a:t>
            </a:r>
            <a:endParaRPr sz="3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1568</Words>
  <Application>WPS Presentation</Application>
  <PresentationFormat>Custom</PresentationFormat>
  <Paragraphs>187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SimSun</vt:lpstr>
      <vt:lpstr>Wingdings</vt:lpstr>
      <vt:lpstr>Arial</vt:lpstr>
      <vt:lpstr>Microsoft Sans Serif</vt:lpstr>
      <vt:lpstr>Lucida Sans Unicode</vt:lpstr>
      <vt:lpstr>Times New Roman</vt:lpstr>
      <vt:lpstr>Corbel</vt:lpstr>
      <vt:lpstr>Trebuchet MS</vt:lpstr>
      <vt:lpstr>Calibri</vt:lpstr>
      <vt:lpstr>Microsoft YaHei</vt:lpstr>
      <vt:lpstr>Arial Unicode MS</vt:lpstr>
      <vt:lpstr>Office Theme</vt:lpstr>
      <vt:lpstr>Angular: Getting Started</vt:lpstr>
      <vt:lpstr>PowerPoint 演示文稿</vt:lpstr>
      <vt:lpstr>Angular Is …</vt:lpstr>
      <vt:lpstr>Why Angular?</vt:lpstr>
      <vt:lpstr>Module Overview</vt:lpstr>
      <vt:lpstr>Anatomy of an Angular Application</vt:lpstr>
      <vt:lpstr>Component</vt:lpstr>
      <vt:lpstr>Prerequisites</vt:lpstr>
      <vt:lpstr>PowerPoint 演示文稿</vt:lpstr>
      <vt:lpstr>Coding Along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Sample Application Architecture</vt:lpstr>
      <vt:lpstr>First Things First  Introduction to Components</vt:lpstr>
      <vt:lpstr>Dependency Injection</vt:lpstr>
      <vt:lpstr>AngularJS to Angular Migrations</vt:lpstr>
      <vt:lpstr>AngularJS to Angular Migrations</vt:lpstr>
      <vt:lpstr>Working with Augury</vt:lpstr>
      <vt:lpstr>First Things First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Angular: Getting Started</dc:title>
  <dc:creator/>
  <cp:lastModifiedBy>Steve Sam</cp:lastModifiedBy>
  <cp:revision>14</cp:revision>
  <dcterms:created xsi:type="dcterms:W3CDTF">2021-07-30T10:59:00Z</dcterms:created>
  <dcterms:modified xsi:type="dcterms:W3CDTF">2023-07-09T19:53:12Z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2021-03-23T03:30:00Z</vt:filetime>
  </property>
  <property fmtid="{D5CDD505-2E9C-101B-9397-08002B2CF9AE}" pid="3" name="LastSaved">
    <vt:filetime>2021-07-31T03:30:00Z</vt:filetime>
  </property>
  <property fmtid="{D5CDD505-2E9C-101B-9397-08002B2CF9AE}" pid="4" name="KSOProductBuildVer">
    <vt:lpwstr>1033-11.2.0.11537</vt:lpwstr>
  </property>
  <property fmtid="{D5CDD505-2E9C-101B-9397-08002B2CF9AE}" pid="5" name="ICV">
    <vt:lpwstr>9DBEE781E19444BFB390B632399A17C3</vt:lpwstr>
  </property>
</Properties>
</file>