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6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97779" y="2988564"/>
            <a:ext cx="1569244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BC85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69684" y="754380"/>
            <a:ext cx="5548630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1665" y="3233419"/>
            <a:ext cx="10164668" cy="2896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9BC85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1507363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-160" dirty="0"/>
              <a:t>Templates, </a:t>
            </a:r>
            <a:r>
              <a:rPr sz="6800" spc="25" dirty="0"/>
              <a:t>Interpolation,</a:t>
            </a:r>
            <a:r>
              <a:rPr sz="6800" spc="-155" dirty="0"/>
              <a:t> </a:t>
            </a:r>
            <a:r>
              <a:rPr sz="6800" spc="65" dirty="0"/>
              <a:t>and</a:t>
            </a:r>
            <a:r>
              <a:rPr sz="6800" spc="-160" dirty="0"/>
              <a:t> </a:t>
            </a:r>
            <a:r>
              <a:rPr sz="6800" spc="10" dirty="0"/>
              <a:t>Directives</a:t>
            </a:r>
            <a:endParaRPr sz="6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Product</a:t>
            </a:r>
            <a:r>
              <a:rPr spc="-160" dirty="0"/>
              <a:t> </a:t>
            </a:r>
            <a:r>
              <a:rPr dirty="0"/>
              <a:t>List</a:t>
            </a:r>
            <a:r>
              <a:rPr spc="-160" dirty="0"/>
              <a:t> </a:t>
            </a:r>
            <a:r>
              <a:rPr spc="-85" dirty="0"/>
              <a:t>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9818" y="1975738"/>
            <a:ext cx="15881152" cy="50150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Product</a:t>
            </a:r>
            <a:r>
              <a:rPr spc="-160" dirty="0"/>
              <a:t> </a:t>
            </a:r>
            <a:r>
              <a:rPr dirty="0"/>
              <a:t>List</a:t>
            </a:r>
            <a:r>
              <a:rPr spc="-160" dirty="0"/>
              <a:t> </a:t>
            </a:r>
            <a:r>
              <a:rPr spc="-85" dirty="0"/>
              <a:t>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2468" y="1971714"/>
            <a:ext cx="15898200" cy="61615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Product</a:t>
            </a:r>
            <a:r>
              <a:rPr spc="-160" dirty="0"/>
              <a:t> </a:t>
            </a:r>
            <a:r>
              <a:rPr dirty="0"/>
              <a:t>List</a:t>
            </a:r>
            <a:r>
              <a:rPr spc="-160" dirty="0"/>
              <a:t> </a:t>
            </a:r>
            <a:r>
              <a:rPr spc="-85" dirty="0"/>
              <a:t>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49587" y="8712550"/>
            <a:ext cx="7190740" cy="64643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5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https://getbootstrap.com/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95950" y="8711913"/>
            <a:ext cx="6657975" cy="64643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https://fontawesome.com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7198" y="1973161"/>
            <a:ext cx="15895577" cy="654076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1606" y="754380"/>
            <a:ext cx="7827009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Building</a:t>
            </a:r>
            <a:r>
              <a:rPr spc="-165" dirty="0"/>
              <a:t> </a:t>
            </a:r>
            <a:r>
              <a:rPr spc="190" dirty="0"/>
              <a:t>the</a:t>
            </a:r>
            <a:r>
              <a:rPr spc="-155" dirty="0"/>
              <a:t> </a:t>
            </a:r>
            <a:r>
              <a:rPr spc="114" dirty="0"/>
              <a:t>Component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22350" y="1693862"/>
            <a:ext cx="13943330" cy="4938395"/>
            <a:chOff x="1022350" y="1693862"/>
            <a:chExt cx="13943330" cy="4938395"/>
          </a:xfrm>
        </p:grpSpPr>
        <p:sp>
          <p:nvSpPr>
            <p:cNvPr id="4" name="object 4"/>
            <p:cNvSpPr/>
            <p:nvPr/>
          </p:nvSpPr>
          <p:spPr>
            <a:xfrm>
              <a:off x="1028701" y="2286000"/>
              <a:ext cx="13930630" cy="4340225"/>
            </a:xfrm>
            <a:custGeom>
              <a:avLst/>
              <a:gdLst/>
              <a:ahLst/>
              <a:cxnLst/>
              <a:rect l="l" t="t" r="r" b="b"/>
              <a:pathLst>
                <a:path w="13930630" h="4340225">
                  <a:moveTo>
                    <a:pt x="0" y="0"/>
                  </a:moveTo>
                  <a:lnTo>
                    <a:pt x="13930313" y="0"/>
                  </a:lnTo>
                  <a:lnTo>
                    <a:pt x="13930313" y="4339650"/>
                  </a:lnTo>
                  <a:lnTo>
                    <a:pt x="0" y="43396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8700" y="1700212"/>
              <a:ext cx="6629400" cy="586105"/>
            </a:xfrm>
            <a:custGeom>
              <a:avLst/>
              <a:gdLst/>
              <a:ahLst/>
              <a:cxnLst/>
              <a:rect l="l" t="t" r="r" b="b"/>
              <a:pathLst>
                <a:path w="6629400" h="586105">
                  <a:moveTo>
                    <a:pt x="6629400" y="0"/>
                  </a:moveTo>
                  <a:lnTo>
                    <a:pt x="0" y="0"/>
                  </a:lnTo>
                  <a:lnTo>
                    <a:pt x="0" y="585787"/>
                  </a:lnTo>
                  <a:lnTo>
                    <a:pt x="6629400" y="585787"/>
                  </a:lnTo>
                  <a:lnTo>
                    <a:pt x="662940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8700" y="1700212"/>
              <a:ext cx="6629400" cy="586105"/>
            </a:xfrm>
            <a:custGeom>
              <a:avLst/>
              <a:gdLst/>
              <a:ahLst/>
              <a:cxnLst/>
              <a:rect l="l" t="t" r="r" b="b"/>
              <a:pathLst>
                <a:path w="6629400" h="586105">
                  <a:moveTo>
                    <a:pt x="0" y="0"/>
                  </a:moveTo>
                  <a:lnTo>
                    <a:pt x="6629400" y="0"/>
                  </a:lnTo>
                  <a:lnTo>
                    <a:pt x="6629400" y="585788"/>
                  </a:lnTo>
                  <a:lnTo>
                    <a:pt x="0" y="58578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98880" y="1562507"/>
            <a:ext cx="10998200" cy="4930775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301625">
              <a:lnSpc>
                <a:spcPct val="100000"/>
              </a:lnSpc>
              <a:spcBef>
                <a:spcPts val="113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Component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3000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241300" marR="2747645" indent="-228600">
              <a:lnSpc>
                <a:spcPct val="100000"/>
              </a:lnSpc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ProductListComponent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3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</a:t>
            </a:r>
            <a:r>
              <a:rPr sz="3000" spc="-2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List'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0786" y="754380"/>
            <a:ext cx="107645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Using</a:t>
            </a:r>
            <a:r>
              <a:rPr spc="-140" dirty="0"/>
              <a:t> </a:t>
            </a:r>
            <a:r>
              <a:rPr spc="-170" dirty="0"/>
              <a:t>a</a:t>
            </a:r>
            <a:r>
              <a:rPr spc="-130" dirty="0"/>
              <a:t> </a:t>
            </a:r>
            <a:r>
              <a:rPr spc="114" dirty="0"/>
              <a:t>Component</a:t>
            </a:r>
            <a:r>
              <a:rPr spc="-140" dirty="0"/>
              <a:t> </a:t>
            </a:r>
            <a:r>
              <a:rPr spc="-210" dirty="0"/>
              <a:t>as</a:t>
            </a:r>
            <a:r>
              <a:rPr spc="-140" dirty="0"/>
              <a:t> </a:t>
            </a:r>
            <a:r>
              <a:rPr spc="-170" dirty="0"/>
              <a:t>a</a:t>
            </a:r>
            <a:r>
              <a:rPr spc="-135" dirty="0"/>
              <a:t> </a:t>
            </a:r>
            <a:r>
              <a:rPr spc="40" dirty="0"/>
              <a:t>Directive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39" y="1943100"/>
            <a:ext cx="4528185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905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6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750" y="2546604"/>
            <a:ext cx="7706995" cy="3878579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411480" marR="2715260" indent="-228600">
              <a:lnSpc>
                <a:spcPct val="100000"/>
              </a:lnSpc>
              <a:spcBef>
                <a:spcPts val="61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640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&lt;div&gt;&lt;h1&gt;{{pageTitle}}&lt;/h1&gt;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8686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&lt;div&gt;My</a:t>
            </a:r>
            <a:r>
              <a:rPr sz="3000" spc="-4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First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Component&lt;/div&gt;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640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&lt;/div&gt;`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19997" y="1943100"/>
            <a:ext cx="5486400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9055" rIns="0" bIns="0" rtlCol="0">
            <a:spAutoFit/>
          </a:bodyPr>
          <a:lstStyle/>
          <a:p>
            <a:pPr marL="379730">
              <a:lnSpc>
                <a:spcPct val="100000"/>
              </a:lnSpc>
              <a:spcBef>
                <a:spcPts val="46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19998" y="2546605"/>
            <a:ext cx="9413875" cy="295465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61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639445" marR="327914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9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templateURL: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096645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0786" y="754380"/>
            <a:ext cx="107645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Using</a:t>
            </a:r>
            <a:r>
              <a:rPr spc="-140" dirty="0"/>
              <a:t> </a:t>
            </a:r>
            <a:r>
              <a:rPr spc="-170" dirty="0"/>
              <a:t>a</a:t>
            </a:r>
            <a:r>
              <a:rPr spc="-130" dirty="0"/>
              <a:t> </a:t>
            </a:r>
            <a:r>
              <a:rPr spc="114" dirty="0"/>
              <a:t>Component</a:t>
            </a:r>
            <a:r>
              <a:rPr spc="-140" dirty="0"/>
              <a:t> </a:t>
            </a:r>
            <a:r>
              <a:rPr spc="-210" dirty="0"/>
              <a:t>as</a:t>
            </a:r>
            <a:r>
              <a:rPr spc="-140" dirty="0"/>
              <a:t> </a:t>
            </a:r>
            <a:r>
              <a:rPr spc="-170" dirty="0"/>
              <a:t>a</a:t>
            </a:r>
            <a:r>
              <a:rPr spc="-135" dirty="0"/>
              <a:t> </a:t>
            </a:r>
            <a:r>
              <a:rPr spc="40" dirty="0"/>
              <a:t>Directive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39" y="1943100"/>
            <a:ext cx="4528185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905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6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750" y="2546605"/>
            <a:ext cx="7706995" cy="3878579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411480" marR="2715260" indent="-228600">
              <a:lnSpc>
                <a:spcPct val="100000"/>
              </a:lnSpc>
              <a:spcBef>
                <a:spcPts val="61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640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&lt;div&gt;&lt;h1&gt;{{pageTitle}}&lt;/h1&gt;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0972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&lt;pm-products&gt;&lt;/pm-products&gt;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640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&lt;/div&gt;`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19997" y="1943100"/>
            <a:ext cx="5486400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9055" rIns="0" bIns="0" rtlCol="0">
            <a:spAutoFit/>
          </a:bodyPr>
          <a:lstStyle/>
          <a:p>
            <a:pPr marL="379730">
              <a:lnSpc>
                <a:spcPct val="100000"/>
              </a:lnSpc>
              <a:spcBef>
                <a:spcPts val="46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19998" y="2546605"/>
            <a:ext cx="9413875" cy="295465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61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639445" marR="327914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9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templateURL: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096645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01306" y="4320407"/>
            <a:ext cx="376555" cy="722630"/>
            <a:chOff x="401306" y="4320407"/>
            <a:chExt cx="376555" cy="722630"/>
          </a:xfrm>
        </p:grpSpPr>
        <p:sp>
          <p:nvSpPr>
            <p:cNvPr id="8" name="object 8"/>
            <p:cNvSpPr/>
            <p:nvPr/>
          </p:nvSpPr>
          <p:spPr>
            <a:xfrm>
              <a:off x="414006" y="4333107"/>
              <a:ext cx="351155" cy="697230"/>
            </a:xfrm>
            <a:custGeom>
              <a:avLst/>
              <a:gdLst/>
              <a:ahLst/>
              <a:cxnLst/>
              <a:rect l="l" t="t" r="r" b="b"/>
              <a:pathLst>
                <a:path w="351155" h="697229">
                  <a:moveTo>
                    <a:pt x="350738" y="0"/>
                  </a:moveTo>
                  <a:lnTo>
                    <a:pt x="214490" y="0"/>
                  </a:lnTo>
                  <a:lnTo>
                    <a:pt x="186260" y="38355"/>
                  </a:lnTo>
                  <a:lnTo>
                    <a:pt x="150696" y="69542"/>
                  </a:lnTo>
                  <a:lnTo>
                    <a:pt x="107798" y="93562"/>
                  </a:lnTo>
                  <a:lnTo>
                    <a:pt x="57566" y="110415"/>
                  </a:lnTo>
                  <a:lnTo>
                    <a:pt x="0" y="120101"/>
                  </a:lnTo>
                  <a:lnTo>
                    <a:pt x="0" y="228203"/>
                  </a:lnTo>
                  <a:lnTo>
                    <a:pt x="37940" y="223900"/>
                  </a:lnTo>
                  <a:lnTo>
                    <a:pt x="74069" y="215603"/>
                  </a:lnTo>
                  <a:lnTo>
                    <a:pt x="108385" y="203312"/>
                  </a:lnTo>
                  <a:lnTo>
                    <a:pt x="140890" y="187027"/>
                  </a:lnTo>
                  <a:lnTo>
                    <a:pt x="140890" y="697011"/>
                  </a:lnTo>
                  <a:lnTo>
                    <a:pt x="350738" y="697011"/>
                  </a:lnTo>
                  <a:lnTo>
                    <a:pt x="350738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4006" y="4333107"/>
              <a:ext cx="351155" cy="697230"/>
            </a:xfrm>
            <a:custGeom>
              <a:avLst/>
              <a:gdLst/>
              <a:ahLst/>
              <a:cxnLst/>
              <a:rect l="l" t="t" r="r" b="b"/>
              <a:pathLst>
                <a:path w="351155" h="697229">
                  <a:moveTo>
                    <a:pt x="214490" y="0"/>
                  </a:moveTo>
                  <a:lnTo>
                    <a:pt x="350738" y="0"/>
                  </a:lnTo>
                  <a:lnTo>
                    <a:pt x="350738" y="697011"/>
                  </a:lnTo>
                  <a:lnTo>
                    <a:pt x="140890" y="697011"/>
                  </a:lnTo>
                  <a:lnTo>
                    <a:pt x="140890" y="187027"/>
                  </a:lnTo>
                  <a:lnTo>
                    <a:pt x="108385" y="203312"/>
                  </a:lnTo>
                  <a:lnTo>
                    <a:pt x="74069" y="215603"/>
                  </a:lnTo>
                  <a:lnTo>
                    <a:pt x="37940" y="223900"/>
                  </a:lnTo>
                  <a:lnTo>
                    <a:pt x="0" y="228203"/>
                  </a:lnTo>
                  <a:lnTo>
                    <a:pt x="0" y="120101"/>
                  </a:lnTo>
                  <a:lnTo>
                    <a:pt x="57566" y="110415"/>
                  </a:lnTo>
                  <a:lnTo>
                    <a:pt x="107798" y="93562"/>
                  </a:lnTo>
                  <a:lnTo>
                    <a:pt x="150696" y="69542"/>
                  </a:lnTo>
                  <a:lnTo>
                    <a:pt x="186260" y="38354"/>
                  </a:lnTo>
                  <a:lnTo>
                    <a:pt x="21449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7133" y="4668743"/>
            <a:ext cx="3125470" cy="82296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17170" rIns="0" bIns="0" rtlCol="0">
            <a:spAutoFit/>
          </a:bodyPr>
          <a:lstStyle/>
          <a:p>
            <a:pPr marL="417195">
              <a:lnSpc>
                <a:spcPct val="100000"/>
              </a:lnSpc>
              <a:spcBef>
                <a:spcPts val="171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59796" y="1164658"/>
            <a:ext cx="3141980" cy="1910080"/>
          </a:xfrm>
          <a:custGeom>
            <a:avLst/>
            <a:gdLst/>
            <a:ahLst/>
            <a:cxnLst/>
            <a:rect l="l" t="t" r="r" b="b"/>
            <a:pathLst>
              <a:path w="3141979" h="191008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141979" h="1910080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141979" h="1910080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3141979" h="1910080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3141979" h="1910080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3141979" h="1910080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3141979" h="1910080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3141979" h="1910080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3141979" h="1910080">
                <a:moveTo>
                  <a:pt x="38100" y="609600"/>
                </a:moveTo>
                <a:lnTo>
                  <a:pt x="0" y="609600"/>
                </a:lnTo>
                <a:lnTo>
                  <a:pt x="0" y="647700"/>
                </a:lnTo>
                <a:lnTo>
                  <a:pt x="38100" y="647700"/>
                </a:lnTo>
                <a:lnTo>
                  <a:pt x="38100" y="609600"/>
                </a:lnTo>
                <a:close/>
              </a:path>
              <a:path w="3141979" h="1910080">
                <a:moveTo>
                  <a:pt x="38100" y="685800"/>
                </a:moveTo>
                <a:lnTo>
                  <a:pt x="0" y="685800"/>
                </a:lnTo>
                <a:lnTo>
                  <a:pt x="0" y="723900"/>
                </a:lnTo>
                <a:lnTo>
                  <a:pt x="38100" y="723900"/>
                </a:lnTo>
                <a:lnTo>
                  <a:pt x="38100" y="685800"/>
                </a:lnTo>
                <a:close/>
              </a:path>
              <a:path w="3141979" h="1910080">
                <a:moveTo>
                  <a:pt x="38100" y="762000"/>
                </a:moveTo>
                <a:lnTo>
                  <a:pt x="0" y="762000"/>
                </a:lnTo>
                <a:lnTo>
                  <a:pt x="0" y="800100"/>
                </a:lnTo>
                <a:lnTo>
                  <a:pt x="38100" y="800100"/>
                </a:lnTo>
                <a:lnTo>
                  <a:pt x="38100" y="762000"/>
                </a:lnTo>
                <a:close/>
              </a:path>
              <a:path w="3141979" h="1910080">
                <a:moveTo>
                  <a:pt x="38100" y="838200"/>
                </a:moveTo>
                <a:lnTo>
                  <a:pt x="0" y="838200"/>
                </a:lnTo>
                <a:lnTo>
                  <a:pt x="0" y="876300"/>
                </a:lnTo>
                <a:lnTo>
                  <a:pt x="38100" y="876300"/>
                </a:lnTo>
                <a:lnTo>
                  <a:pt x="38100" y="838200"/>
                </a:lnTo>
                <a:close/>
              </a:path>
              <a:path w="3141979" h="1910080">
                <a:moveTo>
                  <a:pt x="38100" y="914400"/>
                </a:moveTo>
                <a:lnTo>
                  <a:pt x="0" y="914400"/>
                </a:lnTo>
                <a:lnTo>
                  <a:pt x="0" y="952500"/>
                </a:lnTo>
                <a:lnTo>
                  <a:pt x="38100" y="952500"/>
                </a:lnTo>
                <a:lnTo>
                  <a:pt x="38100" y="914400"/>
                </a:lnTo>
                <a:close/>
              </a:path>
              <a:path w="3141979" h="1910080">
                <a:moveTo>
                  <a:pt x="92875" y="935824"/>
                </a:moveTo>
                <a:lnTo>
                  <a:pt x="54775" y="935824"/>
                </a:lnTo>
                <a:lnTo>
                  <a:pt x="54775" y="973924"/>
                </a:lnTo>
                <a:lnTo>
                  <a:pt x="92875" y="973924"/>
                </a:lnTo>
                <a:lnTo>
                  <a:pt x="92875" y="935824"/>
                </a:lnTo>
                <a:close/>
              </a:path>
              <a:path w="3141979" h="1910080">
                <a:moveTo>
                  <a:pt x="169075" y="935824"/>
                </a:moveTo>
                <a:lnTo>
                  <a:pt x="130975" y="935824"/>
                </a:lnTo>
                <a:lnTo>
                  <a:pt x="130975" y="973924"/>
                </a:lnTo>
                <a:lnTo>
                  <a:pt x="169075" y="973924"/>
                </a:lnTo>
                <a:lnTo>
                  <a:pt x="169075" y="935824"/>
                </a:lnTo>
                <a:close/>
              </a:path>
              <a:path w="3141979" h="1910080">
                <a:moveTo>
                  <a:pt x="245275" y="935824"/>
                </a:moveTo>
                <a:lnTo>
                  <a:pt x="207175" y="935824"/>
                </a:lnTo>
                <a:lnTo>
                  <a:pt x="207175" y="973924"/>
                </a:lnTo>
                <a:lnTo>
                  <a:pt x="245275" y="973924"/>
                </a:lnTo>
                <a:lnTo>
                  <a:pt x="245275" y="935824"/>
                </a:lnTo>
                <a:close/>
              </a:path>
              <a:path w="3141979" h="1910080">
                <a:moveTo>
                  <a:pt x="321475" y="935824"/>
                </a:moveTo>
                <a:lnTo>
                  <a:pt x="283375" y="935824"/>
                </a:lnTo>
                <a:lnTo>
                  <a:pt x="283375" y="973924"/>
                </a:lnTo>
                <a:lnTo>
                  <a:pt x="321475" y="973924"/>
                </a:lnTo>
                <a:lnTo>
                  <a:pt x="321475" y="935824"/>
                </a:lnTo>
                <a:close/>
              </a:path>
              <a:path w="3141979" h="1910080">
                <a:moveTo>
                  <a:pt x="397675" y="935824"/>
                </a:moveTo>
                <a:lnTo>
                  <a:pt x="359575" y="935824"/>
                </a:lnTo>
                <a:lnTo>
                  <a:pt x="359575" y="973924"/>
                </a:lnTo>
                <a:lnTo>
                  <a:pt x="397675" y="973924"/>
                </a:lnTo>
                <a:lnTo>
                  <a:pt x="397675" y="935824"/>
                </a:lnTo>
                <a:close/>
              </a:path>
              <a:path w="3141979" h="1910080">
                <a:moveTo>
                  <a:pt x="473875" y="935824"/>
                </a:moveTo>
                <a:lnTo>
                  <a:pt x="435775" y="935824"/>
                </a:lnTo>
                <a:lnTo>
                  <a:pt x="435775" y="973924"/>
                </a:lnTo>
                <a:lnTo>
                  <a:pt x="473875" y="973924"/>
                </a:lnTo>
                <a:lnTo>
                  <a:pt x="473875" y="935824"/>
                </a:lnTo>
                <a:close/>
              </a:path>
              <a:path w="3141979" h="1910080">
                <a:moveTo>
                  <a:pt x="550075" y="935824"/>
                </a:moveTo>
                <a:lnTo>
                  <a:pt x="511975" y="935824"/>
                </a:lnTo>
                <a:lnTo>
                  <a:pt x="511975" y="973924"/>
                </a:lnTo>
                <a:lnTo>
                  <a:pt x="550075" y="973924"/>
                </a:lnTo>
                <a:lnTo>
                  <a:pt x="550075" y="935824"/>
                </a:lnTo>
                <a:close/>
              </a:path>
              <a:path w="3141979" h="1910080">
                <a:moveTo>
                  <a:pt x="626275" y="935824"/>
                </a:moveTo>
                <a:lnTo>
                  <a:pt x="588175" y="935824"/>
                </a:lnTo>
                <a:lnTo>
                  <a:pt x="588175" y="973924"/>
                </a:lnTo>
                <a:lnTo>
                  <a:pt x="626275" y="973924"/>
                </a:lnTo>
                <a:lnTo>
                  <a:pt x="626275" y="935824"/>
                </a:lnTo>
                <a:close/>
              </a:path>
              <a:path w="3141979" h="1910080">
                <a:moveTo>
                  <a:pt x="702475" y="935824"/>
                </a:moveTo>
                <a:lnTo>
                  <a:pt x="664375" y="935824"/>
                </a:lnTo>
                <a:lnTo>
                  <a:pt x="664375" y="973924"/>
                </a:lnTo>
                <a:lnTo>
                  <a:pt x="702475" y="973924"/>
                </a:lnTo>
                <a:lnTo>
                  <a:pt x="702475" y="935824"/>
                </a:lnTo>
                <a:close/>
              </a:path>
              <a:path w="3141979" h="1910080">
                <a:moveTo>
                  <a:pt x="778675" y="935824"/>
                </a:moveTo>
                <a:lnTo>
                  <a:pt x="740575" y="935824"/>
                </a:lnTo>
                <a:lnTo>
                  <a:pt x="740575" y="973924"/>
                </a:lnTo>
                <a:lnTo>
                  <a:pt x="778675" y="973924"/>
                </a:lnTo>
                <a:lnTo>
                  <a:pt x="778675" y="935824"/>
                </a:lnTo>
                <a:close/>
              </a:path>
              <a:path w="3141979" h="1910080">
                <a:moveTo>
                  <a:pt x="854875" y="935824"/>
                </a:moveTo>
                <a:lnTo>
                  <a:pt x="816775" y="935824"/>
                </a:lnTo>
                <a:lnTo>
                  <a:pt x="816775" y="973924"/>
                </a:lnTo>
                <a:lnTo>
                  <a:pt x="854875" y="973924"/>
                </a:lnTo>
                <a:lnTo>
                  <a:pt x="854875" y="935824"/>
                </a:lnTo>
                <a:close/>
              </a:path>
              <a:path w="3141979" h="1910080">
                <a:moveTo>
                  <a:pt x="931075" y="935824"/>
                </a:moveTo>
                <a:lnTo>
                  <a:pt x="892975" y="935824"/>
                </a:lnTo>
                <a:lnTo>
                  <a:pt x="892975" y="973924"/>
                </a:lnTo>
                <a:lnTo>
                  <a:pt x="931075" y="973924"/>
                </a:lnTo>
                <a:lnTo>
                  <a:pt x="931075" y="935824"/>
                </a:lnTo>
                <a:close/>
              </a:path>
              <a:path w="3141979" h="1910080">
                <a:moveTo>
                  <a:pt x="1007275" y="935824"/>
                </a:moveTo>
                <a:lnTo>
                  <a:pt x="969175" y="935824"/>
                </a:lnTo>
                <a:lnTo>
                  <a:pt x="969175" y="973924"/>
                </a:lnTo>
                <a:lnTo>
                  <a:pt x="1007275" y="973924"/>
                </a:lnTo>
                <a:lnTo>
                  <a:pt x="1007275" y="935824"/>
                </a:lnTo>
                <a:close/>
              </a:path>
              <a:path w="3141979" h="1910080">
                <a:moveTo>
                  <a:pt x="1083475" y="935824"/>
                </a:moveTo>
                <a:lnTo>
                  <a:pt x="1045375" y="935824"/>
                </a:lnTo>
                <a:lnTo>
                  <a:pt x="1045375" y="973924"/>
                </a:lnTo>
                <a:lnTo>
                  <a:pt x="1083475" y="973924"/>
                </a:lnTo>
                <a:lnTo>
                  <a:pt x="1083475" y="935824"/>
                </a:lnTo>
                <a:close/>
              </a:path>
              <a:path w="3141979" h="1910080">
                <a:moveTo>
                  <a:pt x="1159675" y="935824"/>
                </a:moveTo>
                <a:lnTo>
                  <a:pt x="1121575" y="935824"/>
                </a:lnTo>
                <a:lnTo>
                  <a:pt x="1121575" y="973924"/>
                </a:lnTo>
                <a:lnTo>
                  <a:pt x="1159675" y="973924"/>
                </a:lnTo>
                <a:lnTo>
                  <a:pt x="1159675" y="935824"/>
                </a:lnTo>
                <a:close/>
              </a:path>
              <a:path w="3141979" h="1910080">
                <a:moveTo>
                  <a:pt x="1235875" y="935824"/>
                </a:moveTo>
                <a:lnTo>
                  <a:pt x="1197775" y="935824"/>
                </a:lnTo>
                <a:lnTo>
                  <a:pt x="1197775" y="973924"/>
                </a:lnTo>
                <a:lnTo>
                  <a:pt x="1235875" y="973924"/>
                </a:lnTo>
                <a:lnTo>
                  <a:pt x="1235875" y="935824"/>
                </a:lnTo>
                <a:close/>
              </a:path>
              <a:path w="3141979" h="1910080">
                <a:moveTo>
                  <a:pt x="1312075" y="935824"/>
                </a:moveTo>
                <a:lnTo>
                  <a:pt x="1273975" y="935824"/>
                </a:lnTo>
                <a:lnTo>
                  <a:pt x="1273975" y="973924"/>
                </a:lnTo>
                <a:lnTo>
                  <a:pt x="1312075" y="973924"/>
                </a:lnTo>
                <a:lnTo>
                  <a:pt x="1312075" y="935824"/>
                </a:lnTo>
                <a:close/>
              </a:path>
              <a:path w="3141979" h="1910080">
                <a:moveTo>
                  <a:pt x="1388275" y="935824"/>
                </a:moveTo>
                <a:lnTo>
                  <a:pt x="1350175" y="935824"/>
                </a:lnTo>
                <a:lnTo>
                  <a:pt x="1350175" y="973924"/>
                </a:lnTo>
                <a:lnTo>
                  <a:pt x="1388275" y="973924"/>
                </a:lnTo>
                <a:lnTo>
                  <a:pt x="1388275" y="935824"/>
                </a:lnTo>
                <a:close/>
              </a:path>
              <a:path w="3141979" h="1910080">
                <a:moveTo>
                  <a:pt x="1464475" y="935824"/>
                </a:moveTo>
                <a:lnTo>
                  <a:pt x="1426375" y="935824"/>
                </a:lnTo>
                <a:lnTo>
                  <a:pt x="1426375" y="973924"/>
                </a:lnTo>
                <a:lnTo>
                  <a:pt x="1464475" y="973924"/>
                </a:lnTo>
                <a:lnTo>
                  <a:pt x="1464475" y="935824"/>
                </a:lnTo>
                <a:close/>
              </a:path>
              <a:path w="3141979" h="1910080">
                <a:moveTo>
                  <a:pt x="1540675" y="935824"/>
                </a:moveTo>
                <a:lnTo>
                  <a:pt x="1502575" y="935824"/>
                </a:lnTo>
                <a:lnTo>
                  <a:pt x="1502575" y="973924"/>
                </a:lnTo>
                <a:lnTo>
                  <a:pt x="1540675" y="973924"/>
                </a:lnTo>
                <a:lnTo>
                  <a:pt x="1540675" y="935824"/>
                </a:lnTo>
                <a:close/>
              </a:path>
              <a:path w="3141979" h="1910080">
                <a:moveTo>
                  <a:pt x="1616875" y="935824"/>
                </a:moveTo>
                <a:lnTo>
                  <a:pt x="1578775" y="935824"/>
                </a:lnTo>
                <a:lnTo>
                  <a:pt x="1578775" y="973924"/>
                </a:lnTo>
                <a:lnTo>
                  <a:pt x="1616875" y="973924"/>
                </a:lnTo>
                <a:lnTo>
                  <a:pt x="1616875" y="935824"/>
                </a:lnTo>
                <a:close/>
              </a:path>
              <a:path w="3141979" h="1910080">
                <a:moveTo>
                  <a:pt x="1693075" y="935824"/>
                </a:moveTo>
                <a:lnTo>
                  <a:pt x="1654975" y="935824"/>
                </a:lnTo>
                <a:lnTo>
                  <a:pt x="1654975" y="973924"/>
                </a:lnTo>
                <a:lnTo>
                  <a:pt x="1693075" y="973924"/>
                </a:lnTo>
                <a:lnTo>
                  <a:pt x="1693075" y="935824"/>
                </a:lnTo>
                <a:close/>
              </a:path>
              <a:path w="3141979" h="1910080">
                <a:moveTo>
                  <a:pt x="1769275" y="935824"/>
                </a:moveTo>
                <a:lnTo>
                  <a:pt x="1731175" y="935824"/>
                </a:lnTo>
                <a:lnTo>
                  <a:pt x="1731175" y="973924"/>
                </a:lnTo>
                <a:lnTo>
                  <a:pt x="1769275" y="973924"/>
                </a:lnTo>
                <a:lnTo>
                  <a:pt x="1769275" y="935824"/>
                </a:lnTo>
                <a:close/>
              </a:path>
              <a:path w="3141979" h="1910080">
                <a:moveTo>
                  <a:pt x="1845475" y="935824"/>
                </a:moveTo>
                <a:lnTo>
                  <a:pt x="1807375" y="935824"/>
                </a:lnTo>
                <a:lnTo>
                  <a:pt x="1807375" y="973924"/>
                </a:lnTo>
                <a:lnTo>
                  <a:pt x="1845475" y="973924"/>
                </a:lnTo>
                <a:lnTo>
                  <a:pt x="1845475" y="935824"/>
                </a:lnTo>
                <a:close/>
              </a:path>
              <a:path w="3141979" h="1910080">
                <a:moveTo>
                  <a:pt x="1921675" y="935824"/>
                </a:moveTo>
                <a:lnTo>
                  <a:pt x="1883575" y="935824"/>
                </a:lnTo>
                <a:lnTo>
                  <a:pt x="1883575" y="973924"/>
                </a:lnTo>
                <a:lnTo>
                  <a:pt x="1921675" y="973924"/>
                </a:lnTo>
                <a:lnTo>
                  <a:pt x="1921675" y="935824"/>
                </a:lnTo>
                <a:close/>
              </a:path>
              <a:path w="3141979" h="1910080">
                <a:moveTo>
                  <a:pt x="1997875" y="935824"/>
                </a:moveTo>
                <a:lnTo>
                  <a:pt x="1959775" y="935824"/>
                </a:lnTo>
                <a:lnTo>
                  <a:pt x="1959775" y="973924"/>
                </a:lnTo>
                <a:lnTo>
                  <a:pt x="1997875" y="973924"/>
                </a:lnTo>
                <a:lnTo>
                  <a:pt x="1997875" y="935824"/>
                </a:lnTo>
                <a:close/>
              </a:path>
              <a:path w="3141979" h="1910080">
                <a:moveTo>
                  <a:pt x="2074075" y="935824"/>
                </a:moveTo>
                <a:lnTo>
                  <a:pt x="2035975" y="935824"/>
                </a:lnTo>
                <a:lnTo>
                  <a:pt x="2035975" y="973924"/>
                </a:lnTo>
                <a:lnTo>
                  <a:pt x="2074075" y="973924"/>
                </a:lnTo>
                <a:lnTo>
                  <a:pt x="2074075" y="935824"/>
                </a:lnTo>
                <a:close/>
              </a:path>
              <a:path w="3141979" h="1910080">
                <a:moveTo>
                  <a:pt x="2150275" y="935824"/>
                </a:moveTo>
                <a:lnTo>
                  <a:pt x="2112175" y="935824"/>
                </a:lnTo>
                <a:lnTo>
                  <a:pt x="2112175" y="973924"/>
                </a:lnTo>
                <a:lnTo>
                  <a:pt x="2150275" y="973924"/>
                </a:lnTo>
                <a:lnTo>
                  <a:pt x="2150275" y="935824"/>
                </a:lnTo>
                <a:close/>
              </a:path>
              <a:path w="3141979" h="1910080">
                <a:moveTo>
                  <a:pt x="2226475" y="935824"/>
                </a:moveTo>
                <a:lnTo>
                  <a:pt x="2188375" y="935824"/>
                </a:lnTo>
                <a:lnTo>
                  <a:pt x="2188375" y="973924"/>
                </a:lnTo>
                <a:lnTo>
                  <a:pt x="2226475" y="973924"/>
                </a:lnTo>
                <a:lnTo>
                  <a:pt x="2226475" y="935824"/>
                </a:lnTo>
                <a:close/>
              </a:path>
              <a:path w="3141979" h="1910080">
                <a:moveTo>
                  <a:pt x="2302675" y="935824"/>
                </a:moveTo>
                <a:lnTo>
                  <a:pt x="2264575" y="935824"/>
                </a:lnTo>
                <a:lnTo>
                  <a:pt x="2264575" y="973924"/>
                </a:lnTo>
                <a:lnTo>
                  <a:pt x="2302675" y="973924"/>
                </a:lnTo>
                <a:lnTo>
                  <a:pt x="2302675" y="935824"/>
                </a:lnTo>
                <a:close/>
              </a:path>
              <a:path w="3141979" h="1910080">
                <a:moveTo>
                  <a:pt x="2378875" y="935824"/>
                </a:moveTo>
                <a:lnTo>
                  <a:pt x="2340775" y="935824"/>
                </a:lnTo>
                <a:lnTo>
                  <a:pt x="2340775" y="973924"/>
                </a:lnTo>
                <a:lnTo>
                  <a:pt x="2378875" y="973924"/>
                </a:lnTo>
                <a:lnTo>
                  <a:pt x="2378875" y="935824"/>
                </a:lnTo>
                <a:close/>
              </a:path>
              <a:path w="3141979" h="1910080">
                <a:moveTo>
                  <a:pt x="2455075" y="935824"/>
                </a:moveTo>
                <a:lnTo>
                  <a:pt x="2416975" y="935824"/>
                </a:lnTo>
                <a:lnTo>
                  <a:pt x="2416975" y="973924"/>
                </a:lnTo>
                <a:lnTo>
                  <a:pt x="2455075" y="973924"/>
                </a:lnTo>
                <a:lnTo>
                  <a:pt x="2455075" y="935824"/>
                </a:lnTo>
                <a:close/>
              </a:path>
              <a:path w="3141979" h="1910080">
                <a:moveTo>
                  <a:pt x="2531275" y="935824"/>
                </a:moveTo>
                <a:lnTo>
                  <a:pt x="2493175" y="935824"/>
                </a:lnTo>
                <a:lnTo>
                  <a:pt x="2493175" y="973924"/>
                </a:lnTo>
                <a:lnTo>
                  <a:pt x="2531275" y="973924"/>
                </a:lnTo>
                <a:lnTo>
                  <a:pt x="2531275" y="935824"/>
                </a:lnTo>
                <a:close/>
              </a:path>
              <a:path w="3141979" h="1910080">
                <a:moveTo>
                  <a:pt x="2607475" y="935824"/>
                </a:moveTo>
                <a:lnTo>
                  <a:pt x="2569375" y="935824"/>
                </a:lnTo>
                <a:lnTo>
                  <a:pt x="2569375" y="973924"/>
                </a:lnTo>
                <a:lnTo>
                  <a:pt x="2607475" y="973924"/>
                </a:lnTo>
                <a:lnTo>
                  <a:pt x="2607475" y="935824"/>
                </a:lnTo>
                <a:close/>
              </a:path>
              <a:path w="3141979" h="1910080">
                <a:moveTo>
                  <a:pt x="2683675" y="935824"/>
                </a:moveTo>
                <a:lnTo>
                  <a:pt x="2645575" y="935824"/>
                </a:lnTo>
                <a:lnTo>
                  <a:pt x="2645575" y="973924"/>
                </a:lnTo>
                <a:lnTo>
                  <a:pt x="2683675" y="973924"/>
                </a:lnTo>
                <a:lnTo>
                  <a:pt x="2683675" y="935824"/>
                </a:lnTo>
                <a:close/>
              </a:path>
              <a:path w="3141979" h="1910080">
                <a:moveTo>
                  <a:pt x="2759875" y="935824"/>
                </a:moveTo>
                <a:lnTo>
                  <a:pt x="2721775" y="935824"/>
                </a:lnTo>
                <a:lnTo>
                  <a:pt x="2721775" y="973924"/>
                </a:lnTo>
                <a:lnTo>
                  <a:pt x="2759875" y="973924"/>
                </a:lnTo>
                <a:lnTo>
                  <a:pt x="2759875" y="935824"/>
                </a:lnTo>
                <a:close/>
              </a:path>
              <a:path w="3141979" h="1910080">
                <a:moveTo>
                  <a:pt x="2836075" y="935824"/>
                </a:moveTo>
                <a:lnTo>
                  <a:pt x="2797975" y="935824"/>
                </a:lnTo>
                <a:lnTo>
                  <a:pt x="2797975" y="973924"/>
                </a:lnTo>
                <a:lnTo>
                  <a:pt x="2836075" y="973924"/>
                </a:lnTo>
                <a:lnTo>
                  <a:pt x="2836075" y="935824"/>
                </a:lnTo>
                <a:close/>
              </a:path>
              <a:path w="3141979" h="1910080">
                <a:moveTo>
                  <a:pt x="2912275" y="935824"/>
                </a:moveTo>
                <a:lnTo>
                  <a:pt x="2874175" y="935824"/>
                </a:lnTo>
                <a:lnTo>
                  <a:pt x="2874175" y="973924"/>
                </a:lnTo>
                <a:lnTo>
                  <a:pt x="2912275" y="973924"/>
                </a:lnTo>
                <a:lnTo>
                  <a:pt x="2912275" y="935824"/>
                </a:lnTo>
                <a:close/>
              </a:path>
              <a:path w="3141979" h="1910080">
                <a:moveTo>
                  <a:pt x="2988475" y="935824"/>
                </a:moveTo>
                <a:lnTo>
                  <a:pt x="2950375" y="935824"/>
                </a:lnTo>
                <a:lnTo>
                  <a:pt x="2950375" y="973924"/>
                </a:lnTo>
                <a:lnTo>
                  <a:pt x="2988475" y="973924"/>
                </a:lnTo>
                <a:lnTo>
                  <a:pt x="2988475" y="935824"/>
                </a:lnTo>
                <a:close/>
              </a:path>
              <a:path w="3141979" h="1910080">
                <a:moveTo>
                  <a:pt x="3064675" y="935824"/>
                </a:moveTo>
                <a:lnTo>
                  <a:pt x="3026575" y="935824"/>
                </a:lnTo>
                <a:lnTo>
                  <a:pt x="3026575" y="973924"/>
                </a:lnTo>
                <a:lnTo>
                  <a:pt x="3064675" y="973924"/>
                </a:lnTo>
                <a:lnTo>
                  <a:pt x="3064675" y="935824"/>
                </a:lnTo>
                <a:close/>
              </a:path>
              <a:path w="3141979" h="1910080">
                <a:moveTo>
                  <a:pt x="3103253" y="973446"/>
                </a:moveTo>
                <a:lnTo>
                  <a:pt x="3065153" y="973446"/>
                </a:lnTo>
                <a:lnTo>
                  <a:pt x="3065153" y="1011546"/>
                </a:lnTo>
                <a:lnTo>
                  <a:pt x="3103253" y="1011546"/>
                </a:lnTo>
                <a:lnTo>
                  <a:pt x="3103253" y="973446"/>
                </a:lnTo>
                <a:close/>
              </a:path>
              <a:path w="3141979" h="1910080">
                <a:moveTo>
                  <a:pt x="3103253" y="1049646"/>
                </a:moveTo>
                <a:lnTo>
                  <a:pt x="3065153" y="1049646"/>
                </a:lnTo>
                <a:lnTo>
                  <a:pt x="3065153" y="1087746"/>
                </a:lnTo>
                <a:lnTo>
                  <a:pt x="3103253" y="1087746"/>
                </a:lnTo>
                <a:lnTo>
                  <a:pt x="3103253" y="1049646"/>
                </a:lnTo>
                <a:close/>
              </a:path>
              <a:path w="3141979" h="1910080">
                <a:moveTo>
                  <a:pt x="3103253" y="1125846"/>
                </a:moveTo>
                <a:lnTo>
                  <a:pt x="3065153" y="1125846"/>
                </a:lnTo>
                <a:lnTo>
                  <a:pt x="3065153" y="1163946"/>
                </a:lnTo>
                <a:lnTo>
                  <a:pt x="3103253" y="1163946"/>
                </a:lnTo>
                <a:lnTo>
                  <a:pt x="3103253" y="1125846"/>
                </a:lnTo>
                <a:close/>
              </a:path>
              <a:path w="3141979" h="1910080">
                <a:moveTo>
                  <a:pt x="3103253" y="1202046"/>
                </a:moveTo>
                <a:lnTo>
                  <a:pt x="3065153" y="1202046"/>
                </a:lnTo>
                <a:lnTo>
                  <a:pt x="3065153" y="1240146"/>
                </a:lnTo>
                <a:lnTo>
                  <a:pt x="3103253" y="1240146"/>
                </a:lnTo>
                <a:lnTo>
                  <a:pt x="3103253" y="1202046"/>
                </a:lnTo>
                <a:close/>
              </a:path>
              <a:path w="3141979" h="1910080">
                <a:moveTo>
                  <a:pt x="3103253" y="1278246"/>
                </a:moveTo>
                <a:lnTo>
                  <a:pt x="3065153" y="1278246"/>
                </a:lnTo>
                <a:lnTo>
                  <a:pt x="3065153" y="1316346"/>
                </a:lnTo>
                <a:lnTo>
                  <a:pt x="3103253" y="1316346"/>
                </a:lnTo>
                <a:lnTo>
                  <a:pt x="3103253" y="1278246"/>
                </a:lnTo>
                <a:close/>
              </a:path>
              <a:path w="3141979" h="1910080">
                <a:moveTo>
                  <a:pt x="3103253" y="1354446"/>
                </a:moveTo>
                <a:lnTo>
                  <a:pt x="3065153" y="1354446"/>
                </a:lnTo>
                <a:lnTo>
                  <a:pt x="3065153" y="1392546"/>
                </a:lnTo>
                <a:lnTo>
                  <a:pt x="3103253" y="1392546"/>
                </a:lnTo>
                <a:lnTo>
                  <a:pt x="3103253" y="1354446"/>
                </a:lnTo>
                <a:close/>
              </a:path>
              <a:path w="3141979" h="1910080">
                <a:moveTo>
                  <a:pt x="3103253" y="1430646"/>
                </a:moveTo>
                <a:lnTo>
                  <a:pt x="3065153" y="1430646"/>
                </a:lnTo>
                <a:lnTo>
                  <a:pt x="3065153" y="1468746"/>
                </a:lnTo>
                <a:lnTo>
                  <a:pt x="3103253" y="1468746"/>
                </a:lnTo>
                <a:lnTo>
                  <a:pt x="3103253" y="1430646"/>
                </a:lnTo>
                <a:close/>
              </a:path>
              <a:path w="3141979" h="1910080">
                <a:moveTo>
                  <a:pt x="3103253" y="1506846"/>
                </a:moveTo>
                <a:lnTo>
                  <a:pt x="3065153" y="1506846"/>
                </a:lnTo>
                <a:lnTo>
                  <a:pt x="3065153" y="1544946"/>
                </a:lnTo>
                <a:lnTo>
                  <a:pt x="3103253" y="1544946"/>
                </a:lnTo>
                <a:lnTo>
                  <a:pt x="3103253" y="1506846"/>
                </a:lnTo>
                <a:close/>
              </a:path>
              <a:path w="3141979" h="1910080">
                <a:moveTo>
                  <a:pt x="3103253" y="1583046"/>
                </a:moveTo>
                <a:lnTo>
                  <a:pt x="3065153" y="1583046"/>
                </a:lnTo>
                <a:lnTo>
                  <a:pt x="3065153" y="1621146"/>
                </a:lnTo>
                <a:lnTo>
                  <a:pt x="3103253" y="1621146"/>
                </a:lnTo>
                <a:lnTo>
                  <a:pt x="3103253" y="1583046"/>
                </a:lnTo>
                <a:close/>
              </a:path>
              <a:path w="3141979" h="1910080">
                <a:moveTo>
                  <a:pt x="3103253" y="1659246"/>
                </a:moveTo>
                <a:lnTo>
                  <a:pt x="3065153" y="1659246"/>
                </a:lnTo>
                <a:lnTo>
                  <a:pt x="3065153" y="1697346"/>
                </a:lnTo>
                <a:lnTo>
                  <a:pt x="3103253" y="1697346"/>
                </a:lnTo>
                <a:lnTo>
                  <a:pt x="3103253" y="1659246"/>
                </a:lnTo>
                <a:close/>
              </a:path>
              <a:path w="3141979" h="1910080">
                <a:moveTo>
                  <a:pt x="3103253" y="1735446"/>
                </a:moveTo>
                <a:lnTo>
                  <a:pt x="3065153" y="1735446"/>
                </a:lnTo>
                <a:lnTo>
                  <a:pt x="3065153" y="1773546"/>
                </a:lnTo>
                <a:lnTo>
                  <a:pt x="3103253" y="1773546"/>
                </a:lnTo>
                <a:lnTo>
                  <a:pt x="3103253" y="1735446"/>
                </a:lnTo>
                <a:close/>
              </a:path>
              <a:path w="3141979" h="1910080">
                <a:moveTo>
                  <a:pt x="3141353" y="1795445"/>
                </a:moveTo>
                <a:lnTo>
                  <a:pt x="3027053" y="1795445"/>
                </a:lnTo>
                <a:lnTo>
                  <a:pt x="3084203" y="1909745"/>
                </a:lnTo>
                <a:lnTo>
                  <a:pt x="3131828" y="1814495"/>
                </a:lnTo>
                <a:lnTo>
                  <a:pt x="3065153" y="1814495"/>
                </a:lnTo>
                <a:lnTo>
                  <a:pt x="3065153" y="1811646"/>
                </a:lnTo>
                <a:lnTo>
                  <a:pt x="3133253" y="1811646"/>
                </a:lnTo>
                <a:lnTo>
                  <a:pt x="3141353" y="1795445"/>
                </a:lnTo>
                <a:close/>
              </a:path>
              <a:path w="3141979" h="1910080">
                <a:moveTo>
                  <a:pt x="3103253" y="1811646"/>
                </a:moveTo>
                <a:lnTo>
                  <a:pt x="3065153" y="1811646"/>
                </a:lnTo>
                <a:lnTo>
                  <a:pt x="3065153" y="1814495"/>
                </a:lnTo>
                <a:lnTo>
                  <a:pt x="3103253" y="1814495"/>
                </a:lnTo>
                <a:lnTo>
                  <a:pt x="3103253" y="1811646"/>
                </a:lnTo>
                <a:close/>
              </a:path>
              <a:path w="3141979" h="1910080">
                <a:moveTo>
                  <a:pt x="3133253" y="1811646"/>
                </a:moveTo>
                <a:lnTo>
                  <a:pt x="3103253" y="1811646"/>
                </a:lnTo>
                <a:lnTo>
                  <a:pt x="3103253" y="1814495"/>
                </a:lnTo>
                <a:lnTo>
                  <a:pt x="3131828" y="1814495"/>
                </a:lnTo>
                <a:lnTo>
                  <a:pt x="3133253" y="1811646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83948" y="3466833"/>
            <a:ext cx="902969" cy="1192530"/>
          </a:xfrm>
          <a:custGeom>
            <a:avLst/>
            <a:gdLst/>
            <a:ahLst/>
            <a:cxnLst/>
            <a:rect l="l" t="t" r="r" b="b"/>
            <a:pathLst>
              <a:path w="902970" h="1192529">
                <a:moveTo>
                  <a:pt x="902653" y="0"/>
                </a:moveTo>
                <a:lnTo>
                  <a:pt x="864553" y="0"/>
                </a:lnTo>
                <a:lnTo>
                  <a:pt x="864553" y="38100"/>
                </a:lnTo>
                <a:lnTo>
                  <a:pt x="902653" y="38100"/>
                </a:lnTo>
                <a:lnTo>
                  <a:pt x="902653" y="0"/>
                </a:lnTo>
                <a:close/>
              </a:path>
              <a:path w="902970" h="1192529">
                <a:moveTo>
                  <a:pt x="826453" y="0"/>
                </a:moveTo>
                <a:lnTo>
                  <a:pt x="788353" y="0"/>
                </a:lnTo>
                <a:lnTo>
                  <a:pt x="788353" y="38100"/>
                </a:lnTo>
                <a:lnTo>
                  <a:pt x="826453" y="38100"/>
                </a:lnTo>
                <a:lnTo>
                  <a:pt x="826453" y="0"/>
                </a:lnTo>
                <a:close/>
              </a:path>
              <a:path w="902970" h="1192529">
                <a:moveTo>
                  <a:pt x="750253" y="0"/>
                </a:moveTo>
                <a:lnTo>
                  <a:pt x="712153" y="0"/>
                </a:lnTo>
                <a:lnTo>
                  <a:pt x="712153" y="38100"/>
                </a:lnTo>
                <a:lnTo>
                  <a:pt x="750253" y="38100"/>
                </a:lnTo>
                <a:lnTo>
                  <a:pt x="750253" y="0"/>
                </a:lnTo>
                <a:close/>
              </a:path>
              <a:path w="902970" h="1192529">
                <a:moveTo>
                  <a:pt x="674053" y="0"/>
                </a:moveTo>
                <a:lnTo>
                  <a:pt x="635953" y="0"/>
                </a:lnTo>
                <a:lnTo>
                  <a:pt x="635953" y="38100"/>
                </a:lnTo>
                <a:lnTo>
                  <a:pt x="674053" y="38100"/>
                </a:lnTo>
                <a:lnTo>
                  <a:pt x="674053" y="0"/>
                </a:lnTo>
                <a:close/>
              </a:path>
              <a:path w="902970" h="1192529">
                <a:moveTo>
                  <a:pt x="597853" y="0"/>
                </a:moveTo>
                <a:lnTo>
                  <a:pt x="559753" y="0"/>
                </a:lnTo>
                <a:lnTo>
                  <a:pt x="559753" y="38100"/>
                </a:lnTo>
                <a:lnTo>
                  <a:pt x="597853" y="38100"/>
                </a:lnTo>
                <a:lnTo>
                  <a:pt x="597853" y="0"/>
                </a:lnTo>
                <a:close/>
              </a:path>
              <a:path w="902970" h="1192529">
                <a:moveTo>
                  <a:pt x="521653" y="0"/>
                </a:moveTo>
                <a:lnTo>
                  <a:pt x="483553" y="0"/>
                </a:lnTo>
                <a:lnTo>
                  <a:pt x="483553" y="38100"/>
                </a:lnTo>
                <a:lnTo>
                  <a:pt x="521653" y="38100"/>
                </a:lnTo>
                <a:lnTo>
                  <a:pt x="521653" y="0"/>
                </a:lnTo>
                <a:close/>
              </a:path>
              <a:path w="902970" h="1192529">
                <a:moveTo>
                  <a:pt x="445453" y="0"/>
                </a:moveTo>
                <a:lnTo>
                  <a:pt x="407353" y="0"/>
                </a:lnTo>
                <a:lnTo>
                  <a:pt x="407353" y="38100"/>
                </a:lnTo>
                <a:lnTo>
                  <a:pt x="445453" y="38100"/>
                </a:lnTo>
                <a:lnTo>
                  <a:pt x="445453" y="0"/>
                </a:lnTo>
                <a:close/>
              </a:path>
              <a:path w="902970" h="1192529">
                <a:moveTo>
                  <a:pt x="369253" y="0"/>
                </a:moveTo>
                <a:lnTo>
                  <a:pt x="331153" y="0"/>
                </a:lnTo>
                <a:lnTo>
                  <a:pt x="331153" y="38100"/>
                </a:lnTo>
                <a:lnTo>
                  <a:pt x="369253" y="38100"/>
                </a:lnTo>
                <a:lnTo>
                  <a:pt x="369253" y="0"/>
                </a:lnTo>
                <a:close/>
              </a:path>
              <a:path w="902970" h="1192529">
                <a:moveTo>
                  <a:pt x="293053" y="0"/>
                </a:moveTo>
                <a:lnTo>
                  <a:pt x="254953" y="0"/>
                </a:lnTo>
                <a:lnTo>
                  <a:pt x="254953" y="38100"/>
                </a:lnTo>
                <a:lnTo>
                  <a:pt x="293053" y="38100"/>
                </a:lnTo>
                <a:lnTo>
                  <a:pt x="293053" y="0"/>
                </a:lnTo>
                <a:close/>
              </a:path>
              <a:path w="902970" h="1192529">
                <a:moveTo>
                  <a:pt x="216853" y="0"/>
                </a:moveTo>
                <a:lnTo>
                  <a:pt x="178753" y="0"/>
                </a:lnTo>
                <a:lnTo>
                  <a:pt x="178753" y="38100"/>
                </a:lnTo>
                <a:lnTo>
                  <a:pt x="216853" y="38100"/>
                </a:lnTo>
                <a:lnTo>
                  <a:pt x="216853" y="0"/>
                </a:lnTo>
                <a:close/>
              </a:path>
              <a:path w="902970" h="1192529">
                <a:moveTo>
                  <a:pt x="140653" y="0"/>
                </a:moveTo>
                <a:lnTo>
                  <a:pt x="102553" y="0"/>
                </a:lnTo>
                <a:lnTo>
                  <a:pt x="102553" y="38100"/>
                </a:lnTo>
                <a:lnTo>
                  <a:pt x="140653" y="38100"/>
                </a:lnTo>
                <a:lnTo>
                  <a:pt x="140653" y="0"/>
                </a:lnTo>
                <a:close/>
              </a:path>
              <a:path w="902970" h="1192529">
                <a:moveTo>
                  <a:pt x="64453" y="0"/>
                </a:moveTo>
                <a:lnTo>
                  <a:pt x="38100" y="0"/>
                </a:lnTo>
                <a:lnTo>
                  <a:pt x="38100" y="49846"/>
                </a:lnTo>
                <a:lnTo>
                  <a:pt x="76200" y="49846"/>
                </a:lnTo>
                <a:lnTo>
                  <a:pt x="76200" y="38100"/>
                </a:lnTo>
                <a:lnTo>
                  <a:pt x="57150" y="38100"/>
                </a:lnTo>
                <a:lnTo>
                  <a:pt x="64453" y="30796"/>
                </a:lnTo>
                <a:lnTo>
                  <a:pt x="64453" y="0"/>
                </a:lnTo>
                <a:close/>
              </a:path>
              <a:path w="902970" h="1192529">
                <a:moveTo>
                  <a:pt x="64453" y="30796"/>
                </a:moveTo>
                <a:lnTo>
                  <a:pt x="57150" y="38100"/>
                </a:lnTo>
                <a:lnTo>
                  <a:pt x="64453" y="38100"/>
                </a:lnTo>
                <a:lnTo>
                  <a:pt x="64453" y="30796"/>
                </a:lnTo>
                <a:close/>
              </a:path>
              <a:path w="902970" h="1192529">
                <a:moveTo>
                  <a:pt x="76200" y="19050"/>
                </a:moveTo>
                <a:lnTo>
                  <a:pt x="64453" y="30796"/>
                </a:lnTo>
                <a:lnTo>
                  <a:pt x="64453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902970" h="1192529">
                <a:moveTo>
                  <a:pt x="76200" y="87946"/>
                </a:moveTo>
                <a:lnTo>
                  <a:pt x="38100" y="87946"/>
                </a:lnTo>
                <a:lnTo>
                  <a:pt x="38100" y="126046"/>
                </a:lnTo>
                <a:lnTo>
                  <a:pt x="76200" y="126046"/>
                </a:lnTo>
                <a:lnTo>
                  <a:pt x="76200" y="87946"/>
                </a:lnTo>
                <a:close/>
              </a:path>
              <a:path w="902970" h="1192529">
                <a:moveTo>
                  <a:pt x="76200" y="164146"/>
                </a:moveTo>
                <a:lnTo>
                  <a:pt x="38100" y="164146"/>
                </a:lnTo>
                <a:lnTo>
                  <a:pt x="38100" y="202246"/>
                </a:lnTo>
                <a:lnTo>
                  <a:pt x="76200" y="202246"/>
                </a:lnTo>
                <a:lnTo>
                  <a:pt x="76200" y="164146"/>
                </a:lnTo>
                <a:close/>
              </a:path>
              <a:path w="902970" h="1192529">
                <a:moveTo>
                  <a:pt x="76200" y="240346"/>
                </a:moveTo>
                <a:lnTo>
                  <a:pt x="38100" y="240346"/>
                </a:lnTo>
                <a:lnTo>
                  <a:pt x="38100" y="278446"/>
                </a:lnTo>
                <a:lnTo>
                  <a:pt x="76200" y="278446"/>
                </a:lnTo>
                <a:lnTo>
                  <a:pt x="76200" y="240346"/>
                </a:lnTo>
                <a:close/>
              </a:path>
              <a:path w="902970" h="1192529">
                <a:moveTo>
                  <a:pt x="76200" y="316546"/>
                </a:moveTo>
                <a:lnTo>
                  <a:pt x="38100" y="316546"/>
                </a:lnTo>
                <a:lnTo>
                  <a:pt x="38100" y="354646"/>
                </a:lnTo>
                <a:lnTo>
                  <a:pt x="76200" y="354646"/>
                </a:lnTo>
                <a:lnTo>
                  <a:pt x="76200" y="316546"/>
                </a:lnTo>
                <a:close/>
              </a:path>
              <a:path w="902970" h="1192529">
                <a:moveTo>
                  <a:pt x="76200" y="392746"/>
                </a:moveTo>
                <a:lnTo>
                  <a:pt x="38100" y="392746"/>
                </a:lnTo>
                <a:lnTo>
                  <a:pt x="38100" y="430846"/>
                </a:lnTo>
                <a:lnTo>
                  <a:pt x="76200" y="430846"/>
                </a:lnTo>
                <a:lnTo>
                  <a:pt x="76200" y="392746"/>
                </a:lnTo>
                <a:close/>
              </a:path>
              <a:path w="902970" h="1192529">
                <a:moveTo>
                  <a:pt x="76200" y="468946"/>
                </a:moveTo>
                <a:lnTo>
                  <a:pt x="38100" y="468946"/>
                </a:lnTo>
                <a:lnTo>
                  <a:pt x="38100" y="507046"/>
                </a:lnTo>
                <a:lnTo>
                  <a:pt x="76200" y="507046"/>
                </a:lnTo>
                <a:lnTo>
                  <a:pt x="76200" y="468946"/>
                </a:lnTo>
                <a:close/>
              </a:path>
              <a:path w="902970" h="1192529">
                <a:moveTo>
                  <a:pt x="76200" y="545146"/>
                </a:moveTo>
                <a:lnTo>
                  <a:pt x="38100" y="545146"/>
                </a:lnTo>
                <a:lnTo>
                  <a:pt x="38100" y="583246"/>
                </a:lnTo>
                <a:lnTo>
                  <a:pt x="76200" y="583246"/>
                </a:lnTo>
                <a:lnTo>
                  <a:pt x="76200" y="545146"/>
                </a:lnTo>
                <a:close/>
              </a:path>
              <a:path w="902970" h="1192529">
                <a:moveTo>
                  <a:pt x="76200" y="621346"/>
                </a:moveTo>
                <a:lnTo>
                  <a:pt x="38100" y="621346"/>
                </a:lnTo>
                <a:lnTo>
                  <a:pt x="38100" y="659446"/>
                </a:lnTo>
                <a:lnTo>
                  <a:pt x="76200" y="659446"/>
                </a:lnTo>
                <a:lnTo>
                  <a:pt x="76200" y="621346"/>
                </a:lnTo>
                <a:close/>
              </a:path>
              <a:path w="902970" h="1192529">
                <a:moveTo>
                  <a:pt x="76200" y="697546"/>
                </a:moveTo>
                <a:lnTo>
                  <a:pt x="38100" y="697546"/>
                </a:lnTo>
                <a:lnTo>
                  <a:pt x="38100" y="735646"/>
                </a:lnTo>
                <a:lnTo>
                  <a:pt x="76200" y="735646"/>
                </a:lnTo>
                <a:lnTo>
                  <a:pt x="76200" y="697546"/>
                </a:lnTo>
                <a:close/>
              </a:path>
              <a:path w="902970" h="1192529">
                <a:moveTo>
                  <a:pt x="76200" y="773746"/>
                </a:moveTo>
                <a:lnTo>
                  <a:pt x="38100" y="773746"/>
                </a:lnTo>
                <a:lnTo>
                  <a:pt x="38100" y="811846"/>
                </a:lnTo>
                <a:lnTo>
                  <a:pt x="76200" y="811846"/>
                </a:lnTo>
                <a:lnTo>
                  <a:pt x="76200" y="773746"/>
                </a:lnTo>
                <a:close/>
              </a:path>
              <a:path w="902970" h="1192529">
                <a:moveTo>
                  <a:pt x="76200" y="849946"/>
                </a:moveTo>
                <a:lnTo>
                  <a:pt x="38100" y="849946"/>
                </a:lnTo>
                <a:lnTo>
                  <a:pt x="38100" y="888046"/>
                </a:lnTo>
                <a:lnTo>
                  <a:pt x="76200" y="888046"/>
                </a:lnTo>
                <a:lnTo>
                  <a:pt x="76200" y="849946"/>
                </a:lnTo>
                <a:close/>
              </a:path>
              <a:path w="902970" h="1192529">
                <a:moveTo>
                  <a:pt x="76200" y="926146"/>
                </a:moveTo>
                <a:lnTo>
                  <a:pt x="38100" y="926146"/>
                </a:lnTo>
                <a:lnTo>
                  <a:pt x="38100" y="964246"/>
                </a:lnTo>
                <a:lnTo>
                  <a:pt x="76200" y="964246"/>
                </a:lnTo>
                <a:lnTo>
                  <a:pt x="76200" y="926146"/>
                </a:lnTo>
                <a:close/>
              </a:path>
              <a:path w="902970" h="1192529">
                <a:moveTo>
                  <a:pt x="76200" y="1002346"/>
                </a:moveTo>
                <a:lnTo>
                  <a:pt x="38100" y="1002346"/>
                </a:lnTo>
                <a:lnTo>
                  <a:pt x="38100" y="1040446"/>
                </a:lnTo>
                <a:lnTo>
                  <a:pt x="76200" y="1040446"/>
                </a:lnTo>
                <a:lnTo>
                  <a:pt x="76200" y="1002346"/>
                </a:lnTo>
                <a:close/>
              </a:path>
              <a:path w="902970" h="1192529">
                <a:moveTo>
                  <a:pt x="114300" y="1078109"/>
                </a:moveTo>
                <a:lnTo>
                  <a:pt x="0" y="1078109"/>
                </a:lnTo>
                <a:lnTo>
                  <a:pt x="57150" y="1192409"/>
                </a:lnTo>
                <a:lnTo>
                  <a:pt x="104775" y="1097159"/>
                </a:lnTo>
                <a:lnTo>
                  <a:pt x="38100" y="1097159"/>
                </a:lnTo>
                <a:lnTo>
                  <a:pt x="38100" y="1078546"/>
                </a:lnTo>
                <a:lnTo>
                  <a:pt x="114081" y="1078546"/>
                </a:lnTo>
                <a:lnTo>
                  <a:pt x="114300" y="1078109"/>
                </a:lnTo>
                <a:close/>
              </a:path>
              <a:path w="902970" h="1192529">
                <a:moveTo>
                  <a:pt x="76200" y="1078546"/>
                </a:moveTo>
                <a:lnTo>
                  <a:pt x="38100" y="1078546"/>
                </a:lnTo>
                <a:lnTo>
                  <a:pt x="38100" y="1097159"/>
                </a:lnTo>
                <a:lnTo>
                  <a:pt x="76200" y="1097159"/>
                </a:lnTo>
                <a:lnTo>
                  <a:pt x="76200" y="1078546"/>
                </a:lnTo>
                <a:close/>
              </a:path>
              <a:path w="902970" h="1192529">
                <a:moveTo>
                  <a:pt x="114081" y="1078546"/>
                </a:moveTo>
                <a:lnTo>
                  <a:pt x="76200" y="1078546"/>
                </a:lnTo>
                <a:lnTo>
                  <a:pt x="76200" y="1097159"/>
                </a:lnTo>
                <a:lnTo>
                  <a:pt x="104775" y="1097159"/>
                </a:lnTo>
                <a:lnTo>
                  <a:pt x="114081" y="107854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22586" y="3897365"/>
            <a:ext cx="1740535" cy="771525"/>
          </a:xfrm>
          <a:custGeom>
            <a:avLst/>
            <a:gdLst/>
            <a:ahLst/>
            <a:cxnLst/>
            <a:rect l="l" t="t" r="r" b="b"/>
            <a:pathLst>
              <a:path w="1740534" h="771525">
                <a:moveTo>
                  <a:pt x="1740463" y="0"/>
                </a:moveTo>
                <a:lnTo>
                  <a:pt x="1702363" y="0"/>
                </a:lnTo>
                <a:lnTo>
                  <a:pt x="1702363" y="38100"/>
                </a:lnTo>
                <a:lnTo>
                  <a:pt x="1740463" y="38100"/>
                </a:lnTo>
                <a:lnTo>
                  <a:pt x="1740463" y="0"/>
                </a:lnTo>
                <a:close/>
              </a:path>
              <a:path w="1740534" h="771525">
                <a:moveTo>
                  <a:pt x="1740463" y="76200"/>
                </a:moveTo>
                <a:lnTo>
                  <a:pt x="1702363" y="76200"/>
                </a:lnTo>
                <a:lnTo>
                  <a:pt x="1702363" y="114300"/>
                </a:lnTo>
                <a:lnTo>
                  <a:pt x="1740463" y="114300"/>
                </a:lnTo>
                <a:lnTo>
                  <a:pt x="1740463" y="76200"/>
                </a:lnTo>
                <a:close/>
              </a:path>
              <a:path w="1740534" h="771525">
                <a:moveTo>
                  <a:pt x="1740463" y="152400"/>
                </a:moveTo>
                <a:lnTo>
                  <a:pt x="1702363" y="152400"/>
                </a:lnTo>
                <a:lnTo>
                  <a:pt x="1702363" y="190500"/>
                </a:lnTo>
                <a:lnTo>
                  <a:pt x="1740463" y="190500"/>
                </a:lnTo>
                <a:lnTo>
                  <a:pt x="1740463" y="152400"/>
                </a:lnTo>
                <a:close/>
              </a:path>
              <a:path w="1740534" h="771525">
                <a:moveTo>
                  <a:pt x="1740463" y="228600"/>
                </a:moveTo>
                <a:lnTo>
                  <a:pt x="1702363" y="228600"/>
                </a:lnTo>
                <a:lnTo>
                  <a:pt x="1702363" y="266700"/>
                </a:lnTo>
                <a:lnTo>
                  <a:pt x="1740463" y="266700"/>
                </a:lnTo>
                <a:lnTo>
                  <a:pt x="1740463" y="228600"/>
                </a:lnTo>
                <a:close/>
              </a:path>
              <a:path w="1740534" h="771525">
                <a:moveTo>
                  <a:pt x="1740463" y="304800"/>
                </a:moveTo>
                <a:lnTo>
                  <a:pt x="1702363" y="304800"/>
                </a:lnTo>
                <a:lnTo>
                  <a:pt x="1702363" y="342900"/>
                </a:lnTo>
                <a:lnTo>
                  <a:pt x="1740463" y="342900"/>
                </a:lnTo>
                <a:lnTo>
                  <a:pt x="1740463" y="304800"/>
                </a:lnTo>
                <a:close/>
              </a:path>
              <a:path w="1740534" h="771525">
                <a:moveTo>
                  <a:pt x="1721413" y="366640"/>
                </a:moveTo>
                <a:lnTo>
                  <a:pt x="1688003" y="366640"/>
                </a:lnTo>
                <a:lnTo>
                  <a:pt x="1688003" y="404740"/>
                </a:lnTo>
                <a:lnTo>
                  <a:pt x="1740463" y="404740"/>
                </a:lnTo>
                <a:lnTo>
                  <a:pt x="1740463" y="385690"/>
                </a:lnTo>
                <a:lnTo>
                  <a:pt x="1702363" y="385690"/>
                </a:lnTo>
                <a:lnTo>
                  <a:pt x="1702363" y="381000"/>
                </a:lnTo>
                <a:lnTo>
                  <a:pt x="1707053" y="381000"/>
                </a:lnTo>
                <a:lnTo>
                  <a:pt x="1721413" y="366640"/>
                </a:lnTo>
                <a:close/>
              </a:path>
              <a:path w="1740534" h="771525">
                <a:moveTo>
                  <a:pt x="1707053" y="381000"/>
                </a:moveTo>
                <a:lnTo>
                  <a:pt x="1702363" y="381000"/>
                </a:lnTo>
                <a:lnTo>
                  <a:pt x="1702363" y="385690"/>
                </a:lnTo>
                <a:lnTo>
                  <a:pt x="1707053" y="381000"/>
                </a:lnTo>
                <a:close/>
              </a:path>
              <a:path w="1740534" h="771525">
                <a:moveTo>
                  <a:pt x="1740463" y="381000"/>
                </a:moveTo>
                <a:lnTo>
                  <a:pt x="1707053" y="381000"/>
                </a:lnTo>
                <a:lnTo>
                  <a:pt x="1702363" y="385690"/>
                </a:lnTo>
                <a:lnTo>
                  <a:pt x="1740463" y="385690"/>
                </a:lnTo>
                <a:lnTo>
                  <a:pt x="1740463" y="381000"/>
                </a:lnTo>
                <a:close/>
              </a:path>
              <a:path w="1740534" h="771525">
                <a:moveTo>
                  <a:pt x="1649903" y="366640"/>
                </a:moveTo>
                <a:lnTo>
                  <a:pt x="1611803" y="366640"/>
                </a:lnTo>
                <a:lnTo>
                  <a:pt x="1611803" y="404740"/>
                </a:lnTo>
                <a:lnTo>
                  <a:pt x="1649903" y="404740"/>
                </a:lnTo>
                <a:lnTo>
                  <a:pt x="1649903" y="366640"/>
                </a:lnTo>
                <a:close/>
              </a:path>
              <a:path w="1740534" h="771525">
                <a:moveTo>
                  <a:pt x="1573703" y="366640"/>
                </a:moveTo>
                <a:lnTo>
                  <a:pt x="1535603" y="366640"/>
                </a:lnTo>
                <a:lnTo>
                  <a:pt x="1535603" y="404740"/>
                </a:lnTo>
                <a:lnTo>
                  <a:pt x="1573703" y="404740"/>
                </a:lnTo>
                <a:lnTo>
                  <a:pt x="1573703" y="366640"/>
                </a:lnTo>
                <a:close/>
              </a:path>
              <a:path w="1740534" h="771525">
                <a:moveTo>
                  <a:pt x="1497503" y="366640"/>
                </a:moveTo>
                <a:lnTo>
                  <a:pt x="1459403" y="366640"/>
                </a:lnTo>
                <a:lnTo>
                  <a:pt x="1459403" y="404740"/>
                </a:lnTo>
                <a:lnTo>
                  <a:pt x="1497503" y="404740"/>
                </a:lnTo>
                <a:lnTo>
                  <a:pt x="1497503" y="366640"/>
                </a:lnTo>
                <a:close/>
              </a:path>
              <a:path w="1740534" h="771525">
                <a:moveTo>
                  <a:pt x="1421303" y="366640"/>
                </a:moveTo>
                <a:lnTo>
                  <a:pt x="1383203" y="366640"/>
                </a:lnTo>
                <a:lnTo>
                  <a:pt x="1383203" y="404740"/>
                </a:lnTo>
                <a:lnTo>
                  <a:pt x="1421303" y="404740"/>
                </a:lnTo>
                <a:lnTo>
                  <a:pt x="1421303" y="366640"/>
                </a:lnTo>
                <a:close/>
              </a:path>
              <a:path w="1740534" h="771525">
                <a:moveTo>
                  <a:pt x="1345103" y="366640"/>
                </a:moveTo>
                <a:lnTo>
                  <a:pt x="1307003" y="366640"/>
                </a:lnTo>
                <a:lnTo>
                  <a:pt x="1307003" y="404740"/>
                </a:lnTo>
                <a:lnTo>
                  <a:pt x="1345103" y="404740"/>
                </a:lnTo>
                <a:lnTo>
                  <a:pt x="1345103" y="366640"/>
                </a:lnTo>
                <a:close/>
              </a:path>
              <a:path w="1740534" h="771525">
                <a:moveTo>
                  <a:pt x="1268903" y="366640"/>
                </a:moveTo>
                <a:lnTo>
                  <a:pt x="1230803" y="366640"/>
                </a:lnTo>
                <a:lnTo>
                  <a:pt x="1230803" y="404740"/>
                </a:lnTo>
                <a:lnTo>
                  <a:pt x="1268903" y="404740"/>
                </a:lnTo>
                <a:lnTo>
                  <a:pt x="1268903" y="366640"/>
                </a:lnTo>
                <a:close/>
              </a:path>
              <a:path w="1740534" h="771525">
                <a:moveTo>
                  <a:pt x="1192703" y="366640"/>
                </a:moveTo>
                <a:lnTo>
                  <a:pt x="1154603" y="366640"/>
                </a:lnTo>
                <a:lnTo>
                  <a:pt x="1154603" y="404740"/>
                </a:lnTo>
                <a:lnTo>
                  <a:pt x="1192703" y="404740"/>
                </a:lnTo>
                <a:lnTo>
                  <a:pt x="1192703" y="366640"/>
                </a:lnTo>
                <a:close/>
              </a:path>
              <a:path w="1740534" h="771525">
                <a:moveTo>
                  <a:pt x="1116503" y="366640"/>
                </a:moveTo>
                <a:lnTo>
                  <a:pt x="1078403" y="366640"/>
                </a:lnTo>
                <a:lnTo>
                  <a:pt x="1078403" y="404740"/>
                </a:lnTo>
                <a:lnTo>
                  <a:pt x="1116503" y="404740"/>
                </a:lnTo>
                <a:lnTo>
                  <a:pt x="1116503" y="366640"/>
                </a:lnTo>
                <a:close/>
              </a:path>
              <a:path w="1740534" h="771525">
                <a:moveTo>
                  <a:pt x="1040303" y="366640"/>
                </a:moveTo>
                <a:lnTo>
                  <a:pt x="1002203" y="366640"/>
                </a:lnTo>
                <a:lnTo>
                  <a:pt x="1002203" y="404740"/>
                </a:lnTo>
                <a:lnTo>
                  <a:pt x="1040303" y="404740"/>
                </a:lnTo>
                <a:lnTo>
                  <a:pt x="1040303" y="366640"/>
                </a:lnTo>
                <a:close/>
              </a:path>
              <a:path w="1740534" h="771525">
                <a:moveTo>
                  <a:pt x="964103" y="366640"/>
                </a:moveTo>
                <a:lnTo>
                  <a:pt x="926003" y="366640"/>
                </a:lnTo>
                <a:lnTo>
                  <a:pt x="926003" y="404740"/>
                </a:lnTo>
                <a:lnTo>
                  <a:pt x="964103" y="404740"/>
                </a:lnTo>
                <a:lnTo>
                  <a:pt x="964103" y="366640"/>
                </a:lnTo>
                <a:close/>
              </a:path>
              <a:path w="1740534" h="771525">
                <a:moveTo>
                  <a:pt x="887903" y="366640"/>
                </a:moveTo>
                <a:lnTo>
                  <a:pt x="849803" y="366640"/>
                </a:lnTo>
                <a:lnTo>
                  <a:pt x="849803" y="404740"/>
                </a:lnTo>
                <a:lnTo>
                  <a:pt x="887903" y="404740"/>
                </a:lnTo>
                <a:lnTo>
                  <a:pt x="887903" y="366640"/>
                </a:lnTo>
                <a:close/>
              </a:path>
              <a:path w="1740534" h="771525">
                <a:moveTo>
                  <a:pt x="811703" y="366640"/>
                </a:moveTo>
                <a:lnTo>
                  <a:pt x="773603" y="366640"/>
                </a:lnTo>
                <a:lnTo>
                  <a:pt x="773603" y="404740"/>
                </a:lnTo>
                <a:lnTo>
                  <a:pt x="811703" y="404740"/>
                </a:lnTo>
                <a:lnTo>
                  <a:pt x="811703" y="366640"/>
                </a:lnTo>
                <a:close/>
              </a:path>
              <a:path w="1740534" h="771525">
                <a:moveTo>
                  <a:pt x="735503" y="366640"/>
                </a:moveTo>
                <a:lnTo>
                  <a:pt x="697403" y="366640"/>
                </a:lnTo>
                <a:lnTo>
                  <a:pt x="697403" y="404740"/>
                </a:lnTo>
                <a:lnTo>
                  <a:pt x="735503" y="404740"/>
                </a:lnTo>
                <a:lnTo>
                  <a:pt x="735503" y="366640"/>
                </a:lnTo>
                <a:close/>
              </a:path>
              <a:path w="1740534" h="771525">
                <a:moveTo>
                  <a:pt x="659303" y="366640"/>
                </a:moveTo>
                <a:lnTo>
                  <a:pt x="621203" y="366640"/>
                </a:lnTo>
                <a:lnTo>
                  <a:pt x="621203" y="404740"/>
                </a:lnTo>
                <a:lnTo>
                  <a:pt x="659303" y="404740"/>
                </a:lnTo>
                <a:lnTo>
                  <a:pt x="659303" y="366640"/>
                </a:lnTo>
                <a:close/>
              </a:path>
              <a:path w="1740534" h="771525">
                <a:moveTo>
                  <a:pt x="583103" y="366640"/>
                </a:moveTo>
                <a:lnTo>
                  <a:pt x="545003" y="366640"/>
                </a:lnTo>
                <a:lnTo>
                  <a:pt x="545003" y="404740"/>
                </a:lnTo>
                <a:lnTo>
                  <a:pt x="583103" y="404740"/>
                </a:lnTo>
                <a:lnTo>
                  <a:pt x="583103" y="366640"/>
                </a:lnTo>
                <a:close/>
              </a:path>
              <a:path w="1740534" h="771525">
                <a:moveTo>
                  <a:pt x="506903" y="366640"/>
                </a:moveTo>
                <a:lnTo>
                  <a:pt x="468803" y="366640"/>
                </a:lnTo>
                <a:lnTo>
                  <a:pt x="468803" y="404740"/>
                </a:lnTo>
                <a:lnTo>
                  <a:pt x="506903" y="404740"/>
                </a:lnTo>
                <a:lnTo>
                  <a:pt x="506903" y="366640"/>
                </a:lnTo>
                <a:close/>
              </a:path>
              <a:path w="1740534" h="771525">
                <a:moveTo>
                  <a:pt x="430703" y="366640"/>
                </a:moveTo>
                <a:lnTo>
                  <a:pt x="392603" y="366640"/>
                </a:lnTo>
                <a:lnTo>
                  <a:pt x="392603" y="404740"/>
                </a:lnTo>
                <a:lnTo>
                  <a:pt x="430703" y="404740"/>
                </a:lnTo>
                <a:lnTo>
                  <a:pt x="430703" y="366640"/>
                </a:lnTo>
                <a:close/>
              </a:path>
              <a:path w="1740534" h="771525">
                <a:moveTo>
                  <a:pt x="354503" y="366640"/>
                </a:moveTo>
                <a:lnTo>
                  <a:pt x="316403" y="366640"/>
                </a:lnTo>
                <a:lnTo>
                  <a:pt x="316403" y="404740"/>
                </a:lnTo>
                <a:lnTo>
                  <a:pt x="354503" y="404740"/>
                </a:lnTo>
                <a:lnTo>
                  <a:pt x="354503" y="366640"/>
                </a:lnTo>
                <a:close/>
              </a:path>
              <a:path w="1740534" h="771525">
                <a:moveTo>
                  <a:pt x="278303" y="366640"/>
                </a:moveTo>
                <a:lnTo>
                  <a:pt x="240203" y="366640"/>
                </a:lnTo>
                <a:lnTo>
                  <a:pt x="240203" y="404740"/>
                </a:lnTo>
                <a:lnTo>
                  <a:pt x="278303" y="404740"/>
                </a:lnTo>
                <a:lnTo>
                  <a:pt x="278303" y="366640"/>
                </a:lnTo>
                <a:close/>
              </a:path>
              <a:path w="1740534" h="771525">
                <a:moveTo>
                  <a:pt x="202103" y="366640"/>
                </a:moveTo>
                <a:lnTo>
                  <a:pt x="164003" y="366640"/>
                </a:lnTo>
                <a:lnTo>
                  <a:pt x="164003" y="404740"/>
                </a:lnTo>
                <a:lnTo>
                  <a:pt x="202103" y="404740"/>
                </a:lnTo>
                <a:lnTo>
                  <a:pt x="202103" y="366640"/>
                </a:lnTo>
                <a:close/>
              </a:path>
              <a:path w="1740534" h="771525">
                <a:moveTo>
                  <a:pt x="125903" y="366640"/>
                </a:moveTo>
                <a:lnTo>
                  <a:pt x="87803" y="366640"/>
                </a:lnTo>
                <a:lnTo>
                  <a:pt x="87803" y="404740"/>
                </a:lnTo>
                <a:lnTo>
                  <a:pt x="125903" y="404740"/>
                </a:lnTo>
                <a:lnTo>
                  <a:pt x="125903" y="366640"/>
                </a:lnTo>
                <a:close/>
              </a:path>
              <a:path w="1740534" h="771525">
                <a:moveTo>
                  <a:pt x="76200" y="393136"/>
                </a:moveTo>
                <a:lnTo>
                  <a:pt x="38100" y="393136"/>
                </a:lnTo>
                <a:lnTo>
                  <a:pt x="38100" y="431236"/>
                </a:lnTo>
                <a:lnTo>
                  <a:pt x="76200" y="431236"/>
                </a:lnTo>
                <a:lnTo>
                  <a:pt x="76200" y="393136"/>
                </a:lnTo>
                <a:close/>
              </a:path>
              <a:path w="1740534" h="771525">
                <a:moveTo>
                  <a:pt x="76200" y="469336"/>
                </a:moveTo>
                <a:lnTo>
                  <a:pt x="38100" y="469336"/>
                </a:lnTo>
                <a:lnTo>
                  <a:pt x="38100" y="507436"/>
                </a:lnTo>
                <a:lnTo>
                  <a:pt x="76200" y="507436"/>
                </a:lnTo>
                <a:lnTo>
                  <a:pt x="76200" y="469336"/>
                </a:lnTo>
                <a:close/>
              </a:path>
              <a:path w="1740534" h="771525">
                <a:moveTo>
                  <a:pt x="76200" y="545536"/>
                </a:moveTo>
                <a:lnTo>
                  <a:pt x="38100" y="545536"/>
                </a:lnTo>
                <a:lnTo>
                  <a:pt x="38100" y="583636"/>
                </a:lnTo>
                <a:lnTo>
                  <a:pt x="76200" y="583636"/>
                </a:lnTo>
                <a:lnTo>
                  <a:pt x="76200" y="545536"/>
                </a:lnTo>
                <a:close/>
              </a:path>
              <a:path w="1740534" h="771525">
                <a:moveTo>
                  <a:pt x="38100" y="657077"/>
                </a:moveTo>
                <a:lnTo>
                  <a:pt x="0" y="657077"/>
                </a:lnTo>
                <a:lnTo>
                  <a:pt x="57150" y="771377"/>
                </a:lnTo>
                <a:lnTo>
                  <a:pt x="112920" y="659836"/>
                </a:lnTo>
                <a:lnTo>
                  <a:pt x="38100" y="659836"/>
                </a:lnTo>
                <a:lnTo>
                  <a:pt x="38100" y="657077"/>
                </a:lnTo>
                <a:close/>
              </a:path>
              <a:path w="1740534" h="771525">
                <a:moveTo>
                  <a:pt x="76200" y="621736"/>
                </a:moveTo>
                <a:lnTo>
                  <a:pt x="38100" y="621736"/>
                </a:lnTo>
                <a:lnTo>
                  <a:pt x="38100" y="659836"/>
                </a:lnTo>
                <a:lnTo>
                  <a:pt x="76200" y="659836"/>
                </a:lnTo>
                <a:lnTo>
                  <a:pt x="76200" y="621736"/>
                </a:lnTo>
                <a:close/>
              </a:path>
              <a:path w="1740534" h="771525">
                <a:moveTo>
                  <a:pt x="114300" y="657077"/>
                </a:moveTo>
                <a:lnTo>
                  <a:pt x="76200" y="657077"/>
                </a:lnTo>
                <a:lnTo>
                  <a:pt x="76200" y="659836"/>
                </a:lnTo>
                <a:lnTo>
                  <a:pt x="112920" y="659836"/>
                </a:lnTo>
                <a:lnTo>
                  <a:pt x="114300" y="657077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86600" y="3074404"/>
            <a:ext cx="4114800" cy="82296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965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627302" y="341698"/>
            <a:ext cx="2903220" cy="822960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159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700"/>
              </a:spcBef>
            </a:pPr>
            <a:r>
              <a:rPr sz="2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BrowserModule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4573" y="8174228"/>
            <a:ext cx="183197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7133" y="4668743"/>
            <a:ext cx="3125470" cy="82296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17170" rIns="0" bIns="0" rtlCol="0">
            <a:spAutoFit/>
          </a:bodyPr>
          <a:lstStyle/>
          <a:p>
            <a:pPr marL="417195">
              <a:lnSpc>
                <a:spcPct val="100000"/>
              </a:lnSpc>
              <a:spcBef>
                <a:spcPts val="171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59796" y="1164658"/>
            <a:ext cx="3141980" cy="1910080"/>
          </a:xfrm>
          <a:custGeom>
            <a:avLst/>
            <a:gdLst/>
            <a:ahLst/>
            <a:cxnLst/>
            <a:rect l="l" t="t" r="r" b="b"/>
            <a:pathLst>
              <a:path w="3141979" h="191008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141979" h="1910080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141979" h="1910080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3141979" h="1910080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3141979" h="1910080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3141979" h="1910080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3141979" h="1910080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3141979" h="1910080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3141979" h="1910080">
                <a:moveTo>
                  <a:pt x="38100" y="609600"/>
                </a:moveTo>
                <a:lnTo>
                  <a:pt x="0" y="609600"/>
                </a:lnTo>
                <a:lnTo>
                  <a:pt x="0" y="647700"/>
                </a:lnTo>
                <a:lnTo>
                  <a:pt x="38100" y="647700"/>
                </a:lnTo>
                <a:lnTo>
                  <a:pt x="38100" y="609600"/>
                </a:lnTo>
                <a:close/>
              </a:path>
              <a:path w="3141979" h="1910080">
                <a:moveTo>
                  <a:pt x="38100" y="685800"/>
                </a:moveTo>
                <a:lnTo>
                  <a:pt x="0" y="685800"/>
                </a:lnTo>
                <a:lnTo>
                  <a:pt x="0" y="723900"/>
                </a:lnTo>
                <a:lnTo>
                  <a:pt x="38100" y="723900"/>
                </a:lnTo>
                <a:lnTo>
                  <a:pt x="38100" y="685800"/>
                </a:lnTo>
                <a:close/>
              </a:path>
              <a:path w="3141979" h="1910080">
                <a:moveTo>
                  <a:pt x="38100" y="762000"/>
                </a:moveTo>
                <a:lnTo>
                  <a:pt x="0" y="762000"/>
                </a:lnTo>
                <a:lnTo>
                  <a:pt x="0" y="800100"/>
                </a:lnTo>
                <a:lnTo>
                  <a:pt x="38100" y="800100"/>
                </a:lnTo>
                <a:lnTo>
                  <a:pt x="38100" y="762000"/>
                </a:lnTo>
                <a:close/>
              </a:path>
              <a:path w="3141979" h="1910080">
                <a:moveTo>
                  <a:pt x="38100" y="838200"/>
                </a:moveTo>
                <a:lnTo>
                  <a:pt x="0" y="838200"/>
                </a:lnTo>
                <a:lnTo>
                  <a:pt x="0" y="876300"/>
                </a:lnTo>
                <a:lnTo>
                  <a:pt x="38100" y="876300"/>
                </a:lnTo>
                <a:lnTo>
                  <a:pt x="38100" y="838200"/>
                </a:lnTo>
                <a:close/>
              </a:path>
              <a:path w="3141979" h="1910080">
                <a:moveTo>
                  <a:pt x="38100" y="914400"/>
                </a:moveTo>
                <a:lnTo>
                  <a:pt x="0" y="914400"/>
                </a:lnTo>
                <a:lnTo>
                  <a:pt x="0" y="952500"/>
                </a:lnTo>
                <a:lnTo>
                  <a:pt x="38100" y="952500"/>
                </a:lnTo>
                <a:lnTo>
                  <a:pt x="38100" y="914400"/>
                </a:lnTo>
                <a:close/>
              </a:path>
              <a:path w="3141979" h="1910080">
                <a:moveTo>
                  <a:pt x="92875" y="935824"/>
                </a:moveTo>
                <a:lnTo>
                  <a:pt x="54775" y="935824"/>
                </a:lnTo>
                <a:lnTo>
                  <a:pt x="54775" y="973924"/>
                </a:lnTo>
                <a:lnTo>
                  <a:pt x="92875" y="973924"/>
                </a:lnTo>
                <a:lnTo>
                  <a:pt x="92875" y="935824"/>
                </a:lnTo>
                <a:close/>
              </a:path>
              <a:path w="3141979" h="1910080">
                <a:moveTo>
                  <a:pt x="169075" y="935824"/>
                </a:moveTo>
                <a:lnTo>
                  <a:pt x="130975" y="935824"/>
                </a:lnTo>
                <a:lnTo>
                  <a:pt x="130975" y="973924"/>
                </a:lnTo>
                <a:lnTo>
                  <a:pt x="169075" y="973924"/>
                </a:lnTo>
                <a:lnTo>
                  <a:pt x="169075" y="935824"/>
                </a:lnTo>
                <a:close/>
              </a:path>
              <a:path w="3141979" h="1910080">
                <a:moveTo>
                  <a:pt x="245275" y="935824"/>
                </a:moveTo>
                <a:lnTo>
                  <a:pt x="207175" y="935824"/>
                </a:lnTo>
                <a:lnTo>
                  <a:pt x="207175" y="973924"/>
                </a:lnTo>
                <a:lnTo>
                  <a:pt x="245275" y="973924"/>
                </a:lnTo>
                <a:lnTo>
                  <a:pt x="245275" y="935824"/>
                </a:lnTo>
                <a:close/>
              </a:path>
              <a:path w="3141979" h="1910080">
                <a:moveTo>
                  <a:pt x="321475" y="935824"/>
                </a:moveTo>
                <a:lnTo>
                  <a:pt x="283375" y="935824"/>
                </a:lnTo>
                <a:lnTo>
                  <a:pt x="283375" y="973924"/>
                </a:lnTo>
                <a:lnTo>
                  <a:pt x="321475" y="973924"/>
                </a:lnTo>
                <a:lnTo>
                  <a:pt x="321475" y="935824"/>
                </a:lnTo>
                <a:close/>
              </a:path>
              <a:path w="3141979" h="1910080">
                <a:moveTo>
                  <a:pt x="397675" y="935824"/>
                </a:moveTo>
                <a:lnTo>
                  <a:pt x="359575" y="935824"/>
                </a:lnTo>
                <a:lnTo>
                  <a:pt x="359575" y="973924"/>
                </a:lnTo>
                <a:lnTo>
                  <a:pt x="397675" y="973924"/>
                </a:lnTo>
                <a:lnTo>
                  <a:pt x="397675" y="935824"/>
                </a:lnTo>
                <a:close/>
              </a:path>
              <a:path w="3141979" h="1910080">
                <a:moveTo>
                  <a:pt x="473875" y="935824"/>
                </a:moveTo>
                <a:lnTo>
                  <a:pt x="435775" y="935824"/>
                </a:lnTo>
                <a:lnTo>
                  <a:pt x="435775" y="973924"/>
                </a:lnTo>
                <a:lnTo>
                  <a:pt x="473875" y="973924"/>
                </a:lnTo>
                <a:lnTo>
                  <a:pt x="473875" y="935824"/>
                </a:lnTo>
                <a:close/>
              </a:path>
              <a:path w="3141979" h="1910080">
                <a:moveTo>
                  <a:pt x="550075" y="935824"/>
                </a:moveTo>
                <a:lnTo>
                  <a:pt x="511975" y="935824"/>
                </a:lnTo>
                <a:lnTo>
                  <a:pt x="511975" y="973924"/>
                </a:lnTo>
                <a:lnTo>
                  <a:pt x="550075" y="973924"/>
                </a:lnTo>
                <a:lnTo>
                  <a:pt x="550075" y="935824"/>
                </a:lnTo>
                <a:close/>
              </a:path>
              <a:path w="3141979" h="1910080">
                <a:moveTo>
                  <a:pt x="626275" y="935824"/>
                </a:moveTo>
                <a:lnTo>
                  <a:pt x="588175" y="935824"/>
                </a:lnTo>
                <a:lnTo>
                  <a:pt x="588175" y="973924"/>
                </a:lnTo>
                <a:lnTo>
                  <a:pt x="626275" y="973924"/>
                </a:lnTo>
                <a:lnTo>
                  <a:pt x="626275" y="935824"/>
                </a:lnTo>
                <a:close/>
              </a:path>
              <a:path w="3141979" h="1910080">
                <a:moveTo>
                  <a:pt x="702475" y="935824"/>
                </a:moveTo>
                <a:lnTo>
                  <a:pt x="664375" y="935824"/>
                </a:lnTo>
                <a:lnTo>
                  <a:pt x="664375" y="973924"/>
                </a:lnTo>
                <a:lnTo>
                  <a:pt x="702475" y="973924"/>
                </a:lnTo>
                <a:lnTo>
                  <a:pt x="702475" y="935824"/>
                </a:lnTo>
                <a:close/>
              </a:path>
              <a:path w="3141979" h="1910080">
                <a:moveTo>
                  <a:pt x="778675" y="935824"/>
                </a:moveTo>
                <a:lnTo>
                  <a:pt x="740575" y="935824"/>
                </a:lnTo>
                <a:lnTo>
                  <a:pt x="740575" y="973924"/>
                </a:lnTo>
                <a:lnTo>
                  <a:pt x="778675" y="973924"/>
                </a:lnTo>
                <a:lnTo>
                  <a:pt x="778675" y="935824"/>
                </a:lnTo>
                <a:close/>
              </a:path>
              <a:path w="3141979" h="1910080">
                <a:moveTo>
                  <a:pt x="854875" y="935824"/>
                </a:moveTo>
                <a:lnTo>
                  <a:pt x="816775" y="935824"/>
                </a:lnTo>
                <a:lnTo>
                  <a:pt x="816775" y="973924"/>
                </a:lnTo>
                <a:lnTo>
                  <a:pt x="854875" y="973924"/>
                </a:lnTo>
                <a:lnTo>
                  <a:pt x="854875" y="935824"/>
                </a:lnTo>
                <a:close/>
              </a:path>
              <a:path w="3141979" h="1910080">
                <a:moveTo>
                  <a:pt x="931075" y="935824"/>
                </a:moveTo>
                <a:lnTo>
                  <a:pt x="892975" y="935824"/>
                </a:lnTo>
                <a:lnTo>
                  <a:pt x="892975" y="973924"/>
                </a:lnTo>
                <a:lnTo>
                  <a:pt x="931075" y="973924"/>
                </a:lnTo>
                <a:lnTo>
                  <a:pt x="931075" y="935824"/>
                </a:lnTo>
                <a:close/>
              </a:path>
              <a:path w="3141979" h="1910080">
                <a:moveTo>
                  <a:pt x="1007275" y="935824"/>
                </a:moveTo>
                <a:lnTo>
                  <a:pt x="969175" y="935824"/>
                </a:lnTo>
                <a:lnTo>
                  <a:pt x="969175" y="973924"/>
                </a:lnTo>
                <a:lnTo>
                  <a:pt x="1007275" y="973924"/>
                </a:lnTo>
                <a:lnTo>
                  <a:pt x="1007275" y="935824"/>
                </a:lnTo>
                <a:close/>
              </a:path>
              <a:path w="3141979" h="1910080">
                <a:moveTo>
                  <a:pt x="1083475" y="935824"/>
                </a:moveTo>
                <a:lnTo>
                  <a:pt x="1045375" y="935824"/>
                </a:lnTo>
                <a:lnTo>
                  <a:pt x="1045375" y="973924"/>
                </a:lnTo>
                <a:lnTo>
                  <a:pt x="1083475" y="973924"/>
                </a:lnTo>
                <a:lnTo>
                  <a:pt x="1083475" y="935824"/>
                </a:lnTo>
                <a:close/>
              </a:path>
              <a:path w="3141979" h="1910080">
                <a:moveTo>
                  <a:pt x="1159675" y="935824"/>
                </a:moveTo>
                <a:lnTo>
                  <a:pt x="1121575" y="935824"/>
                </a:lnTo>
                <a:lnTo>
                  <a:pt x="1121575" y="973924"/>
                </a:lnTo>
                <a:lnTo>
                  <a:pt x="1159675" y="973924"/>
                </a:lnTo>
                <a:lnTo>
                  <a:pt x="1159675" y="935824"/>
                </a:lnTo>
                <a:close/>
              </a:path>
              <a:path w="3141979" h="1910080">
                <a:moveTo>
                  <a:pt x="1235875" y="935824"/>
                </a:moveTo>
                <a:lnTo>
                  <a:pt x="1197775" y="935824"/>
                </a:lnTo>
                <a:lnTo>
                  <a:pt x="1197775" y="973924"/>
                </a:lnTo>
                <a:lnTo>
                  <a:pt x="1235875" y="973924"/>
                </a:lnTo>
                <a:lnTo>
                  <a:pt x="1235875" y="935824"/>
                </a:lnTo>
                <a:close/>
              </a:path>
              <a:path w="3141979" h="1910080">
                <a:moveTo>
                  <a:pt x="1312075" y="935824"/>
                </a:moveTo>
                <a:lnTo>
                  <a:pt x="1273975" y="935824"/>
                </a:lnTo>
                <a:lnTo>
                  <a:pt x="1273975" y="973924"/>
                </a:lnTo>
                <a:lnTo>
                  <a:pt x="1312075" y="973924"/>
                </a:lnTo>
                <a:lnTo>
                  <a:pt x="1312075" y="935824"/>
                </a:lnTo>
                <a:close/>
              </a:path>
              <a:path w="3141979" h="1910080">
                <a:moveTo>
                  <a:pt x="1388275" y="935824"/>
                </a:moveTo>
                <a:lnTo>
                  <a:pt x="1350175" y="935824"/>
                </a:lnTo>
                <a:lnTo>
                  <a:pt x="1350175" y="973924"/>
                </a:lnTo>
                <a:lnTo>
                  <a:pt x="1388275" y="973924"/>
                </a:lnTo>
                <a:lnTo>
                  <a:pt x="1388275" y="935824"/>
                </a:lnTo>
                <a:close/>
              </a:path>
              <a:path w="3141979" h="1910080">
                <a:moveTo>
                  <a:pt x="1464475" y="935824"/>
                </a:moveTo>
                <a:lnTo>
                  <a:pt x="1426375" y="935824"/>
                </a:lnTo>
                <a:lnTo>
                  <a:pt x="1426375" y="973924"/>
                </a:lnTo>
                <a:lnTo>
                  <a:pt x="1464475" y="973924"/>
                </a:lnTo>
                <a:lnTo>
                  <a:pt x="1464475" y="935824"/>
                </a:lnTo>
                <a:close/>
              </a:path>
              <a:path w="3141979" h="1910080">
                <a:moveTo>
                  <a:pt x="1540675" y="935824"/>
                </a:moveTo>
                <a:lnTo>
                  <a:pt x="1502575" y="935824"/>
                </a:lnTo>
                <a:lnTo>
                  <a:pt x="1502575" y="973924"/>
                </a:lnTo>
                <a:lnTo>
                  <a:pt x="1540675" y="973924"/>
                </a:lnTo>
                <a:lnTo>
                  <a:pt x="1540675" y="935824"/>
                </a:lnTo>
                <a:close/>
              </a:path>
              <a:path w="3141979" h="1910080">
                <a:moveTo>
                  <a:pt x="1616875" y="935824"/>
                </a:moveTo>
                <a:lnTo>
                  <a:pt x="1578775" y="935824"/>
                </a:lnTo>
                <a:lnTo>
                  <a:pt x="1578775" y="973924"/>
                </a:lnTo>
                <a:lnTo>
                  <a:pt x="1616875" y="973924"/>
                </a:lnTo>
                <a:lnTo>
                  <a:pt x="1616875" y="935824"/>
                </a:lnTo>
                <a:close/>
              </a:path>
              <a:path w="3141979" h="1910080">
                <a:moveTo>
                  <a:pt x="1693075" y="935824"/>
                </a:moveTo>
                <a:lnTo>
                  <a:pt x="1654975" y="935824"/>
                </a:lnTo>
                <a:lnTo>
                  <a:pt x="1654975" y="973924"/>
                </a:lnTo>
                <a:lnTo>
                  <a:pt x="1693075" y="973924"/>
                </a:lnTo>
                <a:lnTo>
                  <a:pt x="1693075" y="935824"/>
                </a:lnTo>
                <a:close/>
              </a:path>
              <a:path w="3141979" h="1910080">
                <a:moveTo>
                  <a:pt x="1769275" y="935824"/>
                </a:moveTo>
                <a:lnTo>
                  <a:pt x="1731175" y="935824"/>
                </a:lnTo>
                <a:lnTo>
                  <a:pt x="1731175" y="973924"/>
                </a:lnTo>
                <a:lnTo>
                  <a:pt x="1769275" y="973924"/>
                </a:lnTo>
                <a:lnTo>
                  <a:pt x="1769275" y="935824"/>
                </a:lnTo>
                <a:close/>
              </a:path>
              <a:path w="3141979" h="1910080">
                <a:moveTo>
                  <a:pt x="1845475" y="935824"/>
                </a:moveTo>
                <a:lnTo>
                  <a:pt x="1807375" y="935824"/>
                </a:lnTo>
                <a:lnTo>
                  <a:pt x="1807375" y="973924"/>
                </a:lnTo>
                <a:lnTo>
                  <a:pt x="1845475" y="973924"/>
                </a:lnTo>
                <a:lnTo>
                  <a:pt x="1845475" y="935824"/>
                </a:lnTo>
                <a:close/>
              </a:path>
              <a:path w="3141979" h="1910080">
                <a:moveTo>
                  <a:pt x="1921675" y="935824"/>
                </a:moveTo>
                <a:lnTo>
                  <a:pt x="1883575" y="935824"/>
                </a:lnTo>
                <a:lnTo>
                  <a:pt x="1883575" y="973924"/>
                </a:lnTo>
                <a:lnTo>
                  <a:pt x="1921675" y="973924"/>
                </a:lnTo>
                <a:lnTo>
                  <a:pt x="1921675" y="935824"/>
                </a:lnTo>
                <a:close/>
              </a:path>
              <a:path w="3141979" h="1910080">
                <a:moveTo>
                  <a:pt x="1997875" y="935824"/>
                </a:moveTo>
                <a:lnTo>
                  <a:pt x="1959775" y="935824"/>
                </a:lnTo>
                <a:lnTo>
                  <a:pt x="1959775" y="973924"/>
                </a:lnTo>
                <a:lnTo>
                  <a:pt x="1997875" y="973924"/>
                </a:lnTo>
                <a:lnTo>
                  <a:pt x="1997875" y="935824"/>
                </a:lnTo>
                <a:close/>
              </a:path>
              <a:path w="3141979" h="1910080">
                <a:moveTo>
                  <a:pt x="2074075" y="935824"/>
                </a:moveTo>
                <a:lnTo>
                  <a:pt x="2035975" y="935824"/>
                </a:lnTo>
                <a:lnTo>
                  <a:pt x="2035975" y="973924"/>
                </a:lnTo>
                <a:lnTo>
                  <a:pt x="2074075" y="973924"/>
                </a:lnTo>
                <a:lnTo>
                  <a:pt x="2074075" y="935824"/>
                </a:lnTo>
                <a:close/>
              </a:path>
              <a:path w="3141979" h="1910080">
                <a:moveTo>
                  <a:pt x="2150275" y="935824"/>
                </a:moveTo>
                <a:lnTo>
                  <a:pt x="2112175" y="935824"/>
                </a:lnTo>
                <a:lnTo>
                  <a:pt x="2112175" y="973924"/>
                </a:lnTo>
                <a:lnTo>
                  <a:pt x="2150275" y="973924"/>
                </a:lnTo>
                <a:lnTo>
                  <a:pt x="2150275" y="935824"/>
                </a:lnTo>
                <a:close/>
              </a:path>
              <a:path w="3141979" h="1910080">
                <a:moveTo>
                  <a:pt x="2226475" y="935824"/>
                </a:moveTo>
                <a:lnTo>
                  <a:pt x="2188375" y="935824"/>
                </a:lnTo>
                <a:lnTo>
                  <a:pt x="2188375" y="973924"/>
                </a:lnTo>
                <a:lnTo>
                  <a:pt x="2226475" y="973924"/>
                </a:lnTo>
                <a:lnTo>
                  <a:pt x="2226475" y="935824"/>
                </a:lnTo>
                <a:close/>
              </a:path>
              <a:path w="3141979" h="1910080">
                <a:moveTo>
                  <a:pt x="2302675" y="935824"/>
                </a:moveTo>
                <a:lnTo>
                  <a:pt x="2264575" y="935824"/>
                </a:lnTo>
                <a:lnTo>
                  <a:pt x="2264575" y="973924"/>
                </a:lnTo>
                <a:lnTo>
                  <a:pt x="2302675" y="973924"/>
                </a:lnTo>
                <a:lnTo>
                  <a:pt x="2302675" y="935824"/>
                </a:lnTo>
                <a:close/>
              </a:path>
              <a:path w="3141979" h="1910080">
                <a:moveTo>
                  <a:pt x="2378875" y="935824"/>
                </a:moveTo>
                <a:lnTo>
                  <a:pt x="2340775" y="935824"/>
                </a:lnTo>
                <a:lnTo>
                  <a:pt x="2340775" y="973924"/>
                </a:lnTo>
                <a:lnTo>
                  <a:pt x="2378875" y="973924"/>
                </a:lnTo>
                <a:lnTo>
                  <a:pt x="2378875" y="935824"/>
                </a:lnTo>
                <a:close/>
              </a:path>
              <a:path w="3141979" h="1910080">
                <a:moveTo>
                  <a:pt x="2455075" y="935824"/>
                </a:moveTo>
                <a:lnTo>
                  <a:pt x="2416975" y="935824"/>
                </a:lnTo>
                <a:lnTo>
                  <a:pt x="2416975" y="973924"/>
                </a:lnTo>
                <a:lnTo>
                  <a:pt x="2455075" y="973924"/>
                </a:lnTo>
                <a:lnTo>
                  <a:pt x="2455075" y="935824"/>
                </a:lnTo>
                <a:close/>
              </a:path>
              <a:path w="3141979" h="1910080">
                <a:moveTo>
                  <a:pt x="2531275" y="935824"/>
                </a:moveTo>
                <a:lnTo>
                  <a:pt x="2493175" y="935824"/>
                </a:lnTo>
                <a:lnTo>
                  <a:pt x="2493175" y="973924"/>
                </a:lnTo>
                <a:lnTo>
                  <a:pt x="2531275" y="973924"/>
                </a:lnTo>
                <a:lnTo>
                  <a:pt x="2531275" y="935824"/>
                </a:lnTo>
                <a:close/>
              </a:path>
              <a:path w="3141979" h="1910080">
                <a:moveTo>
                  <a:pt x="2607475" y="935824"/>
                </a:moveTo>
                <a:lnTo>
                  <a:pt x="2569375" y="935824"/>
                </a:lnTo>
                <a:lnTo>
                  <a:pt x="2569375" y="973924"/>
                </a:lnTo>
                <a:lnTo>
                  <a:pt x="2607475" y="973924"/>
                </a:lnTo>
                <a:lnTo>
                  <a:pt x="2607475" y="935824"/>
                </a:lnTo>
                <a:close/>
              </a:path>
              <a:path w="3141979" h="1910080">
                <a:moveTo>
                  <a:pt x="2683675" y="935824"/>
                </a:moveTo>
                <a:lnTo>
                  <a:pt x="2645575" y="935824"/>
                </a:lnTo>
                <a:lnTo>
                  <a:pt x="2645575" y="973924"/>
                </a:lnTo>
                <a:lnTo>
                  <a:pt x="2683675" y="973924"/>
                </a:lnTo>
                <a:lnTo>
                  <a:pt x="2683675" y="935824"/>
                </a:lnTo>
                <a:close/>
              </a:path>
              <a:path w="3141979" h="1910080">
                <a:moveTo>
                  <a:pt x="2759875" y="935824"/>
                </a:moveTo>
                <a:lnTo>
                  <a:pt x="2721775" y="935824"/>
                </a:lnTo>
                <a:lnTo>
                  <a:pt x="2721775" y="973924"/>
                </a:lnTo>
                <a:lnTo>
                  <a:pt x="2759875" y="973924"/>
                </a:lnTo>
                <a:lnTo>
                  <a:pt x="2759875" y="935824"/>
                </a:lnTo>
                <a:close/>
              </a:path>
              <a:path w="3141979" h="1910080">
                <a:moveTo>
                  <a:pt x="2836075" y="935824"/>
                </a:moveTo>
                <a:lnTo>
                  <a:pt x="2797975" y="935824"/>
                </a:lnTo>
                <a:lnTo>
                  <a:pt x="2797975" y="973924"/>
                </a:lnTo>
                <a:lnTo>
                  <a:pt x="2836075" y="973924"/>
                </a:lnTo>
                <a:lnTo>
                  <a:pt x="2836075" y="935824"/>
                </a:lnTo>
                <a:close/>
              </a:path>
              <a:path w="3141979" h="1910080">
                <a:moveTo>
                  <a:pt x="2912275" y="935824"/>
                </a:moveTo>
                <a:lnTo>
                  <a:pt x="2874175" y="935824"/>
                </a:lnTo>
                <a:lnTo>
                  <a:pt x="2874175" y="973924"/>
                </a:lnTo>
                <a:lnTo>
                  <a:pt x="2912275" y="973924"/>
                </a:lnTo>
                <a:lnTo>
                  <a:pt x="2912275" y="935824"/>
                </a:lnTo>
                <a:close/>
              </a:path>
              <a:path w="3141979" h="1910080">
                <a:moveTo>
                  <a:pt x="2988475" y="935824"/>
                </a:moveTo>
                <a:lnTo>
                  <a:pt x="2950375" y="935824"/>
                </a:lnTo>
                <a:lnTo>
                  <a:pt x="2950375" y="973924"/>
                </a:lnTo>
                <a:lnTo>
                  <a:pt x="2988475" y="973924"/>
                </a:lnTo>
                <a:lnTo>
                  <a:pt x="2988475" y="935824"/>
                </a:lnTo>
                <a:close/>
              </a:path>
              <a:path w="3141979" h="1910080">
                <a:moveTo>
                  <a:pt x="3064675" y="935824"/>
                </a:moveTo>
                <a:lnTo>
                  <a:pt x="3026575" y="935824"/>
                </a:lnTo>
                <a:lnTo>
                  <a:pt x="3026575" y="973924"/>
                </a:lnTo>
                <a:lnTo>
                  <a:pt x="3064675" y="973924"/>
                </a:lnTo>
                <a:lnTo>
                  <a:pt x="3064675" y="935824"/>
                </a:lnTo>
                <a:close/>
              </a:path>
              <a:path w="3141979" h="1910080">
                <a:moveTo>
                  <a:pt x="3103253" y="973446"/>
                </a:moveTo>
                <a:lnTo>
                  <a:pt x="3065153" y="973446"/>
                </a:lnTo>
                <a:lnTo>
                  <a:pt x="3065153" y="1011546"/>
                </a:lnTo>
                <a:lnTo>
                  <a:pt x="3103253" y="1011546"/>
                </a:lnTo>
                <a:lnTo>
                  <a:pt x="3103253" y="973446"/>
                </a:lnTo>
                <a:close/>
              </a:path>
              <a:path w="3141979" h="1910080">
                <a:moveTo>
                  <a:pt x="3103253" y="1049646"/>
                </a:moveTo>
                <a:lnTo>
                  <a:pt x="3065153" y="1049646"/>
                </a:lnTo>
                <a:lnTo>
                  <a:pt x="3065153" y="1087746"/>
                </a:lnTo>
                <a:lnTo>
                  <a:pt x="3103253" y="1087746"/>
                </a:lnTo>
                <a:lnTo>
                  <a:pt x="3103253" y="1049646"/>
                </a:lnTo>
                <a:close/>
              </a:path>
              <a:path w="3141979" h="1910080">
                <a:moveTo>
                  <a:pt x="3103253" y="1125846"/>
                </a:moveTo>
                <a:lnTo>
                  <a:pt x="3065153" y="1125846"/>
                </a:lnTo>
                <a:lnTo>
                  <a:pt x="3065153" y="1163946"/>
                </a:lnTo>
                <a:lnTo>
                  <a:pt x="3103253" y="1163946"/>
                </a:lnTo>
                <a:lnTo>
                  <a:pt x="3103253" y="1125846"/>
                </a:lnTo>
                <a:close/>
              </a:path>
              <a:path w="3141979" h="1910080">
                <a:moveTo>
                  <a:pt x="3103253" y="1202046"/>
                </a:moveTo>
                <a:lnTo>
                  <a:pt x="3065153" y="1202046"/>
                </a:lnTo>
                <a:lnTo>
                  <a:pt x="3065153" y="1240146"/>
                </a:lnTo>
                <a:lnTo>
                  <a:pt x="3103253" y="1240146"/>
                </a:lnTo>
                <a:lnTo>
                  <a:pt x="3103253" y="1202046"/>
                </a:lnTo>
                <a:close/>
              </a:path>
              <a:path w="3141979" h="1910080">
                <a:moveTo>
                  <a:pt x="3103253" y="1278246"/>
                </a:moveTo>
                <a:lnTo>
                  <a:pt x="3065153" y="1278246"/>
                </a:lnTo>
                <a:lnTo>
                  <a:pt x="3065153" y="1316346"/>
                </a:lnTo>
                <a:lnTo>
                  <a:pt x="3103253" y="1316346"/>
                </a:lnTo>
                <a:lnTo>
                  <a:pt x="3103253" y="1278246"/>
                </a:lnTo>
                <a:close/>
              </a:path>
              <a:path w="3141979" h="1910080">
                <a:moveTo>
                  <a:pt x="3103253" y="1354446"/>
                </a:moveTo>
                <a:lnTo>
                  <a:pt x="3065153" y="1354446"/>
                </a:lnTo>
                <a:lnTo>
                  <a:pt x="3065153" y="1392546"/>
                </a:lnTo>
                <a:lnTo>
                  <a:pt x="3103253" y="1392546"/>
                </a:lnTo>
                <a:lnTo>
                  <a:pt x="3103253" y="1354446"/>
                </a:lnTo>
                <a:close/>
              </a:path>
              <a:path w="3141979" h="1910080">
                <a:moveTo>
                  <a:pt x="3103253" y="1430646"/>
                </a:moveTo>
                <a:lnTo>
                  <a:pt x="3065153" y="1430646"/>
                </a:lnTo>
                <a:lnTo>
                  <a:pt x="3065153" y="1468746"/>
                </a:lnTo>
                <a:lnTo>
                  <a:pt x="3103253" y="1468746"/>
                </a:lnTo>
                <a:lnTo>
                  <a:pt x="3103253" y="1430646"/>
                </a:lnTo>
                <a:close/>
              </a:path>
              <a:path w="3141979" h="1910080">
                <a:moveTo>
                  <a:pt x="3103253" y="1506846"/>
                </a:moveTo>
                <a:lnTo>
                  <a:pt x="3065153" y="1506846"/>
                </a:lnTo>
                <a:lnTo>
                  <a:pt x="3065153" y="1544946"/>
                </a:lnTo>
                <a:lnTo>
                  <a:pt x="3103253" y="1544946"/>
                </a:lnTo>
                <a:lnTo>
                  <a:pt x="3103253" y="1506846"/>
                </a:lnTo>
                <a:close/>
              </a:path>
              <a:path w="3141979" h="1910080">
                <a:moveTo>
                  <a:pt x="3103253" y="1583046"/>
                </a:moveTo>
                <a:lnTo>
                  <a:pt x="3065153" y="1583046"/>
                </a:lnTo>
                <a:lnTo>
                  <a:pt x="3065153" y="1621146"/>
                </a:lnTo>
                <a:lnTo>
                  <a:pt x="3103253" y="1621146"/>
                </a:lnTo>
                <a:lnTo>
                  <a:pt x="3103253" y="1583046"/>
                </a:lnTo>
                <a:close/>
              </a:path>
              <a:path w="3141979" h="1910080">
                <a:moveTo>
                  <a:pt x="3103253" y="1659246"/>
                </a:moveTo>
                <a:lnTo>
                  <a:pt x="3065153" y="1659246"/>
                </a:lnTo>
                <a:lnTo>
                  <a:pt x="3065153" y="1697346"/>
                </a:lnTo>
                <a:lnTo>
                  <a:pt x="3103253" y="1697346"/>
                </a:lnTo>
                <a:lnTo>
                  <a:pt x="3103253" y="1659246"/>
                </a:lnTo>
                <a:close/>
              </a:path>
              <a:path w="3141979" h="1910080">
                <a:moveTo>
                  <a:pt x="3103253" y="1735446"/>
                </a:moveTo>
                <a:lnTo>
                  <a:pt x="3065153" y="1735446"/>
                </a:lnTo>
                <a:lnTo>
                  <a:pt x="3065153" y="1773546"/>
                </a:lnTo>
                <a:lnTo>
                  <a:pt x="3103253" y="1773546"/>
                </a:lnTo>
                <a:lnTo>
                  <a:pt x="3103253" y="1735446"/>
                </a:lnTo>
                <a:close/>
              </a:path>
              <a:path w="3141979" h="1910080">
                <a:moveTo>
                  <a:pt x="3141353" y="1795445"/>
                </a:moveTo>
                <a:lnTo>
                  <a:pt x="3027053" y="1795445"/>
                </a:lnTo>
                <a:lnTo>
                  <a:pt x="3084203" y="1909745"/>
                </a:lnTo>
                <a:lnTo>
                  <a:pt x="3131828" y="1814495"/>
                </a:lnTo>
                <a:lnTo>
                  <a:pt x="3065153" y="1814495"/>
                </a:lnTo>
                <a:lnTo>
                  <a:pt x="3065153" y="1811646"/>
                </a:lnTo>
                <a:lnTo>
                  <a:pt x="3133253" y="1811646"/>
                </a:lnTo>
                <a:lnTo>
                  <a:pt x="3141353" y="1795445"/>
                </a:lnTo>
                <a:close/>
              </a:path>
              <a:path w="3141979" h="1910080">
                <a:moveTo>
                  <a:pt x="3103253" y="1811646"/>
                </a:moveTo>
                <a:lnTo>
                  <a:pt x="3065153" y="1811646"/>
                </a:lnTo>
                <a:lnTo>
                  <a:pt x="3065153" y="1814495"/>
                </a:lnTo>
                <a:lnTo>
                  <a:pt x="3103253" y="1814495"/>
                </a:lnTo>
                <a:lnTo>
                  <a:pt x="3103253" y="1811646"/>
                </a:lnTo>
                <a:close/>
              </a:path>
              <a:path w="3141979" h="1910080">
                <a:moveTo>
                  <a:pt x="3133253" y="1811646"/>
                </a:moveTo>
                <a:lnTo>
                  <a:pt x="3103253" y="1811646"/>
                </a:lnTo>
                <a:lnTo>
                  <a:pt x="3103253" y="1814495"/>
                </a:lnTo>
                <a:lnTo>
                  <a:pt x="3131828" y="1814495"/>
                </a:lnTo>
                <a:lnTo>
                  <a:pt x="3133253" y="1811646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83948" y="3466833"/>
            <a:ext cx="902969" cy="1192530"/>
          </a:xfrm>
          <a:custGeom>
            <a:avLst/>
            <a:gdLst/>
            <a:ahLst/>
            <a:cxnLst/>
            <a:rect l="l" t="t" r="r" b="b"/>
            <a:pathLst>
              <a:path w="902970" h="1192529">
                <a:moveTo>
                  <a:pt x="902653" y="0"/>
                </a:moveTo>
                <a:lnTo>
                  <a:pt x="864553" y="0"/>
                </a:lnTo>
                <a:lnTo>
                  <a:pt x="864553" y="38100"/>
                </a:lnTo>
                <a:lnTo>
                  <a:pt x="902653" y="38100"/>
                </a:lnTo>
                <a:lnTo>
                  <a:pt x="902653" y="0"/>
                </a:lnTo>
                <a:close/>
              </a:path>
              <a:path w="902970" h="1192529">
                <a:moveTo>
                  <a:pt x="826453" y="0"/>
                </a:moveTo>
                <a:lnTo>
                  <a:pt x="788353" y="0"/>
                </a:lnTo>
                <a:lnTo>
                  <a:pt x="788353" y="38100"/>
                </a:lnTo>
                <a:lnTo>
                  <a:pt x="826453" y="38100"/>
                </a:lnTo>
                <a:lnTo>
                  <a:pt x="826453" y="0"/>
                </a:lnTo>
                <a:close/>
              </a:path>
              <a:path w="902970" h="1192529">
                <a:moveTo>
                  <a:pt x="750253" y="0"/>
                </a:moveTo>
                <a:lnTo>
                  <a:pt x="712153" y="0"/>
                </a:lnTo>
                <a:lnTo>
                  <a:pt x="712153" y="38100"/>
                </a:lnTo>
                <a:lnTo>
                  <a:pt x="750253" y="38100"/>
                </a:lnTo>
                <a:lnTo>
                  <a:pt x="750253" y="0"/>
                </a:lnTo>
                <a:close/>
              </a:path>
              <a:path w="902970" h="1192529">
                <a:moveTo>
                  <a:pt x="674053" y="0"/>
                </a:moveTo>
                <a:lnTo>
                  <a:pt x="635953" y="0"/>
                </a:lnTo>
                <a:lnTo>
                  <a:pt x="635953" y="38100"/>
                </a:lnTo>
                <a:lnTo>
                  <a:pt x="674053" y="38100"/>
                </a:lnTo>
                <a:lnTo>
                  <a:pt x="674053" y="0"/>
                </a:lnTo>
                <a:close/>
              </a:path>
              <a:path w="902970" h="1192529">
                <a:moveTo>
                  <a:pt x="597853" y="0"/>
                </a:moveTo>
                <a:lnTo>
                  <a:pt x="559753" y="0"/>
                </a:lnTo>
                <a:lnTo>
                  <a:pt x="559753" y="38100"/>
                </a:lnTo>
                <a:lnTo>
                  <a:pt x="597853" y="38100"/>
                </a:lnTo>
                <a:lnTo>
                  <a:pt x="597853" y="0"/>
                </a:lnTo>
                <a:close/>
              </a:path>
              <a:path w="902970" h="1192529">
                <a:moveTo>
                  <a:pt x="521653" y="0"/>
                </a:moveTo>
                <a:lnTo>
                  <a:pt x="483553" y="0"/>
                </a:lnTo>
                <a:lnTo>
                  <a:pt x="483553" y="38100"/>
                </a:lnTo>
                <a:lnTo>
                  <a:pt x="521653" y="38100"/>
                </a:lnTo>
                <a:lnTo>
                  <a:pt x="521653" y="0"/>
                </a:lnTo>
                <a:close/>
              </a:path>
              <a:path w="902970" h="1192529">
                <a:moveTo>
                  <a:pt x="445453" y="0"/>
                </a:moveTo>
                <a:lnTo>
                  <a:pt x="407353" y="0"/>
                </a:lnTo>
                <a:lnTo>
                  <a:pt x="407353" y="38100"/>
                </a:lnTo>
                <a:lnTo>
                  <a:pt x="445453" y="38100"/>
                </a:lnTo>
                <a:lnTo>
                  <a:pt x="445453" y="0"/>
                </a:lnTo>
                <a:close/>
              </a:path>
              <a:path w="902970" h="1192529">
                <a:moveTo>
                  <a:pt x="369253" y="0"/>
                </a:moveTo>
                <a:lnTo>
                  <a:pt x="331153" y="0"/>
                </a:lnTo>
                <a:lnTo>
                  <a:pt x="331153" y="38100"/>
                </a:lnTo>
                <a:lnTo>
                  <a:pt x="369253" y="38100"/>
                </a:lnTo>
                <a:lnTo>
                  <a:pt x="369253" y="0"/>
                </a:lnTo>
                <a:close/>
              </a:path>
              <a:path w="902970" h="1192529">
                <a:moveTo>
                  <a:pt x="293053" y="0"/>
                </a:moveTo>
                <a:lnTo>
                  <a:pt x="254953" y="0"/>
                </a:lnTo>
                <a:lnTo>
                  <a:pt x="254953" y="38100"/>
                </a:lnTo>
                <a:lnTo>
                  <a:pt x="293053" y="38100"/>
                </a:lnTo>
                <a:lnTo>
                  <a:pt x="293053" y="0"/>
                </a:lnTo>
                <a:close/>
              </a:path>
              <a:path w="902970" h="1192529">
                <a:moveTo>
                  <a:pt x="216853" y="0"/>
                </a:moveTo>
                <a:lnTo>
                  <a:pt x="178753" y="0"/>
                </a:lnTo>
                <a:lnTo>
                  <a:pt x="178753" y="38100"/>
                </a:lnTo>
                <a:lnTo>
                  <a:pt x="216853" y="38100"/>
                </a:lnTo>
                <a:lnTo>
                  <a:pt x="216853" y="0"/>
                </a:lnTo>
                <a:close/>
              </a:path>
              <a:path w="902970" h="1192529">
                <a:moveTo>
                  <a:pt x="140653" y="0"/>
                </a:moveTo>
                <a:lnTo>
                  <a:pt x="102553" y="0"/>
                </a:lnTo>
                <a:lnTo>
                  <a:pt x="102553" y="38100"/>
                </a:lnTo>
                <a:lnTo>
                  <a:pt x="140653" y="38100"/>
                </a:lnTo>
                <a:lnTo>
                  <a:pt x="140653" y="0"/>
                </a:lnTo>
                <a:close/>
              </a:path>
              <a:path w="902970" h="1192529">
                <a:moveTo>
                  <a:pt x="64453" y="0"/>
                </a:moveTo>
                <a:lnTo>
                  <a:pt x="38100" y="0"/>
                </a:lnTo>
                <a:lnTo>
                  <a:pt x="38100" y="49846"/>
                </a:lnTo>
                <a:lnTo>
                  <a:pt x="76200" y="49846"/>
                </a:lnTo>
                <a:lnTo>
                  <a:pt x="76200" y="38100"/>
                </a:lnTo>
                <a:lnTo>
                  <a:pt x="57150" y="38100"/>
                </a:lnTo>
                <a:lnTo>
                  <a:pt x="64453" y="30796"/>
                </a:lnTo>
                <a:lnTo>
                  <a:pt x="64453" y="0"/>
                </a:lnTo>
                <a:close/>
              </a:path>
              <a:path w="902970" h="1192529">
                <a:moveTo>
                  <a:pt x="64453" y="30796"/>
                </a:moveTo>
                <a:lnTo>
                  <a:pt x="57150" y="38100"/>
                </a:lnTo>
                <a:lnTo>
                  <a:pt x="64453" y="38100"/>
                </a:lnTo>
                <a:lnTo>
                  <a:pt x="64453" y="30796"/>
                </a:lnTo>
                <a:close/>
              </a:path>
              <a:path w="902970" h="1192529">
                <a:moveTo>
                  <a:pt x="76200" y="19050"/>
                </a:moveTo>
                <a:lnTo>
                  <a:pt x="64453" y="30796"/>
                </a:lnTo>
                <a:lnTo>
                  <a:pt x="64453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902970" h="1192529">
                <a:moveTo>
                  <a:pt x="76200" y="87946"/>
                </a:moveTo>
                <a:lnTo>
                  <a:pt x="38100" y="87946"/>
                </a:lnTo>
                <a:lnTo>
                  <a:pt x="38100" y="126046"/>
                </a:lnTo>
                <a:lnTo>
                  <a:pt x="76200" y="126046"/>
                </a:lnTo>
                <a:lnTo>
                  <a:pt x="76200" y="87946"/>
                </a:lnTo>
                <a:close/>
              </a:path>
              <a:path w="902970" h="1192529">
                <a:moveTo>
                  <a:pt x="76200" y="164146"/>
                </a:moveTo>
                <a:lnTo>
                  <a:pt x="38100" y="164146"/>
                </a:lnTo>
                <a:lnTo>
                  <a:pt x="38100" y="202246"/>
                </a:lnTo>
                <a:lnTo>
                  <a:pt x="76200" y="202246"/>
                </a:lnTo>
                <a:lnTo>
                  <a:pt x="76200" y="164146"/>
                </a:lnTo>
                <a:close/>
              </a:path>
              <a:path w="902970" h="1192529">
                <a:moveTo>
                  <a:pt x="76200" y="240346"/>
                </a:moveTo>
                <a:lnTo>
                  <a:pt x="38100" y="240346"/>
                </a:lnTo>
                <a:lnTo>
                  <a:pt x="38100" y="278446"/>
                </a:lnTo>
                <a:lnTo>
                  <a:pt x="76200" y="278446"/>
                </a:lnTo>
                <a:lnTo>
                  <a:pt x="76200" y="240346"/>
                </a:lnTo>
                <a:close/>
              </a:path>
              <a:path w="902970" h="1192529">
                <a:moveTo>
                  <a:pt x="76200" y="316546"/>
                </a:moveTo>
                <a:lnTo>
                  <a:pt x="38100" y="316546"/>
                </a:lnTo>
                <a:lnTo>
                  <a:pt x="38100" y="354646"/>
                </a:lnTo>
                <a:lnTo>
                  <a:pt x="76200" y="354646"/>
                </a:lnTo>
                <a:lnTo>
                  <a:pt x="76200" y="316546"/>
                </a:lnTo>
                <a:close/>
              </a:path>
              <a:path w="902970" h="1192529">
                <a:moveTo>
                  <a:pt x="76200" y="392746"/>
                </a:moveTo>
                <a:lnTo>
                  <a:pt x="38100" y="392746"/>
                </a:lnTo>
                <a:lnTo>
                  <a:pt x="38100" y="430846"/>
                </a:lnTo>
                <a:lnTo>
                  <a:pt x="76200" y="430846"/>
                </a:lnTo>
                <a:lnTo>
                  <a:pt x="76200" y="392746"/>
                </a:lnTo>
                <a:close/>
              </a:path>
              <a:path w="902970" h="1192529">
                <a:moveTo>
                  <a:pt x="76200" y="468946"/>
                </a:moveTo>
                <a:lnTo>
                  <a:pt x="38100" y="468946"/>
                </a:lnTo>
                <a:lnTo>
                  <a:pt x="38100" y="507046"/>
                </a:lnTo>
                <a:lnTo>
                  <a:pt x="76200" y="507046"/>
                </a:lnTo>
                <a:lnTo>
                  <a:pt x="76200" y="468946"/>
                </a:lnTo>
                <a:close/>
              </a:path>
              <a:path w="902970" h="1192529">
                <a:moveTo>
                  <a:pt x="76200" y="545146"/>
                </a:moveTo>
                <a:lnTo>
                  <a:pt x="38100" y="545146"/>
                </a:lnTo>
                <a:lnTo>
                  <a:pt x="38100" y="583246"/>
                </a:lnTo>
                <a:lnTo>
                  <a:pt x="76200" y="583246"/>
                </a:lnTo>
                <a:lnTo>
                  <a:pt x="76200" y="545146"/>
                </a:lnTo>
                <a:close/>
              </a:path>
              <a:path w="902970" h="1192529">
                <a:moveTo>
                  <a:pt x="76200" y="621346"/>
                </a:moveTo>
                <a:lnTo>
                  <a:pt x="38100" y="621346"/>
                </a:lnTo>
                <a:lnTo>
                  <a:pt x="38100" y="659446"/>
                </a:lnTo>
                <a:lnTo>
                  <a:pt x="76200" y="659446"/>
                </a:lnTo>
                <a:lnTo>
                  <a:pt x="76200" y="621346"/>
                </a:lnTo>
                <a:close/>
              </a:path>
              <a:path w="902970" h="1192529">
                <a:moveTo>
                  <a:pt x="76200" y="697546"/>
                </a:moveTo>
                <a:lnTo>
                  <a:pt x="38100" y="697546"/>
                </a:lnTo>
                <a:lnTo>
                  <a:pt x="38100" y="735646"/>
                </a:lnTo>
                <a:lnTo>
                  <a:pt x="76200" y="735646"/>
                </a:lnTo>
                <a:lnTo>
                  <a:pt x="76200" y="697546"/>
                </a:lnTo>
                <a:close/>
              </a:path>
              <a:path w="902970" h="1192529">
                <a:moveTo>
                  <a:pt x="76200" y="773746"/>
                </a:moveTo>
                <a:lnTo>
                  <a:pt x="38100" y="773746"/>
                </a:lnTo>
                <a:lnTo>
                  <a:pt x="38100" y="811846"/>
                </a:lnTo>
                <a:lnTo>
                  <a:pt x="76200" y="811846"/>
                </a:lnTo>
                <a:lnTo>
                  <a:pt x="76200" y="773746"/>
                </a:lnTo>
                <a:close/>
              </a:path>
              <a:path w="902970" h="1192529">
                <a:moveTo>
                  <a:pt x="76200" y="849946"/>
                </a:moveTo>
                <a:lnTo>
                  <a:pt x="38100" y="849946"/>
                </a:lnTo>
                <a:lnTo>
                  <a:pt x="38100" y="888046"/>
                </a:lnTo>
                <a:lnTo>
                  <a:pt x="76200" y="888046"/>
                </a:lnTo>
                <a:lnTo>
                  <a:pt x="76200" y="849946"/>
                </a:lnTo>
                <a:close/>
              </a:path>
              <a:path w="902970" h="1192529">
                <a:moveTo>
                  <a:pt x="76200" y="926146"/>
                </a:moveTo>
                <a:lnTo>
                  <a:pt x="38100" y="926146"/>
                </a:lnTo>
                <a:lnTo>
                  <a:pt x="38100" y="964246"/>
                </a:lnTo>
                <a:lnTo>
                  <a:pt x="76200" y="964246"/>
                </a:lnTo>
                <a:lnTo>
                  <a:pt x="76200" y="926146"/>
                </a:lnTo>
                <a:close/>
              </a:path>
              <a:path w="902970" h="1192529">
                <a:moveTo>
                  <a:pt x="76200" y="1002346"/>
                </a:moveTo>
                <a:lnTo>
                  <a:pt x="38100" y="1002346"/>
                </a:lnTo>
                <a:lnTo>
                  <a:pt x="38100" y="1040446"/>
                </a:lnTo>
                <a:lnTo>
                  <a:pt x="76200" y="1040446"/>
                </a:lnTo>
                <a:lnTo>
                  <a:pt x="76200" y="1002346"/>
                </a:lnTo>
                <a:close/>
              </a:path>
              <a:path w="902970" h="1192529">
                <a:moveTo>
                  <a:pt x="114300" y="1078109"/>
                </a:moveTo>
                <a:lnTo>
                  <a:pt x="0" y="1078109"/>
                </a:lnTo>
                <a:lnTo>
                  <a:pt x="57150" y="1192409"/>
                </a:lnTo>
                <a:lnTo>
                  <a:pt x="104775" y="1097159"/>
                </a:lnTo>
                <a:lnTo>
                  <a:pt x="38100" y="1097159"/>
                </a:lnTo>
                <a:lnTo>
                  <a:pt x="38100" y="1078546"/>
                </a:lnTo>
                <a:lnTo>
                  <a:pt x="114081" y="1078546"/>
                </a:lnTo>
                <a:lnTo>
                  <a:pt x="114300" y="1078109"/>
                </a:lnTo>
                <a:close/>
              </a:path>
              <a:path w="902970" h="1192529">
                <a:moveTo>
                  <a:pt x="76200" y="1078546"/>
                </a:moveTo>
                <a:lnTo>
                  <a:pt x="38100" y="1078546"/>
                </a:lnTo>
                <a:lnTo>
                  <a:pt x="38100" y="1097159"/>
                </a:lnTo>
                <a:lnTo>
                  <a:pt x="76200" y="1097159"/>
                </a:lnTo>
                <a:lnTo>
                  <a:pt x="76200" y="1078546"/>
                </a:lnTo>
                <a:close/>
              </a:path>
              <a:path w="902970" h="1192529">
                <a:moveTo>
                  <a:pt x="114081" y="1078546"/>
                </a:moveTo>
                <a:lnTo>
                  <a:pt x="76200" y="1078546"/>
                </a:lnTo>
                <a:lnTo>
                  <a:pt x="76200" y="1097159"/>
                </a:lnTo>
                <a:lnTo>
                  <a:pt x="104775" y="1097159"/>
                </a:lnTo>
                <a:lnTo>
                  <a:pt x="114081" y="107854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22586" y="3897365"/>
            <a:ext cx="1740535" cy="771525"/>
          </a:xfrm>
          <a:custGeom>
            <a:avLst/>
            <a:gdLst/>
            <a:ahLst/>
            <a:cxnLst/>
            <a:rect l="l" t="t" r="r" b="b"/>
            <a:pathLst>
              <a:path w="1740534" h="771525">
                <a:moveTo>
                  <a:pt x="1740463" y="0"/>
                </a:moveTo>
                <a:lnTo>
                  <a:pt x="1702363" y="0"/>
                </a:lnTo>
                <a:lnTo>
                  <a:pt x="1702363" y="38100"/>
                </a:lnTo>
                <a:lnTo>
                  <a:pt x="1740463" y="38100"/>
                </a:lnTo>
                <a:lnTo>
                  <a:pt x="1740463" y="0"/>
                </a:lnTo>
                <a:close/>
              </a:path>
              <a:path w="1740534" h="771525">
                <a:moveTo>
                  <a:pt x="1740463" y="76200"/>
                </a:moveTo>
                <a:lnTo>
                  <a:pt x="1702363" y="76200"/>
                </a:lnTo>
                <a:lnTo>
                  <a:pt x="1702363" y="114300"/>
                </a:lnTo>
                <a:lnTo>
                  <a:pt x="1740463" y="114300"/>
                </a:lnTo>
                <a:lnTo>
                  <a:pt x="1740463" y="76200"/>
                </a:lnTo>
                <a:close/>
              </a:path>
              <a:path w="1740534" h="771525">
                <a:moveTo>
                  <a:pt x="1740463" y="152400"/>
                </a:moveTo>
                <a:lnTo>
                  <a:pt x="1702363" y="152400"/>
                </a:lnTo>
                <a:lnTo>
                  <a:pt x="1702363" y="190500"/>
                </a:lnTo>
                <a:lnTo>
                  <a:pt x="1740463" y="190500"/>
                </a:lnTo>
                <a:lnTo>
                  <a:pt x="1740463" y="152400"/>
                </a:lnTo>
                <a:close/>
              </a:path>
              <a:path w="1740534" h="771525">
                <a:moveTo>
                  <a:pt x="1740463" y="228600"/>
                </a:moveTo>
                <a:lnTo>
                  <a:pt x="1702363" y="228600"/>
                </a:lnTo>
                <a:lnTo>
                  <a:pt x="1702363" y="266700"/>
                </a:lnTo>
                <a:lnTo>
                  <a:pt x="1740463" y="266700"/>
                </a:lnTo>
                <a:lnTo>
                  <a:pt x="1740463" y="228600"/>
                </a:lnTo>
                <a:close/>
              </a:path>
              <a:path w="1740534" h="771525">
                <a:moveTo>
                  <a:pt x="1740463" y="304800"/>
                </a:moveTo>
                <a:lnTo>
                  <a:pt x="1702363" y="304800"/>
                </a:lnTo>
                <a:lnTo>
                  <a:pt x="1702363" y="342900"/>
                </a:lnTo>
                <a:lnTo>
                  <a:pt x="1740463" y="342900"/>
                </a:lnTo>
                <a:lnTo>
                  <a:pt x="1740463" y="304800"/>
                </a:lnTo>
                <a:close/>
              </a:path>
              <a:path w="1740534" h="771525">
                <a:moveTo>
                  <a:pt x="1721413" y="366640"/>
                </a:moveTo>
                <a:lnTo>
                  <a:pt x="1688003" y="366640"/>
                </a:lnTo>
                <a:lnTo>
                  <a:pt x="1688003" y="404740"/>
                </a:lnTo>
                <a:lnTo>
                  <a:pt x="1740463" y="404740"/>
                </a:lnTo>
                <a:lnTo>
                  <a:pt x="1740463" y="385690"/>
                </a:lnTo>
                <a:lnTo>
                  <a:pt x="1702363" y="385690"/>
                </a:lnTo>
                <a:lnTo>
                  <a:pt x="1702363" y="381000"/>
                </a:lnTo>
                <a:lnTo>
                  <a:pt x="1707053" y="381000"/>
                </a:lnTo>
                <a:lnTo>
                  <a:pt x="1721413" y="366640"/>
                </a:lnTo>
                <a:close/>
              </a:path>
              <a:path w="1740534" h="771525">
                <a:moveTo>
                  <a:pt x="1707053" y="381000"/>
                </a:moveTo>
                <a:lnTo>
                  <a:pt x="1702363" y="381000"/>
                </a:lnTo>
                <a:lnTo>
                  <a:pt x="1702363" y="385690"/>
                </a:lnTo>
                <a:lnTo>
                  <a:pt x="1707053" y="381000"/>
                </a:lnTo>
                <a:close/>
              </a:path>
              <a:path w="1740534" h="771525">
                <a:moveTo>
                  <a:pt x="1740463" y="381000"/>
                </a:moveTo>
                <a:lnTo>
                  <a:pt x="1707053" y="381000"/>
                </a:lnTo>
                <a:lnTo>
                  <a:pt x="1702363" y="385690"/>
                </a:lnTo>
                <a:lnTo>
                  <a:pt x="1740463" y="385690"/>
                </a:lnTo>
                <a:lnTo>
                  <a:pt x="1740463" y="381000"/>
                </a:lnTo>
                <a:close/>
              </a:path>
              <a:path w="1740534" h="771525">
                <a:moveTo>
                  <a:pt x="1649903" y="366640"/>
                </a:moveTo>
                <a:lnTo>
                  <a:pt x="1611803" y="366640"/>
                </a:lnTo>
                <a:lnTo>
                  <a:pt x="1611803" y="404740"/>
                </a:lnTo>
                <a:lnTo>
                  <a:pt x="1649903" y="404740"/>
                </a:lnTo>
                <a:lnTo>
                  <a:pt x="1649903" y="366640"/>
                </a:lnTo>
                <a:close/>
              </a:path>
              <a:path w="1740534" h="771525">
                <a:moveTo>
                  <a:pt x="1573703" y="366640"/>
                </a:moveTo>
                <a:lnTo>
                  <a:pt x="1535603" y="366640"/>
                </a:lnTo>
                <a:lnTo>
                  <a:pt x="1535603" y="404740"/>
                </a:lnTo>
                <a:lnTo>
                  <a:pt x="1573703" y="404740"/>
                </a:lnTo>
                <a:lnTo>
                  <a:pt x="1573703" y="366640"/>
                </a:lnTo>
                <a:close/>
              </a:path>
              <a:path w="1740534" h="771525">
                <a:moveTo>
                  <a:pt x="1497503" y="366640"/>
                </a:moveTo>
                <a:lnTo>
                  <a:pt x="1459403" y="366640"/>
                </a:lnTo>
                <a:lnTo>
                  <a:pt x="1459403" y="404740"/>
                </a:lnTo>
                <a:lnTo>
                  <a:pt x="1497503" y="404740"/>
                </a:lnTo>
                <a:lnTo>
                  <a:pt x="1497503" y="366640"/>
                </a:lnTo>
                <a:close/>
              </a:path>
              <a:path w="1740534" h="771525">
                <a:moveTo>
                  <a:pt x="1421303" y="366640"/>
                </a:moveTo>
                <a:lnTo>
                  <a:pt x="1383203" y="366640"/>
                </a:lnTo>
                <a:lnTo>
                  <a:pt x="1383203" y="404740"/>
                </a:lnTo>
                <a:lnTo>
                  <a:pt x="1421303" y="404740"/>
                </a:lnTo>
                <a:lnTo>
                  <a:pt x="1421303" y="366640"/>
                </a:lnTo>
                <a:close/>
              </a:path>
              <a:path w="1740534" h="771525">
                <a:moveTo>
                  <a:pt x="1345103" y="366640"/>
                </a:moveTo>
                <a:lnTo>
                  <a:pt x="1307003" y="366640"/>
                </a:lnTo>
                <a:lnTo>
                  <a:pt x="1307003" y="404740"/>
                </a:lnTo>
                <a:lnTo>
                  <a:pt x="1345103" y="404740"/>
                </a:lnTo>
                <a:lnTo>
                  <a:pt x="1345103" y="366640"/>
                </a:lnTo>
                <a:close/>
              </a:path>
              <a:path w="1740534" h="771525">
                <a:moveTo>
                  <a:pt x="1268903" y="366640"/>
                </a:moveTo>
                <a:lnTo>
                  <a:pt x="1230803" y="366640"/>
                </a:lnTo>
                <a:lnTo>
                  <a:pt x="1230803" y="404740"/>
                </a:lnTo>
                <a:lnTo>
                  <a:pt x="1268903" y="404740"/>
                </a:lnTo>
                <a:lnTo>
                  <a:pt x="1268903" y="366640"/>
                </a:lnTo>
                <a:close/>
              </a:path>
              <a:path w="1740534" h="771525">
                <a:moveTo>
                  <a:pt x="1192703" y="366640"/>
                </a:moveTo>
                <a:lnTo>
                  <a:pt x="1154603" y="366640"/>
                </a:lnTo>
                <a:lnTo>
                  <a:pt x="1154603" y="404740"/>
                </a:lnTo>
                <a:lnTo>
                  <a:pt x="1192703" y="404740"/>
                </a:lnTo>
                <a:lnTo>
                  <a:pt x="1192703" y="366640"/>
                </a:lnTo>
                <a:close/>
              </a:path>
              <a:path w="1740534" h="771525">
                <a:moveTo>
                  <a:pt x="1116503" y="366640"/>
                </a:moveTo>
                <a:lnTo>
                  <a:pt x="1078403" y="366640"/>
                </a:lnTo>
                <a:lnTo>
                  <a:pt x="1078403" y="404740"/>
                </a:lnTo>
                <a:lnTo>
                  <a:pt x="1116503" y="404740"/>
                </a:lnTo>
                <a:lnTo>
                  <a:pt x="1116503" y="366640"/>
                </a:lnTo>
                <a:close/>
              </a:path>
              <a:path w="1740534" h="771525">
                <a:moveTo>
                  <a:pt x="1040303" y="366640"/>
                </a:moveTo>
                <a:lnTo>
                  <a:pt x="1002203" y="366640"/>
                </a:lnTo>
                <a:lnTo>
                  <a:pt x="1002203" y="404740"/>
                </a:lnTo>
                <a:lnTo>
                  <a:pt x="1040303" y="404740"/>
                </a:lnTo>
                <a:lnTo>
                  <a:pt x="1040303" y="366640"/>
                </a:lnTo>
                <a:close/>
              </a:path>
              <a:path w="1740534" h="771525">
                <a:moveTo>
                  <a:pt x="964103" y="366640"/>
                </a:moveTo>
                <a:lnTo>
                  <a:pt x="926003" y="366640"/>
                </a:lnTo>
                <a:lnTo>
                  <a:pt x="926003" y="404740"/>
                </a:lnTo>
                <a:lnTo>
                  <a:pt x="964103" y="404740"/>
                </a:lnTo>
                <a:lnTo>
                  <a:pt x="964103" y="366640"/>
                </a:lnTo>
                <a:close/>
              </a:path>
              <a:path w="1740534" h="771525">
                <a:moveTo>
                  <a:pt x="887903" y="366640"/>
                </a:moveTo>
                <a:lnTo>
                  <a:pt x="849803" y="366640"/>
                </a:lnTo>
                <a:lnTo>
                  <a:pt x="849803" y="404740"/>
                </a:lnTo>
                <a:lnTo>
                  <a:pt x="887903" y="404740"/>
                </a:lnTo>
                <a:lnTo>
                  <a:pt x="887903" y="366640"/>
                </a:lnTo>
                <a:close/>
              </a:path>
              <a:path w="1740534" h="771525">
                <a:moveTo>
                  <a:pt x="811703" y="366640"/>
                </a:moveTo>
                <a:lnTo>
                  <a:pt x="773603" y="366640"/>
                </a:lnTo>
                <a:lnTo>
                  <a:pt x="773603" y="404740"/>
                </a:lnTo>
                <a:lnTo>
                  <a:pt x="811703" y="404740"/>
                </a:lnTo>
                <a:lnTo>
                  <a:pt x="811703" y="366640"/>
                </a:lnTo>
                <a:close/>
              </a:path>
              <a:path w="1740534" h="771525">
                <a:moveTo>
                  <a:pt x="735503" y="366640"/>
                </a:moveTo>
                <a:lnTo>
                  <a:pt x="697403" y="366640"/>
                </a:lnTo>
                <a:lnTo>
                  <a:pt x="697403" y="404740"/>
                </a:lnTo>
                <a:lnTo>
                  <a:pt x="735503" y="404740"/>
                </a:lnTo>
                <a:lnTo>
                  <a:pt x="735503" y="366640"/>
                </a:lnTo>
                <a:close/>
              </a:path>
              <a:path w="1740534" h="771525">
                <a:moveTo>
                  <a:pt x="659303" y="366640"/>
                </a:moveTo>
                <a:lnTo>
                  <a:pt x="621203" y="366640"/>
                </a:lnTo>
                <a:lnTo>
                  <a:pt x="621203" y="404740"/>
                </a:lnTo>
                <a:lnTo>
                  <a:pt x="659303" y="404740"/>
                </a:lnTo>
                <a:lnTo>
                  <a:pt x="659303" y="366640"/>
                </a:lnTo>
                <a:close/>
              </a:path>
              <a:path w="1740534" h="771525">
                <a:moveTo>
                  <a:pt x="583103" y="366640"/>
                </a:moveTo>
                <a:lnTo>
                  <a:pt x="545003" y="366640"/>
                </a:lnTo>
                <a:lnTo>
                  <a:pt x="545003" y="404740"/>
                </a:lnTo>
                <a:lnTo>
                  <a:pt x="583103" y="404740"/>
                </a:lnTo>
                <a:lnTo>
                  <a:pt x="583103" y="366640"/>
                </a:lnTo>
                <a:close/>
              </a:path>
              <a:path w="1740534" h="771525">
                <a:moveTo>
                  <a:pt x="506903" y="366640"/>
                </a:moveTo>
                <a:lnTo>
                  <a:pt x="468803" y="366640"/>
                </a:lnTo>
                <a:lnTo>
                  <a:pt x="468803" y="404740"/>
                </a:lnTo>
                <a:lnTo>
                  <a:pt x="506903" y="404740"/>
                </a:lnTo>
                <a:lnTo>
                  <a:pt x="506903" y="366640"/>
                </a:lnTo>
                <a:close/>
              </a:path>
              <a:path w="1740534" h="771525">
                <a:moveTo>
                  <a:pt x="430703" y="366640"/>
                </a:moveTo>
                <a:lnTo>
                  <a:pt x="392603" y="366640"/>
                </a:lnTo>
                <a:lnTo>
                  <a:pt x="392603" y="404740"/>
                </a:lnTo>
                <a:lnTo>
                  <a:pt x="430703" y="404740"/>
                </a:lnTo>
                <a:lnTo>
                  <a:pt x="430703" y="366640"/>
                </a:lnTo>
                <a:close/>
              </a:path>
              <a:path w="1740534" h="771525">
                <a:moveTo>
                  <a:pt x="354503" y="366640"/>
                </a:moveTo>
                <a:lnTo>
                  <a:pt x="316403" y="366640"/>
                </a:lnTo>
                <a:lnTo>
                  <a:pt x="316403" y="404740"/>
                </a:lnTo>
                <a:lnTo>
                  <a:pt x="354503" y="404740"/>
                </a:lnTo>
                <a:lnTo>
                  <a:pt x="354503" y="366640"/>
                </a:lnTo>
                <a:close/>
              </a:path>
              <a:path w="1740534" h="771525">
                <a:moveTo>
                  <a:pt x="278303" y="366640"/>
                </a:moveTo>
                <a:lnTo>
                  <a:pt x="240203" y="366640"/>
                </a:lnTo>
                <a:lnTo>
                  <a:pt x="240203" y="404740"/>
                </a:lnTo>
                <a:lnTo>
                  <a:pt x="278303" y="404740"/>
                </a:lnTo>
                <a:lnTo>
                  <a:pt x="278303" y="366640"/>
                </a:lnTo>
                <a:close/>
              </a:path>
              <a:path w="1740534" h="771525">
                <a:moveTo>
                  <a:pt x="202103" y="366640"/>
                </a:moveTo>
                <a:lnTo>
                  <a:pt x="164003" y="366640"/>
                </a:lnTo>
                <a:lnTo>
                  <a:pt x="164003" y="404740"/>
                </a:lnTo>
                <a:lnTo>
                  <a:pt x="202103" y="404740"/>
                </a:lnTo>
                <a:lnTo>
                  <a:pt x="202103" y="366640"/>
                </a:lnTo>
                <a:close/>
              </a:path>
              <a:path w="1740534" h="771525">
                <a:moveTo>
                  <a:pt x="125903" y="366640"/>
                </a:moveTo>
                <a:lnTo>
                  <a:pt x="87803" y="366640"/>
                </a:lnTo>
                <a:lnTo>
                  <a:pt x="87803" y="404740"/>
                </a:lnTo>
                <a:lnTo>
                  <a:pt x="125903" y="404740"/>
                </a:lnTo>
                <a:lnTo>
                  <a:pt x="125903" y="366640"/>
                </a:lnTo>
                <a:close/>
              </a:path>
              <a:path w="1740534" h="771525">
                <a:moveTo>
                  <a:pt x="76200" y="393136"/>
                </a:moveTo>
                <a:lnTo>
                  <a:pt x="38100" y="393136"/>
                </a:lnTo>
                <a:lnTo>
                  <a:pt x="38100" y="431236"/>
                </a:lnTo>
                <a:lnTo>
                  <a:pt x="76200" y="431236"/>
                </a:lnTo>
                <a:lnTo>
                  <a:pt x="76200" y="393136"/>
                </a:lnTo>
                <a:close/>
              </a:path>
              <a:path w="1740534" h="771525">
                <a:moveTo>
                  <a:pt x="76200" y="469336"/>
                </a:moveTo>
                <a:lnTo>
                  <a:pt x="38100" y="469336"/>
                </a:lnTo>
                <a:lnTo>
                  <a:pt x="38100" y="507436"/>
                </a:lnTo>
                <a:lnTo>
                  <a:pt x="76200" y="507436"/>
                </a:lnTo>
                <a:lnTo>
                  <a:pt x="76200" y="469336"/>
                </a:lnTo>
                <a:close/>
              </a:path>
              <a:path w="1740534" h="771525">
                <a:moveTo>
                  <a:pt x="76200" y="545536"/>
                </a:moveTo>
                <a:lnTo>
                  <a:pt x="38100" y="545536"/>
                </a:lnTo>
                <a:lnTo>
                  <a:pt x="38100" y="583636"/>
                </a:lnTo>
                <a:lnTo>
                  <a:pt x="76200" y="583636"/>
                </a:lnTo>
                <a:lnTo>
                  <a:pt x="76200" y="545536"/>
                </a:lnTo>
                <a:close/>
              </a:path>
              <a:path w="1740534" h="771525">
                <a:moveTo>
                  <a:pt x="38100" y="657077"/>
                </a:moveTo>
                <a:lnTo>
                  <a:pt x="0" y="657077"/>
                </a:lnTo>
                <a:lnTo>
                  <a:pt x="57150" y="771377"/>
                </a:lnTo>
                <a:lnTo>
                  <a:pt x="112920" y="659836"/>
                </a:lnTo>
                <a:lnTo>
                  <a:pt x="38100" y="659836"/>
                </a:lnTo>
                <a:lnTo>
                  <a:pt x="38100" y="657077"/>
                </a:lnTo>
                <a:close/>
              </a:path>
              <a:path w="1740534" h="771525">
                <a:moveTo>
                  <a:pt x="76200" y="621736"/>
                </a:moveTo>
                <a:lnTo>
                  <a:pt x="38100" y="621736"/>
                </a:lnTo>
                <a:lnTo>
                  <a:pt x="38100" y="659836"/>
                </a:lnTo>
                <a:lnTo>
                  <a:pt x="76200" y="659836"/>
                </a:lnTo>
                <a:lnTo>
                  <a:pt x="76200" y="621736"/>
                </a:lnTo>
                <a:close/>
              </a:path>
              <a:path w="1740534" h="771525">
                <a:moveTo>
                  <a:pt x="114300" y="657077"/>
                </a:moveTo>
                <a:lnTo>
                  <a:pt x="76200" y="657077"/>
                </a:lnTo>
                <a:lnTo>
                  <a:pt x="76200" y="659836"/>
                </a:lnTo>
                <a:lnTo>
                  <a:pt x="112920" y="659836"/>
                </a:lnTo>
                <a:lnTo>
                  <a:pt x="114300" y="657077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86600" y="3074404"/>
            <a:ext cx="4114800" cy="82296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965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627302" y="341698"/>
            <a:ext cx="2903220" cy="822960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159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700"/>
              </a:spcBef>
            </a:pPr>
            <a:r>
              <a:rPr sz="2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BrowserModule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917133" y="5535948"/>
            <a:ext cx="3125470" cy="1216025"/>
            <a:chOff x="5917133" y="5535948"/>
            <a:chExt cx="3125470" cy="1216025"/>
          </a:xfrm>
        </p:grpSpPr>
        <p:sp>
          <p:nvSpPr>
            <p:cNvPr id="9" name="object 9"/>
            <p:cNvSpPr/>
            <p:nvPr/>
          </p:nvSpPr>
          <p:spPr>
            <a:xfrm>
              <a:off x="7479737" y="5535948"/>
              <a:ext cx="0" cy="348615"/>
            </a:xfrm>
            <a:custGeom>
              <a:avLst/>
              <a:gdLst/>
              <a:ahLst/>
              <a:cxnLst/>
              <a:rect l="l" t="t" r="r" b="b"/>
              <a:pathLst>
                <a:path h="348614">
                  <a:moveTo>
                    <a:pt x="0" y="0"/>
                  </a:moveTo>
                  <a:lnTo>
                    <a:pt x="1" y="34832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17133" y="5884268"/>
              <a:ext cx="3125470" cy="867410"/>
            </a:xfrm>
            <a:custGeom>
              <a:avLst/>
              <a:gdLst/>
              <a:ahLst/>
              <a:cxnLst/>
              <a:rect l="l" t="t" r="r" b="b"/>
              <a:pathLst>
                <a:path w="3125470" h="867409">
                  <a:moveTo>
                    <a:pt x="3125207" y="0"/>
                  </a:moveTo>
                  <a:lnTo>
                    <a:pt x="0" y="0"/>
                  </a:lnTo>
                  <a:lnTo>
                    <a:pt x="0" y="867205"/>
                  </a:lnTo>
                  <a:lnTo>
                    <a:pt x="3125207" y="867205"/>
                  </a:lnTo>
                  <a:lnTo>
                    <a:pt x="3125207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917133" y="5884267"/>
            <a:ext cx="3125470" cy="867410"/>
          </a:xfrm>
          <a:prstGeom prst="rect">
            <a:avLst/>
          </a:prstGeom>
          <a:ln w="12700">
            <a:solidFill>
              <a:srgbClr val="1C7489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706120" marR="607695" indent="-90805">
              <a:lnSpc>
                <a:spcPct val="100000"/>
              </a:lnSpc>
              <a:spcBef>
                <a:spcPts val="440"/>
              </a:spcBef>
            </a:pP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ProductList</a:t>
            </a:r>
            <a:r>
              <a:rPr sz="24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645497" y="5939962"/>
            <a:ext cx="556260" cy="733425"/>
            <a:chOff x="5645497" y="5939962"/>
            <a:chExt cx="556260" cy="733425"/>
          </a:xfrm>
        </p:grpSpPr>
        <p:sp>
          <p:nvSpPr>
            <p:cNvPr id="13" name="object 13"/>
            <p:cNvSpPr/>
            <p:nvPr/>
          </p:nvSpPr>
          <p:spPr>
            <a:xfrm>
              <a:off x="5658197" y="5952662"/>
              <a:ext cx="530860" cy="708025"/>
            </a:xfrm>
            <a:custGeom>
              <a:avLst/>
              <a:gdLst/>
              <a:ahLst/>
              <a:cxnLst/>
              <a:rect l="l" t="t" r="r" b="b"/>
              <a:pathLst>
                <a:path w="530860" h="708025">
                  <a:moveTo>
                    <a:pt x="273843" y="0"/>
                  </a:moveTo>
                  <a:lnTo>
                    <a:pt x="218348" y="2664"/>
                  </a:lnTo>
                  <a:lnTo>
                    <a:pt x="169382" y="10656"/>
                  </a:lnTo>
                  <a:lnTo>
                    <a:pt x="126944" y="23977"/>
                  </a:lnTo>
                  <a:lnTo>
                    <a:pt x="91036" y="42627"/>
                  </a:lnTo>
                  <a:lnTo>
                    <a:pt x="38805" y="95911"/>
                  </a:lnTo>
                  <a:lnTo>
                    <a:pt x="22483" y="130545"/>
                  </a:lnTo>
                  <a:lnTo>
                    <a:pt x="12690" y="170509"/>
                  </a:lnTo>
                  <a:lnTo>
                    <a:pt x="9425" y="215800"/>
                  </a:lnTo>
                  <a:lnTo>
                    <a:pt x="10273" y="232315"/>
                  </a:lnTo>
                  <a:lnTo>
                    <a:pt x="12816" y="251699"/>
                  </a:lnTo>
                  <a:lnTo>
                    <a:pt x="17056" y="273952"/>
                  </a:lnTo>
                  <a:lnTo>
                    <a:pt x="22990" y="299074"/>
                  </a:lnTo>
                  <a:lnTo>
                    <a:pt x="146347" y="325437"/>
                  </a:lnTo>
                  <a:lnTo>
                    <a:pt x="138967" y="291114"/>
                  </a:lnTo>
                  <a:lnTo>
                    <a:pt x="133697" y="261731"/>
                  </a:lnTo>
                  <a:lnTo>
                    <a:pt x="129480" y="217784"/>
                  </a:lnTo>
                  <a:lnTo>
                    <a:pt x="136146" y="157881"/>
                  </a:lnTo>
                  <a:lnTo>
                    <a:pt x="156145" y="115093"/>
                  </a:lnTo>
                  <a:lnTo>
                    <a:pt x="189476" y="89420"/>
                  </a:lnTo>
                  <a:lnTo>
                    <a:pt x="236139" y="80863"/>
                  </a:lnTo>
                  <a:lnTo>
                    <a:pt x="273905" y="87839"/>
                  </a:lnTo>
                  <a:lnTo>
                    <a:pt x="300880" y="108768"/>
                  </a:lnTo>
                  <a:lnTo>
                    <a:pt x="317065" y="143649"/>
                  </a:lnTo>
                  <a:lnTo>
                    <a:pt x="322460" y="192483"/>
                  </a:lnTo>
                  <a:lnTo>
                    <a:pt x="317540" y="223759"/>
                  </a:lnTo>
                  <a:lnTo>
                    <a:pt x="302778" y="259611"/>
                  </a:lnTo>
                  <a:lnTo>
                    <a:pt x="278176" y="300039"/>
                  </a:lnTo>
                  <a:lnTo>
                    <a:pt x="243733" y="345042"/>
                  </a:lnTo>
                  <a:lnTo>
                    <a:pt x="199449" y="394622"/>
                  </a:lnTo>
                  <a:lnTo>
                    <a:pt x="145324" y="448778"/>
                  </a:lnTo>
                  <a:lnTo>
                    <a:pt x="106377" y="486864"/>
                  </a:lnTo>
                  <a:lnTo>
                    <a:pt x="69174" y="524427"/>
                  </a:lnTo>
                  <a:lnTo>
                    <a:pt x="33715" y="561467"/>
                  </a:lnTo>
                  <a:lnTo>
                    <a:pt x="0" y="597985"/>
                  </a:lnTo>
                  <a:lnTo>
                    <a:pt x="0" y="707429"/>
                  </a:lnTo>
                  <a:lnTo>
                    <a:pt x="525363" y="707429"/>
                  </a:lnTo>
                  <a:lnTo>
                    <a:pt x="525363" y="524866"/>
                  </a:lnTo>
                  <a:lnTo>
                    <a:pt x="232171" y="524866"/>
                  </a:lnTo>
                  <a:lnTo>
                    <a:pt x="241863" y="524717"/>
                  </a:lnTo>
                  <a:lnTo>
                    <a:pt x="249761" y="523797"/>
                  </a:lnTo>
                  <a:lnTo>
                    <a:pt x="255866" y="522105"/>
                  </a:lnTo>
                  <a:lnTo>
                    <a:pt x="260177" y="519642"/>
                  </a:lnTo>
                  <a:lnTo>
                    <a:pt x="331886" y="459312"/>
                  </a:lnTo>
                  <a:lnTo>
                    <a:pt x="389495" y="413059"/>
                  </a:lnTo>
                  <a:lnTo>
                    <a:pt x="440372" y="367761"/>
                  </a:lnTo>
                  <a:lnTo>
                    <a:pt x="479943" y="323699"/>
                  </a:lnTo>
                  <a:lnTo>
                    <a:pt x="508208" y="280874"/>
                  </a:lnTo>
                  <a:lnTo>
                    <a:pt x="525167" y="239285"/>
                  </a:lnTo>
                  <a:lnTo>
                    <a:pt x="530820" y="198932"/>
                  </a:lnTo>
                  <a:lnTo>
                    <a:pt x="526258" y="157223"/>
                  </a:lnTo>
                  <a:lnTo>
                    <a:pt x="512573" y="119461"/>
                  </a:lnTo>
                  <a:lnTo>
                    <a:pt x="489764" y="85648"/>
                  </a:lnTo>
                  <a:lnTo>
                    <a:pt x="457832" y="55783"/>
                  </a:lnTo>
                  <a:lnTo>
                    <a:pt x="418962" y="31378"/>
                  </a:lnTo>
                  <a:lnTo>
                    <a:pt x="375341" y="13945"/>
                  </a:lnTo>
                  <a:lnTo>
                    <a:pt x="326968" y="3486"/>
                  </a:lnTo>
                  <a:lnTo>
                    <a:pt x="273843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58197" y="5952662"/>
              <a:ext cx="530860" cy="708025"/>
            </a:xfrm>
            <a:custGeom>
              <a:avLst/>
              <a:gdLst/>
              <a:ahLst/>
              <a:cxnLst/>
              <a:rect l="l" t="t" r="r" b="b"/>
              <a:pathLst>
                <a:path w="530860" h="708025">
                  <a:moveTo>
                    <a:pt x="273843" y="0"/>
                  </a:moveTo>
                  <a:lnTo>
                    <a:pt x="326968" y="3486"/>
                  </a:lnTo>
                  <a:lnTo>
                    <a:pt x="375341" y="13945"/>
                  </a:lnTo>
                  <a:lnTo>
                    <a:pt x="418962" y="31378"/>
                  </a:lnTo>
                  <a:lnTo>
                    <a:pt x="457832" y="55783"/>
                  </a:lnTo>
                  <a:lnTo>
                    <a:pt x="489764" y="85649"/>
                  </a:lnTo>
                  <a:lnTo>
                    <a:pt x="512573" y="119462"/>
                  </a:lnTo>
                  <a:lnTo>
                    <a:pt x="526258" y="157224"/>
                  </a:lnTo>
                  <a:lnTo>
                    <a:pt x="530820" y="198933"/>
                  </a:lnTo>
                  <a:lnTo>
                    <a:pt x="525167" y="239285"/>
                  </a:lnTo>
                  <a:lnTo>
                    <a:pt x="508208" y="280874"/>
                  </a:lnTo>
                  <a:lnTo>
                    <a:pt x="479943" y="323699"/>
                  </a:lnTo>
                  <a:lnTo>
                    <a:pt x="440372" y="367761"/>
                  </a:lnTo>
                  <a:lnTo>
                    <a:pt x="389495" y="413060"/>
                  </a:lnTo>
                  <a:lnTo>
                    <a:pt x="331886" y="459313"/>
                  </a:lnTo>
                  <a:lnTo>
                    <a:pt x="260177" y="519642"/>
                  </a:lnTo>
                  <a:lnTo>
                    <a:pt x="255866" y="522105"/>
                  </a:lnTo>
                  <a:lnTo>
                    <a:pt x="249761" y="523797"/>
                  </a:lnTo>
                  <a:lnTo>
                    <a:pt x="241863" y="524717"/>
                  </a:lnTo>
                  <a:lnTo>
                    <a:pt x="232171" y="524867"/>
                  </a:lnTo>
                  <a:lnTo>
                    <a:pt x="525363" y="524867"/>
                  </a:lnTo>
                  <a:lnTo>
                    <a:pt x="525363" y="707429"/>
                  </a:lnTo>
                  <a:lnTo>
                    <a:pt x="0" y="707429"/>
                  </a:lnTo>
                  <a:lnTo>
                    <a:pt x="0" y="597986"/>
                  </a:lnTo>
                  <a:lnTo>
                    <a:pt x="33714" y="561468"/>
                  </a:lnTo>
                  <a:lnTo>
                    <a:pt x="69174" y="524427"/>
                  </a:lnTo>
                  <a:lnTo>
                    <a:pt x="106377" y="486864"/>
                  </a:lnTo>
                  <a:lnTo>
                    <a:pt x="145324" y="448778"/>
                  </a:lnTo>
                  <a:lnTo>
                    <a:pt x="199449" y="394623"/>
                  </a:lnTo>
                  <a:lnTo>
                    <a:pt x="243733" y="345043"/>
                  </a:lnTo>
                  <a:lnTo>
                    <a:pt x="278176" y="300039"/>
                  </a:lnTo>
                  <a:lnTo>
                    <a:pt x="302779" y="259612"/>
                  </a:lnTo>
                  <a:lnTo>
                    <a:pt x="317540" y="223760"/>
                  </a:lnTo>
                  <a:lnTo>
                    <a:pt x="322461" y="192484"/>
                  </a:lnTo>
                  <a:lnTo>
                    <a:pt x="317065" y="143650"/>
                  </a:lnTo>
                  <a:lnTo>
                    <a:pt x="300880" y="108768"/>
                  </a:lnTo>
                  <a:lnTo>
                    <a:pt x="273905" y="87839"/>
                  </a:lnTo>
                  <a:lnTo>
                    <a:pt x="236140" y="80863"/>
                  </a:lnTo>
                  <a:lnTo>
                    <a:pt x="189476" y="89420"/>
                  </a:lnTo>
                  <a:lnTo>
                    <a:pt x="156145" y="115093"/>
                  </a:lnTo>
                  <a:lnTo>
                    <a:pt x="136146" y="157881"/>
                  </a:lnTo>
                  <a:lnTo>
                    <a:pt x="129480" y="217785"/>
                  </a:lnTo>
                  <a:lnTo>
                    <a:pt x="130534" y="237288"/>
                  </a:lnTo>
                  <a:lnTo>
                    <a:pt x="133697" y="261732"/>
                  </a:lnTo>
                  <a:lnTo>
                    <a:pt x="138968" y="291114"/>
                  </a:lnTo>
                  <a:lnTo>
                    <a:pt x="146347" y="325437"/>
                  </a:lnTo>
                  <a:lnTo>
                    <a:pt x="22990" y="299074"/>
                  </a:lnTo>
                  <a:lnTo>
                    <a:pt x="17056" y="273952"/>
                  </a:lnTo>
                  <a:lnTo>
                    <a:pt x="12817" y="251699"/>
                  </a:lnTo>
                  <a:lnTo>
                    <a:pt x="10273" y="232315"/>
                  </a:lnTo>
                  <a:lnTo>
                    <a:pt x="9425" y="215800"/>
                  </a:lnTo>
                  <a:lnTo>
                    <a:pt x="12690" y="170509"/>
                  </a:lnTo>
                  <a:lnTo>
                    <a:pt x="22483" y="130546"/>
                  </a:lnTo>
                  <a:lnTo>
                    <a:pt x="38805" y="95911"/>
                  </a:lnTo>
                  <a:lnTo>
                    <a:pt x="91036" y="42627"/>
                  </a:lnTo>
                  <a:lnTo>
                    <a:pt x="126944" y="23977"/>
                  </a:lnTo>
                  <a:lnTo>
                    <a:pt x="169382" y="10656"/>
                  </a:lnTo>
                  <a:lnTo>
                    <a:pt x="218348" y="2664"/>
                  </a:lnTo>
                  <a:lnTo>
                    <a:pt x="273843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562" y="3825712"/>
            <a:ext cx="4850521" cy="250902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1756" y="5362997"/>
            <a:ext cx="5830540" cy="1909745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614573" y="8174228"/>
            <a:ext cx="183197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2962147"/>
            <a:ext cx="28829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35" dirty="0">
                <a:solidFill>
                  <a:srgbClr val="A62E5C"/>
                </a:solidFill>
              </a:rPr>
              <a:t>B</a:t>
            </a:r>
            <a:r>
              <a:rPr sz="6600" spc="20" dirty="0">
                <a:solidFill>
                  <a:srgbClr val="A62E5C"/>
                </a:solidFill>
              </a:rPr>
              <a:t>in</a:t>
            </a:r>
            <a:r>
              <a:rPr sz="6600" spc="250" dirty="0">
                <a:solidFill>
                  <a:srgbClr val="A62E5C"/>
                </a:solidFill>
              </a:rPr>
              <a:t>d</a:t>
            </a:r>
            <a:r>
              <a:rPr sz="6600" spc="20" dirty="0">
                <a:solidFill>
                  <a:srgbClr val="A62E5C"/>
                </a:solidFill>
              </a:rPr>
              <a:t>in</a:t>
            </a:r>
            <a:r>
              <a:rPr sz="6600" spc="175" dirty="0">
                <a:solidFill>
                  <a:srgbClr val="A62E5C"/>
                </a:solidFill>
              </a:rPr>
              <a:t>g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3926819" cy="10528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265"/>
              </a:spcBef>
            </a:pP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Coordinates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communication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between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component's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template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often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involves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passing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77294" y="5671513"/>
            <a:ext cx="3048000" cy="3274695"/>
          </a:xfrm>
          <a:custGeom>
            <a:avLst/>
            <a:gdLst/>
            <a:ahLst/>
            <a:cxnLst/>
            <a:rect l="l" t="t" r="r" b="b"/>
            <a:pathLst>
              <a:path w="3048000" h="3274695">
                <a:moveTo>
                  <a:pt x="3048001" y="0"/>
                </a:moveTo>
                <a:lnTo>
                  <a:pt x="0" y="0"/>
                </a:lnTo>
                <a:lnTo>
                  <a:pt x="0" y="3274162"/>
                </a:lnTo>
                <a:lnTo>
                  <a:pt x="3048001" y="3274162"/>
                </a:lnTo>
                <a:lnTo>
                  <a:pt x="3048001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877294" y="5671513"/>
            <a:ext cx="3048000" cy="3274695"/>
          </a:xfrm>
          <a:prstGeom prst="rect">
            <a:avLst/>
          </a:prstGeom>
          <a:ln w="12700">
            <a:solidFill>
              <a:srgbClr val="5C4776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3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83180" y="6459273"/>
            <a:ext cx="2895600" cy="182880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600">
              <a:latin typeface="Times New Roman" panose="02020603050405020304"/>
              <a:cs typeface="Times New Roman" panose="02020603050405020304"/>
            </a:endParaRPr>
          </a:p>
          <a:p>
            <a:pPr marL="614045">
              <a:lnSpc>
                <a:spcPct val="100000"/>
              </a:lnSpc>
            </a:pP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6485" y="6459274"/>
            <a:ext cx="2377758" cy="87002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166486" y="6459274"/>
            <a:ext cx="2378075" cy="870585"/>
          </a:xfrm>
          <a:prstGeom prst="rect">
            <a:avLst/>
          </a:prstGeom>
          <a:ln w="6350">
            <a:solidFill>
              <a:srgbClr val="675BA7"/>
            </a:solidFill>
          </a:ln>
        </p:spPr>
        <p:txBody>
          <a:bodyPr vert="horz" wrap="square" lIns="0" tIns="194310" rIns="0" bIns="0" rtlCol="0">
            <a:spAutoFit/>
          </a:bodyPr>
          <a:lstStyle/>
          <a:p>
            <a:pPr marL="252730">
              <a:lnSpc>
                <a:spcPct val="100000"/>
              </a:lnSpc>
              <a:spcBef>
                <a:spcPts val="1530"/>
              </a:spcBef>
            </a:pP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Properties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66485" y="7661076"/>
            <a:ext cx="2393544" cy="91195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166486" y="7661076"/>
            <a:ext cx="2393950" cy="912494"/>
          </a:xfrm>
          <a:prstGeom prst="rect">
            <a:avLst/>
          </a:prstGeom>
          <a:ln w="6350">
            <a:solidFill>
              <a:srgbClr val="675BA7"/>
            </a:solidFill>
          </a:ln>
        </p:spPr>
        <p:txBody>
          <a:bodyPr vert="horz" wrap="square" lIns="0" tIns="214629" rIns="0" bIns="0" rtlCol="0">
            <a:spAutoFit/>
          </a:bodyPr>
          <a:lstStyle/>
          <a:p>
            <a:pPr marL="400050">
              <a:lnSpc>
                <a:spcPct val="100000"/>
              </a:lnSpc>
              <a:spcBef>
                <a:spcPts val="1690"/>
              </a:spcBef>
            </a:pPr>
            <a:r>
              <a:rPr sz="30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07808" y="754380"/>
            <a:ext cx="4075429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Interpolation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3218180"/>
            <a:ext cx="8042909" cy="2887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&lt;h1&gt;{{pageTitle}}&lt;/h1&gt;</a:t>
            </a:r>
            <a:endParaRPr sz="4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720"/>
              </a:spcBef>
            </a:pPr>
            <a:r>
              <a:rPr sz="4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{{'Title:</a:t>
            </a:r>
            <a:r>
              <a:rPr sz="42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42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42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pageTitle}}</a:t>
            </a:r>
            <a:endParaRPr sz="4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695"/>
              </a:spcBef>
            </a:pPr>
            <a:r>
              <a:rPr sz="4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{{2*20+1}}</a:t>
            </a:r>
            <a:endParaRPr sz="4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2118334"/>
            <a:ext cx="5486400" cy="80454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74416" y="2118334"/>
            <a:ext cx="5486400" cy="804545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5" y="3211250"/>
            <a:ext cx="8947785" cy="2308860"/>
          </a:xfrm>
          <a:prstGeom prst="rect">
            <a:avLst/>
          </a:prstGeom>
          <a:ln w="9525">
            <a:solidFill>
              <a:srgbClr val="675BA7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365760" marR="1433195" indent="-274955">
              <a:lnSpc>
                <a:spcPct val="102000"/>
              </a:lnSpc>
              <a:spcBef>
                <a:spcPts val="60"/>
              </a:spcBef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6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6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3600" spc="-21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3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6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=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464310">
              <a:lnSpc>
                <a:spcPts val="4285"/>
              </a:lnSpc>
            </a:pPr>
            <a:r>
              <a:rPr sz="36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'Acme</a:t>
            </a:r>
            <a:r>
              <a:rPr sz="36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3600" spc="-3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Management'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4310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6552692"/>
            <a:ext cx="106083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&lt;h1</a:t>
            </a:r>
            <a:r>
              <a:rPr sz="4200" spc="-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innerText={{pageTitle}}&gt;&lt;/h1&gt;</a:t>
            </a:r>
            <a:endParaRPr sz="4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"/>
            <a:ext cx="18287993" cy="1028699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2962147"/>
            <a:ext cx="335407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45" dirty="0">
                <a:solidFill>
                  <a:srgbClr val="A62E5C"/>
                </a:solidFill>
              </a:rPr>
              <a:t>Directive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4075410" cy="277812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290"/>
              </a:spcBef>
            </a:pP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Custom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HTML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element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attribute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power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up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extend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our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HTML.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698500" indent="-685800">
              <a:lnSpc>
                <a:spcPct val="100000"/>
              </a:lnSpc>
              <a:spcBef>
                <a:spcPts val="2590"/>
              </a:spcBef>
              <a:buSzPct val="76000"/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Custom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698500" indent="-685800">
              <a:lnSpc>
                <a:spcPct val="100000"/>
              </a:lnSpc>
              <a:spcBef>
                <a:spcPts val="2710"/>
              </a:spcBef>
              <a:buSzPct val="76000"/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34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Built-In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2491" y="754380"/>
            <a:ext cx="58458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Custom</a:t>
            </a:r>
            <a:r>
              <a:rPr spc="-180" dirty="0"/>
              <a:t> </a:t>
            </a:r>
            <a:r>
              <a:rPr spc="10" dirty="0"/>
              <a:t>Directives</a:t>
            </a:r>
          </a:p>
        </p:txBody>
      </p:sp>
      <p:sp>
        <p:nvSpPr>
          <p:cNvPr id="3" name="object 3"/>
          <p:cNvSpPr/>
          <p:nvPr/>
        </p:nvSpPr>
        <p:spPr>
          <a:xfrm>
            <a:off x="444903" y="2889504"/>
            <a:ext cx="7830820" cy="4062729"/>
          </a:xfrm>
          <a:custGeom>
            <a:avLst/>
            <a:gdLst/>
            <a:ahLst/>
            <a:cxnLst/>
            <a:rect l="l" t="t" r="r" b="b"/>
            <a:pathLst>
              <a:path w="7830820" h="4062729">
                <a:moveTo>
                  <a:pt x="0" y="0"/>
                </a:moveTo>
                <a:lnTo>
                  <a:pt x="7830797" y="0"/>
                </a:lnTo>
                <a:lnTo>
                  <a:pt x="7830797" y="4062651"/>
                </a:lnTo>
                <a:lnTo>
                  <a:pt x="0" y="406265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1253" y="2954019"/>
            <a:ext cx="7818120" cy="385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ts val="3335"/>
              </a:lnSpc>
              <a:spcBef>
                <a:spcPts val="1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1345" marR="2951480">
              <a:lnSpc>
                <a:spcPts val="3410"/>
              </a:lnSpc>
              <a:spcBef>
                <a:spcPts val="4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26795">
              <a:lnSpc>
                <a:spcPts val="3165"/>
              </a:lnSpc>
            </a:pP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&lt;div&gt;&lt;h1&gt;{{pageTitle}}&lt;/h1&gt;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452245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&lt;pm-products&gt;&lt;/pm-products&gt;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26795">
              <a:lnSpc>
                <a:spcPts val="3335"/>
              </a:lnSpc>
              <a:spcBef>
                <a:spcPts val="25"/>
              </a:spcBef>
            </a:pP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26795">
              <a:lnSpc>
                <a:spcPts val="3335"/>
              </a:lnSpc>
            </a:pPr>
            <a:r>
              <a:rPr sz="28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5895">
              <a:lnSpc>
                <a:spcPts val="3325"/>
              </a:lnSpc>
              <a:spcBef>
                <a:spcPts val="4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5895">
              <a:lnSpc>
                <a:spcPts val="332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53495" y="2889504"/>
            <a:ext cx="9301480" cy="2770505"/>
          </a:xfrm>
          <a:custGeom>
            <a:avLst/>
            <a:gdLst/>
            <a:ahLst/>
            <a:cxnLst/>
            <a:rect l="l" t="t" r="r" b="b"/>
            <a:pathLst>
              <a:path w="9301480" h="2770504">
                <a:moveTo>
                  <a:pt x="0" y="0"/>
                </a:moveTo>
                <a:lnTo>
                  <a:pt x="9300953" y="0"/>
                </a:lnTo>
                <a:lnTo>
                  <a:pt x="9300953" y="2769989"/>
                </a:lnTo>
                <a:lnTo>
                  <a:pt x="0" y="276998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9845" y="2954019"/>
            <a:ext cx="928878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ts val="3335"/>
              </a:lnSpc>
              <a:spcBef>
                <a:spcPts val="1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1345" marR="3570605">
              <a:lnSpc>
                <a:spcPts val="3410"/>
              </a:lnSpc>
              <a:spcBef>
                <a:spcPts val="4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14070">
              <a:lnSpc>
                <a:spcPts val="3165"/>
              </a:lnSpc>
            </a:pP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5895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5895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53495" y="2286000"/>
            <a:ext cx="6080125" cy="60388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676275">
              <a:lnSpc>
                <a:spcPct val="100000"/>
              </a:lnSpc>
              <a:spcBef>
                <a:spcPts val="480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4903" y="2286000"/>
            <a:ext cx="4650105" cy="60388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80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2850" y="754380"/>
            <a:ext cx="82442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Angular</a:t>
            </a:r>
            <a:r>
              <a:rPr spc="-125" dirty="0"/>
              <a:t> </a:t>
            </a:r>
            <a:r>
              <a:rPr spc="80" dirty="0"/>
              <a:t>Built-in</a:t>
            </a:r>
            <a:r>
              <a:rPr spc="-130" dirty="0"/>
              <a:t> </a:t>
            </a:r>
            <a:r>
              <a:rPr spc="10" dirty="0"/>
              <a:t>Directives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7384" y="4319015"/>
            <a:ext cx="3239770" cy="155575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 marR="5080" indent="12065">
              <a:lnSpc>
                <a:spcPts val="5690"/>
              </a:lnSpc>
              <a:spcBef>
                <a:spcPts val="845"/>
              </a:spcBef>
            </a:pPr>
            <a:r>
              <a:rPr sz="53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Structural  </a:t>
            </a:r>
            <a:r>
              <a:rPr sz="53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Directives</a:t>
            </a:r>
            <a:endParaRPr sz="5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41008" y="3042622"/>
            <a:ext cx="805815" cy="4234815"/>
          </a:xfrm>
          <a:custGeom>
            <a:avLst/>
            <a:gdLst/>
            <a:ahLst/>
            <a:cxnLst/>
            <a:rect l="l" t="t" r="r" b="b"/>
            <a:pathLst>
              <a:path w="805814" h="4234815">
                <a:moveTo>
                  <a:pt x="805815" y="4234804"/>
                </a:moveTo>
                <a:lnTo>
                  <a:pt x="751142" y="4232229"/>
                </a:lnTo>
                <a:lnTo>
                  <a:pt x="698705" y="4224729"/>
                </a:lnTo>
                <a:lnTo>
                  <a:pt x="648984" y="4212640"/>
                </a:lnTo>
                <a:lnTo>
                  <a:pt x="602458" y="4196298"/>
                </a:lnTo>
                <a:lnTo>
                  <a:pt x="559608" y="4176039"/>
                </a:lnTo>
                <a:lnTo>
                  <a:pt x="520914" y="4152198"/>
                </a:lnTo>
                <a:lnTo>
                  <a:pt x="486856" y="4125113"/>
                </a:lnTo>
                <a:lnTo>
                  <a:pt x="457914" y="4095118"/>
                </a:lnTo>
                <a:lnTo>
                  <a:pt x="434567" y="4062551"/>
                </a:lnTo>
                <a:lnTo>
                  <a:pt x="417297" y="4027746"/>
                </a:lnTo>
                <a:lnTo>
                  <a:pt x="406583" y="3991041"/>
                </a:lnTo>
                <a:lnTo>
                  <a:pt x="402905" y="3952771"/>
                </a:lnTo>
                <a:lnTo>
                  <a:pt x="402909" y="2399435"/>
                </a:lnTo>
                <a:lnTo>
                  <a:pt x="399231" y="2361164"/>
                </a:lnTo>
                <a:lnTo>
                  <a:pt x="388517" y="2324459"/>
                </a:lnTo>
                <a:lnTo>
                  <a:pt x="371247" y="2289655"/>
                </a:lnTo>
                <a:lnTo>
                  <a:pt x="347900" y="2257087"/>
                </a:lnTo>
                <a:lnTo>
                  <a:pt x="318958" y="2227093"/>
                </a:lnTo>
                <a:lnTo>
                  <a:pt x="284900" y="2200007"/>
                </a:lnTo>
                <a:lnTo>
                  <a:pt x="246206" y="2176167"/>
                </a:lnTo>
                <a:lnTo>
                  <a:pt x="203356" y="2155907"/>
                </a:lnTo>
                <a:lnTo>
                  <a:pt x="156830" y="2139565"/>
                </a:lnTo>
                <a:lnTo>
                  <a:pt x="107109" y="2127476"/>
                </a:lnTo>
                <a:lnTo>
                  <a:pt x="54672" y="2119976"/>
                </a:lnTo>
                <a:lnTo>
                  <a:pt x="0" y="2117402"/>
                </a:lnTo>
                <a:lnTo>
                  <a:pt x="54672" y="2114827"/>
                </a:lnTo>
                <a:lnTo>
                  <a:pt x="107109" y="2107327"/>
                </a:lnTo>
                <a:lnTo>
                  <a:pt x="156830" y="2095238"/>
                </a:lnTo>
                <a:lnTo>
                  <a:pt x="203356" y="2078896"/>
                </a:lnTo>
                <a:lnTo>
                  <a:pt x="246206" y="2058636"/>
                </a:lnTo>
                <a:lnTo>
                  <a:pt x="284900" y="2034796"/>
                </a:lnTo>
                <a:lnTo>
                  <a:pt x="318958" y="2007710"/>
                </a:lnTo>
                <a:lnTo>
                  <a:pt x="347900" y="1977716"/>
                </a:lnTo>
                <a:lnTo>
                  <a:pt x="371247" y="1945148"/>
                </a:lnTo>
                <a:lnTo>
                  <a:pt x="388517" y="1910344"/>
                </a:lnTo>
                <a:lnTo>
                  <a:pt x="399231" y="1873639"/>
                </a:lnTo>
                <a:lnTo>
                  <a:pt x="402909" y="1835369"/>
                </a:lnTo>
                <a:lnTo>
                  <a:pt x="402909" y="282033"/>
                </a:lnTo>
                <a:lnTo>
                  <a:pt x="406587" y="243762"/>
                </a:lnTo>
                <a:lnTo>
                  <a:pt x="417302" y="207057"/>
                </a:lnTo>
                <a:lnTo>
                  <a:pt x="434572" y="172253"/>
                </a:lnTo>
                <a:lnTo>
                  <a:pt x="457918" y="139685"/>
                </a:lnTo>
                <a:lnTo>
                  <a:pt x="486861" y="109691"/>
                </a:lnTo>
                <a:lnTo>
                  <a:pt x="520919" y="82605"/>
                </a:lnTo>
                <a:lnTo>
                  <a:pt x="559613" y="58765"/>
                </a:lnTo>
                <a:lnTo>
                  <a:pt x="602463" y="38505"/>
                </a:lnTo>
                <a:lnTo>
                  <a:pt x="648988" y="22163"/>
                </a:lnTo>
                <a:lnTo>
                  <a:pt x="698710" y="10074"/>
                </a:lnTo>
                <a:lnTo>
                  <a:pt x="751147" y="2574"/>
                </a:lnTo>
                <a:lnTo>
                  <a:pt x="805819" y="0"/>
                </a:lnTo>
              </a:path>
            </a:pathLst>
          </a:custGeom>
          <a:ln w="28575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69149" y="2917873"/>
            <a:ext cx="10959465" cy="448437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6150">
              <a:latin typeface="Times New Roman" panose="02020603050405020304"/>
              <a:cs typeface="Times New Roman" panose="02020603050405020304"/>
            </a:endParaRPr>
          </a:p>
          <a:p>
            <a:pPr marL="606425" indent="-405765">
              <a:lnSpc>
                <a:spcPct val="100000"/>
              </a:lnSpc>
              <a:buSzPct val="98000"/>
              <a:buChar char="•"/>
              <a:tabLst>
                <a:tab pos="607060" algn="l"/>
              </a:tabLst>
            </a:pPr>
            <a:r>
              <a:rPr sz="5300" spc="-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*ngIf</a:t>
            </a:r>
            <a:r>
              <a:rPr sz="53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53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300" b="1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If</a:t>
            </a:r>
            <a:r>
              <a:rPr sz="53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3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logic</a:t>
            </a:r>
            <a:endParaRPr sz="53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Courier New" panose="02070309020205020404"/>
              <a:buChar char="•"/>
            </a:pPr>
            <a:endParaRPr sz="6600">
              <a:latin typeface="Arial" panose="020B0604020202020204"/>
              <a:cs typeface="Arial" panose="020B0604020202020204"/>
            </a:endParaRPr>
          </a:p>
          <a:p>
            <a:pPr marL="606425" indent="-405765">
              <a:lnSpc>
                <a:spcPct val="100000"/>
              </a:lnSpc>
              <a:buSzPct val="98000"/>
              <a:buChar char="•"/>
              <a:tabLst>
                <a:tab pos="607060" algn="l"/>
              </a:tabLst>
            </a:pPr>
            <a:r>
              <a:rPr sz="5300" spc="-8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*ngFor</a:t>
            </a:r>
            <a:r>
              <a:rPr sz="53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53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3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53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300" b="1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loops</a:t>
            </a:r>
            <a:endParaRPr sz="5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45150" y="754380"/>
            <a:ext cx="69989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*ngIf</a:t>
            </a:r>
            <a:r>
              <a:rPr spc="-150" dirty="0"/>
              <a:t> </a:t>
            </a:r>
            <a:r>
              <a:rPr spc="75" dirty="0"/>
              <a:t>Built-In</a:t>
            </a:r>
            <a:r>
              <a:rPr spc="-150" dirty="0"/>
              <a:t> </a:t>
            </a:r>
            <a:r>
              <a:rPr spc="40" dirty="0"/>
              <a:t>Directive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35457" y="1804389"/>
            <a:ext cx="11725275" cy="4124325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182245">
              <a:lnSpc>
                <a:spcPts val="3815"/>
              </a:lnSpc>
              <a:spcBef>
                <a:spcPts val="785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3200" spc="-6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='table-responsive'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426720">
              <a:lnSpc>
                <a:spcPts val="3790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&lt;table</a:t>
            </a:r>
            <a:r>
              <a:rPr sz="3200" spc="-3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='table'</a:t>
            </a:r>
            <a:r>
              <a:rPr sz="32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*ngIf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='products.length'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671195">
              <a:lnSpc>
                <a:spcPts val="3815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&lt;thead&gt;</a:t>
            </a:r>
            <a:r>
              <a:rPr sz="3200" spc="-6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671195">
              <a:lnSpc>
                <a:spcPts val="3815"/>
              </a:lnSpc>
              <a:spcBef>
                <a:spcPts val="70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&lt;/thead&gt;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671195">
              <a:lnSpc>
                <a:spcPts val="3815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&lt;tbody&gt;</a:t>
            </a:r>
            <a:r>
              <a:rPr sz="3200" spc="-6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671195">
              <a:lnSpc>
                <a:spcPts val="3815"/>
              </a:lnSpc>
              <a:spcBef>
                <a:spcPts val="70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&lt;/tbody&gt;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426720">
              <a:lnSpc>
                <a:spcPts val="3790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&lt;/table&gt;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815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475" y="6060938"/>
            <a:ext cx="8015106" cy="337779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9362479" y="6060938"/>
            <a:ext cx="8015605" cy="3378200"/>
            <a:chOff x="9362479" y="6060938"/>
            <a:chExt cx="8015605" cy="33782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62479" y="6060938"/>
              <a:ext cx="8015106" cy="337779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497960" y="6892418"/>
              <a:ext cx="7787640" cy="2352040"/>
            </a:xfrm>
            <a:custGeom>
              <a:avLst/>
              <a:gdLst/>
              <a:ahLst/>
              <a:cxnLst/>
              <a:rect l="l" t="t" r="r" b="b"/>
              <a:pathLst>
                <a:path w="7787640" h="2352040">
                  <a:moveTo>
                    <a:pt x="7787145" y="0"/>
                  </a:moveTo>
                  <a:lnTo>
                    <a:pt x="0" y="0"/>
                  </a:lnTo>
                  <a:lnTo>
                    <a:pt x="0" y="2351475"/>
                  </a:lnTo>
                  <a:lnTo>
                    <a:pt x="7787145" y="2351475"/>
                  </a:lnTo>
                  <a:lnTo>
                    <a:pt x="77871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497960" y="6892418"/>
              <a:ext cx="7787640" cy="2352040"/>
            </a:xfrm>
            <a:custGeom>
              <a:avLst/>
              <a:gdLst/>
              <a:ahLst/>
              <a:cxnLst/>
              <a:rect l="l" t="t" r="r" b="b"/>
              <a:pathLst>
                <a:path w="7787640" h="2352040">
                  <a:moveTo>
                    <a:pt x="0" y="0"/>
                  </a:moveTo>
                  <a:lnTo>
                    <a:pt x="7787149" y="0"/>
                  </a:lnTo>
                  <a:lnTo>
                    <a:pt x="7787149" y="2351475"/>
                  </a:lnTo>
                  <a:lnTo>
                    <a:pt x="0" y="23514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7133" y="4668743"/>
            <a:ext cx="3125470" cy="82296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17170" rIns="0" bIns="0" rtlCol="0">
            <a:spAutoFit/>
          </a:bodyPr>
          <a:lstStyle/>
          <a:p>
            <a:pPr marL="417195">
              <a:lnSpc>
                <a:spcPct val="100000"/>
              </a:lnSpc>
              <a:spcBef>
                <a:spcPts val="171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59796" y="1164658"/>
            <a:ext cx="3141980" cy="1910080"/>
          </a:xfrm>
          <a:custGeom>
            <a:avLst/>
            <a:gdLst/>
            <a:ahLst/>
            <a:cxnLst/>
            <a:rect l="l" t="t" r="r" b="b"/>
            <a:pathLst>
              <a:path w="3141979" h="191008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141979" h="1910080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141979" h="1910080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3141979" h="1910080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3141979" h="1910080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3141979" h="1910080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3141979" h="1910080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3141979" h="1910080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3141979" h="1910080">
                <a:moveTo>
                  <a:pt x="38100" y="609600"/>
                </a:moveTo>
                <a:lnTo>
                  <a:pt x="0" y="609600"/>
                </a:lnTo>
                <a:lnTo>
                  <a:pt x="0" y="647700"/>
                </a:lnTo>
                <a:lnTo>
                  <a:pt x="38100" y="647700"/>
                </a:lnTo>
                <a:lnTo>
                  <a:pt x="38100" y="609600"/>
                </a:lnTo>
                <a:close/>
              </a:path>
              <a:path w="3141979" h="1910080">
                <a:moveTo>
                  <a:pt x="38100" y="685800"/>
                </a:moveTo>
                <a:lnTo>
                  <a:pt x="0" y="685800"/>
                </a:lnTo>
                <a:lnTo>
                  <a:pt x="0" y="723900"/>
                </a:lnTo>
                <a:lnTo>
                  <a:pt x="38100" y="723900"/>
                </a:lnTo>
                <a:lnTo>
                  <a:pt x="38100" y="685800"/>
                </a:lnTo>
                <a:close/>
              </a:path>
              <a:path w="3141979" h="1910080">
                <a:moveTo>
                  <a:pt x="38100" y="762000"/>
                </a:moveTo>
                <a:lnTo>
                  <a:pt x="0" y="762000"/>
                </a:lnTo>
                <a:lnTo>
                  <a:pt x="0" y="800100"/>
                </a:lnTo>
                <a:lnTo>
                  <a:pt x="38100" y="800100"/>
                </a:lnTo>
                <a:lnTo>
                  <a:pt x="38100" y="762000"/>
                </a:lnTo>
                <a:close/>
              </a:path>
              <a:path w="3141979" h="1910080">
                <a:moveTo>
                  <a:pt x="38100" y="838200"/>
                </a:moveTo>
                <a:lnTo>
                  <a:pt x="0" y="838200"/>
                </a:lnTo>
                <a:lnTo>
                  <a:pt x="0" y="876300"/>
                </a:lnTo>
                <a:lnTo>
                  <a:pt x="38100" y="876300"/>
                </a:lnTo>
                <a:lnTo>
                  <a:pt x="38100" y="838200"/>
                </a:lnTo>
                <a:close/>
              </a:path>
              <a:path w="3141979" h="1910080">
                <a:moveTo>
                  <a:pt x="38100" y="914400"/>
                </a:moveTo>
                <a:lnTo>
                  <a:pt x="0" y="914400"/>
                </a:lnTo>
                <a:lnTo>
                  <a:pt x="0" y="952500"/>
                </a:lnTo>
                <a:lnTo>
                  <a:pt x="38100" y="952500"/>
                </a:lnTo>
                <a:lnTo>
                  <a:pt x="38100" y="914400"/>
                </a:lnTo>
                <a:close/>
              </a:path>
              <a:path w="3141979" h="1910080">
                <a:moveTo>
                  <a:pt x="92875" y="935824"/>
                </a:moveTo>
                <a:lnTo>
                  <a:pt x="54775" y="935824"/>
                </a:lnTo>
                <a:lnTo>
                  <a:pt x="54775" y="973924"/>
                </a:lnTo>
                <a:lnTo>
                  <a:pt x="92875" y="973924"/>
                </a:lnTo>
                <a:lnTo>
                  <a:pt x="92875" y="935824"/>
                </a:lnTo>
                <a:close/>
              </a:path>
              <a:path w="3141979" h="1910080">
                <a:moveTo>
                  <a:pt x="169075" y="935824"/>
                </a:moveTo>
                <a:lnTo>
                  <a:pt x="130975" y="935824"/>
                </a:lnTo>
                <a:lnTo>
                  <a:pt x="130975" y="973924"/>
                </a:lnTo>
                <a:lnTo>
                  <a:pt x="169075" y="973924"/>
                </a:lnTo>
                <a:lnTo>
                  <a:pt x="169075" y="935824"/>
                </a:lnTo>
                <a:close/>
              </a:path>
              <a:path w="3141979" h="1910080">
                <a:moveTo>
                  <a:pt x="245275" y="935824"/>
                </a:moveTo>
                <a:lnTo>
                  <a:pt x="207175" y="935824"/>
                </a:lnTo>
                <a:lnTo>
                  <a:pt x="207175" y="973924"/>
                </a:lnTo>
                <a:lnTo>
                  <a:pt x="245275" y="973924"/>
                </a:lnTo>
                <a:lnTo>
                  <a:pt x="245275" y="935824"/>
                </a:lnTo>
                <a:close/>
              </a:path>
              <a:path w="3141979" h="1910080">
                <a:moveTo>
                  <a:pt x="321475" y="935824"/>
                </a:moveTo>
                <a:lnTo>
                  <a:pt x="283375" y="935824"/>
                </a:lnTo>
                <a:lnTo>
                  <a:pt x="283375" y="973924"/>
                </a:lnTo>
                <a:lnTo>
                  <a:pt x="321475" y="973924"/>
                </a:lnTo>
                <a:lnTo>
                  <a:pt x="321475" y="935824"/>
                </a:lnTo>
                <a:close/>
              </a:path>
              <a:path w="3141979" h="1910080">
                <a:moveTo>
                  <a:pt x="397675" y="935824"/>
                </a:moveTo>
                <a:lnTo>
                  <a:pt x="359575" y="935824"/>
                </a:lnTo>
                <a:lnTo>
                  <a:pt x="359575" y="973924"/>
                </a:lnTo>
                <a:lnTo>
                  <a:pt x="397675" y="973924"/>
                </a:lnTo>
                <a:lnTo>
                  <a:pt x="397675" y="935824"/>
                </a:lnTo>
                <a:close/>
              </a:path>
              <a:path w="3141979" h="1910080">
                <a:moveTo>
                  <a:pt x="473875" y="935824"/>
                </a:moveTo>
                <a:lnTo>
                  <a:pt x="435775" y="935824"/>
                </a:lnTo>
                <a:lnTo>
                  <a:pt x="435775" y="973924"/>
                </a:lnTo>
                <a:lnTo>
                  <a:pt x="473875" y="973924"/>
                </a:lnTo>
                <a:lnTo>
                  <a:pt x="473875" y="935824"/>
                </a:lnTo>
                <a:close/>
              </a:path>
              <a:path w="3141979" h="1910080">
                <a:moveTo>
                  <a:pt x="550075" y="935824"/>
                </a:moveTo>
                <a:lnTo>
                  <a:pt x="511975" y="935824"/>
                </a:lnTo>
                <a:lnTo>
                  <a:pt x="511975" y="973924"/>
                </a:lnTo>
                <a:lnTo>
                  <a:pt x="550075" y="973924"/>
                </a:lnTo>
                <a:lnTo>
                  <a:pt x="550075" y="935824"/>
                </a:lnTo>
                <a:close/>
              </a:path>
              <a:path w="3141979" h="1910080">
                <a:moveTo>
                  <a:pt x="626275" y="935824"/>
                </a:moveTo>
                <a:lnTo>
                  <a:pt x="588175" y="935824"/>
                </a:lnTo>
                <a:lnTo>
                  <a:pt x="588175" y="973924"/>
                </a:lnTo>
                <a:lnTo>
                  <a:pt x="626275" y="973924"/>
                </a:lnTo>
                <a:lnTo>
                  <a:pt x="626275" y="935824"/>
                </a:lnTo>
                <a:close/>
              </a:path>
              <a:path w="3141979" h="1910080">
                <a:moveTo>
                  <a:pt x="702475" y="935824"/>
                </a:moveTo>
                <a:lnTo>
                  <a:pt x="664375" y="935824"/>
                </a:lnTo>
                <a:lnTo>
                  <a:pt x="664375" y="973924"/>
                </a:lnTo>
                <a:lnTo>
                  <a:pt x="702475" y="973924"/>
                </a:lnTo>
                <a:lnTo>
                  <a:pt x="702475" y="935824"/>
                </a:lnTo>
                <a:close/>
              </a:path>
              <a:path w="3141979" h="1910080">
                <a:moveTo>
                  <a:pt x="778675" y="935824"/>
                </a:moveTo>
                <a:lnTo>
                  <a:pt x="740575" y="935824"/>
                </a:lnTo>
                <a:lnTo>
                  <a:pt x="740575" y="973924"/>
                </a:lnTo>
                <a:lnTo>
                  <a:pt x="778675" y="973924"/>
                </a:lnTo>
                <a:lnTo>
                  <a:pt x="778675" y="935824"/>
                </a:lnTo>
                <a:close/>
              </a:path>
              <a:path w="3141979" h="1910080">
                <a:moveTo>
                  <a:pt x="854875" y="935824"/>
                </a:moveTo>
                <a:lnTo>
                  <a:pt x="816775" y="935824"/>
                </a:lnTo>
                <a:lnTo>
                  <a:pt x="816775" y="973924"/>
                </a:lnTo>
                <a:lnTo>
                  <a:pt x="854875" y="973924"/>
                </a:lnTo>
                <a:lnTo>
                  <a:pt x="854875" y="935824"/>
                </a:lnTo>
                <a:close/>
              </a:path>
              <a:path w="3141979" h="1910080">
                <a:moveTo>
                  <a:pt x="931075" y="935824"/>
                </a:moveTo>
                <a:lnTo>
                  <a:pt x="892975" y="935824"/>
                </a:lnTo>
                <a:lnTo>
                  <a:pt x="892975" y="973924"/>
                </a:lnTo>
                <a:lnTo>
                  <a:pt x="931075" y="973924"/>
                </a:lnTo>
                <a:lnTo>
                  <a:pt x="931075" y="935824"/>
                </a:lnTo>
                <a:close/>
              </a:path>
              <a:path w="3141979" h="1910080">
                <a:moveTo>
                  <a:pt x="1007275" y="935824"/>
                </a:moveTo>
                <a:lnTo>
                  <a:pt x="969175" y="935824"/>
                </a:lnTo>
                <a:lnTo>
                  <a:pt x="969175" y="973924"/>
                </a:lnTo>
                <a:lnTo>
                  <a:pt x="1007275" y="973924"/>
                </a:lnTo>
                <a:lnTo>
                  <a:pt x="1007275" y="935824"/>
                </a:lnTo>
                <a:close/>
              </a:path>
              <a:path w="3141979" h="1910080">
                <a:moveTo>
                  <a:pt x="1083475" y="935824"/>
                </a:moveTo>
                <a:lnTo>
                  <a:pt x="1045375" y="935824"/>
                </a:lnTo>
                <a:lnTo>
                  <a:pt x="1045375" y="973924"/>
                </a:lnTo>
                <a:lnTo>
                  <a:pt x="1083475" y="973924"/>
                </a:lnTo>
                <a:lnTo>
                  <a:pt x="1083475" y="935824"/>
                </a:lnTo>
                <a:close/>
              </a:path>
              <a:path w="3141979" h="1910080">
                <a:moveTo>
                  <a:pt x="1159675" y="935824"/>
                </a:moveTo>
                <a:lnTo>
                  <a:pt x="1121575" y="935824"/>
                </a:lnTo>
                <a:lnTo>
                  <a:pt x="1121575" y="973924"/>
                </a:lnTo>
                <a:lnTo>
                  <a:pt x="1159675" y="973924"/>
                </a:lnTo>
                <a:lnTo>
                  <a:pt x="1159675" y="935824"/>
                </a:lnTo>
                <a:close/>
              </a:path>
              <a:path w="3141979" h="1910080">
                <a:moveTo>
                  <a:pt x="1235875" y="935824"/>
                </a:moveTo>
                <a:lnTo>
                  <a:pt x="1197775" y="935824"/>
                </a:lnTo>
                <a:lnTo>
                  <a:pt x="1197775" y="973924"/>
                </a:lnTo>
                <a:lnTo>
                  <a:pt x="1235875" y="973924"/>
                </a:lnTo>
                <a:lnTo>
                  <a:pt x="1235875" y="935824"/>
                </a:lnTo>
                <a:close/>
              </a:path>
              <a:path w="3141979" h="1910080">
                <a:moveTo>
                  <a:pt x="1312075" y="935824"/>
                </a:moveTo>
                <a:lnTo>
                  <a:pt x="1273975" y="935824"/>
                </a:lnTo>
                <a:lnTo>
                  <a:pt x="1273975" y="973924"/>
                </a:lnTo>
                <a:lnTo>
                  <a:pt x="1312075" y="973924"/>
                </a:lnTo>
                <a:lnTo>
                  <a:pt x="1312075" y="935824"/>
                </a:lnTo>
                <a:close/>
              </a:path>
              <a:path w="3141979" h="1910080">
                <a:moveTo>
                  <a:pt x="1388275" y="935824"/>
                </a:moveTo>
                <a:lnTo>
                  <a:pt x="1350175" y="935824"/>
                </a:lnTo>
                <a:lnTo>
                  <a:pt x="1350175" y="973924"/>
                </a:lnTo>
                <a:lnTo>
                  <a:pt x="1388275" y="973924"/>
                </a:lnTo>
                <a:lnTo>
                  <a:pt x="1388275" y="935824"/>
                </a:lnTo>
                <a:close/>
              </a:path>
              <a:path w="3141979" h="1910080">
                <a:moveTo>
                  <a:pt x="1464475" y="935824"/>
                </a:moveTo>
                <a:lnTo>
                  <a:pt x="1426375" y="935824"/>
                </a:lnTo>
                <a:lnTo>
                  <a:pt x="1426375" y="973924"/>
                </a:lnTo>
                <a:lnTo>
                  <a:pt x="1464475" y="973924"/>
                </a:lnTo>
                <a:lnTo>
                  <a:pt x="1464475" y="935824"/>
                </a:lnTo>
                <a:close/>
              </a:path>
              <a:path w="3141979" h="1910080">
                <a:moveTo>
                  <a:pt x="1540675" y="935824"/>
                </a:moveTo>
                <a:lnTo>
                  <a:pt x="1502575" y="935824"/>
                </a:lnTo>
                <a:lnTo>
                  <a:pt x="1502575" y="973924"/>
                </a:lnTo>
                <a:lnTo>
                  <a:pt x="1540675" y="973924"/>
                </a:lnTo>
                <a:lnTo>
                  <a:pt x="1540675" y="935824"/>
                </a:lnTo>
                <a:close/>
              </a:path>
              <a:path w="3141979" h="1910080">
                <a:moveTo>
                  <a:pt x="1616875" y="935824"/>
                </a:moveTo>
                <a:lnTo>
                  <a:pt x="1578775" y="935824"/>
                </a:lnTo>
                <a:lnTo>
                  <a:pt x="1578775" y="973924"/>
                </a:lnTo>
                <a:lnTo>
                  <a:pt x="1616875" y="973924"/>
                </a:lnTo>
                <a:lnTo>
                  <a:pt x="1616875" y="935824"/>
                </a:lnTo>
                <a:close/>
              </a:path>
              <a:path w="3141979" h="1910080">
                <a:moveTo>
                  <a:pt x="1693075" y="935824"/>
                </a:moveTo>
                <a:lnTo>
                  <a:pt x="1654975" y="935824"/>
                </a:lnTo>
                <a:lnTo>
                  <a:pt x="1654975" y="973924"/>
                </a:lnTo>
                <a:lnTo>
                  <a:pt x="1693075" y="973924"/>
                </a:lnTo>
                <a:lnTo>
                  <a:pt x="1693075" y="935824"/>
                </a:lnTo>
                <a:close/>
              </a:path>
              <a:path w="3141979" h="1910080">
                <a:moveTo>
                  <a:pt x="1769275" y="935824"/>
                </a:moveTo>
                <a:lnTo>
                  <a:pt x="1731175" y="935824"/>
                </a:lnTo>
                <a:lnTo>
                  <a:pt x="1731175" y="973924"/>
                </a:lnTo>
                <a:lnTo>
                  <a:pt x="1769275" y="973924"/>
                </a:lnTo>
                <a:lnTo>
                  <a:pt x="1769275" y="935824"/>
                </a:lnTo>
                <a:close/>
              </a:path>
              <a:path w="3141979" h="1910080">
                <a:moveTo>
                  <a:pt x="1845475" y="935824"/>
                </a:moveTo>
                <a:lnTo>
                  <a:pt x="1807375" y="935824"/>
                </a:lnTo>
                <a:lnTo>
                  <a:pt x="1807375" y="973924"/>
                </a:lnTo>
                <a:lnTo>
                  <a:pt x="1845475" y="973924"/>
                </a:lnTo>
                <a:lnTo>
                  <a:pt x="1845475" y="935824"/>
                </a:lnTo>
                <a:close/>
              </a:path>
              <a:path w="3141979" h="1910080">
                <a:moveTo>
                  <a:pt x="1921675" y="935824"/>
                </a:moveTo>
                <a:lnTo>
                  <a:pt x="1883575" y="935824"/>
                </a:lnTo>
                <a:lnTo>
                  <a:pt x="1883575" y="973924"/>
                </a:lnTo>
                <a:lnTo>
                  <a:pt x="1921675" y="973924"/>
                </a:lnTo>
                <a:lnTo>
                  <a:pt x="1921675" y="935824"/>
                </a:lnTo>
                <a:close/>
              </a:path>
              <a:path w="3141979" h="1910080">
                <a:moveTo>
                  <a:pt x="1997875" y="935824"/>
                </a:moveTo>
                <a:lnTo>
                  <a:pt x="1959775" y="935824"/>
                </a:lnTo>
                <a:lnTo>
                  <a:pt x="1959775" y="973924"/>
                </a:lnTo>
                <a:lnTo>
                  <a:pt x="1997875" y="973924"/>
                </a:lnTo>
                <a:lnTo>
                  <a:pt x="1997875" y="935824"/>
                </a:lnTo>
                <a:close/>
              </a:path>
              <a:path w="3141979" h="1910080">
                <a:moveTo>
                  <a:pt x="2074075" y="935824"/>
                </a:moveTo>
                <a:lnTo>
                  <a:pt x="2035975" y="935824"/>
                </a:lnTo>
                <a:lnTo>
                  <a:pt x="2035975" y="973924"/>
                </a:lnTo>
                <a:lnTo>
                  <a:pt x="2074075" y="973924"/>
                </a:lnTo>
                <a:lnTo>
                  <a:pt x="2074075" y="935824"/>
                </a:lnTo>
                <a:close/>
              </a:path>
              <a:path w="3141979" h="1910080">
                <a:moveTo>
                  <a:pt x="2150275" y="935824"/>
                </a:moveTo>
                <a:lnTo>
                  <a:pt x="2112175" y="935824"/>
                </a:lnTo>
                <a:lnTo>
                  <a:pt x="2112175" y="973924"/>
                </a:lnTo>
                <a:lnTo>
                  <a:pt x="2150275" y="973924"/>
                </a:lnTo>
                <a:lnTo>
                  <a:pt x="2150275" y="935824"/>
                </a:lnTo>
                <a:close/>
              </a:path>
              <a:path w="3141979" h="1910080">
                <a:moveTo>
                  <a:pt x="2226475" y="935824"/>
                </a:moveTo>
                <a:lnTo>
                  <a:pt x="2188375" y="935824"/>
                </a:lnTo>
                <a:lnTo>
                  <a:pt x="2188375" y="973924"/>
                </a:lnTo>
                <a:lnTo>
                  <a:pt x="2226475" y="973924"/>
                </a:lnTo>
                <a:lnTo>
                  <a:pt x="2226475" y="935824"/>
                </a:lnTo>
                <a:close/>
              </a:path>
              <a:path w="3141979" h="1910080">
                <a:moveTo>
                  <a:pt x="2302675" y="935824"/>
                </a:moveTo>
                <a:lnTo>
                  <a:pt x="2264575" y="935824"/>
                </a:lnTo>
                <a:lnTo>
                  <a:pt x="2264575" y="973924"/>
                </a:lnTo>
                <a:lnTo>
                  <a:pt x="2302675" y="973924"/>
                </a:lnTo>
                <a:lnTo>
                  <a:pt x="2302675" y="935824"/>
                </a:lnTo>
                <a:close/>
              </a:path>
              <a:path w="3141979" h="1910080">
                <a:moveTo>
                  <a:pt x="2378875" y="935824"/>
                </a:moveTo>
                <a:lnTo>
                  <a:pt x="2340775" y="935824"/>
                </a:lnTo>
                <a:lnTo>
                  <a:pt x="2340775" y="973924"/>
                </a:lnTo>
                <a:lnTo>
                  <a:pt x="2378875" y="973924"/>
                </a:lnTo>
                <a:lnTo>
                  <a:pt x="2378875" y="935824"/>
                </a:lnTo>
                <a:close/>
              </a:path>
              <a:path w="3141979" h="1910080">
                <a:moveTo>
                  <a:pt x="2455075" y="935824"/>
                </a:moveTo>
                <a:lnTo>
                  <a:pt x="2416975" y="935824"/>
                </a:lnTo>
                <a:lnTo>
                  <a:pt x="2416975" y="973924"/>
                </a:lnTo>
                <a:lnTo>
                  <a:pt x="2455075" y="973924"/>
                </a:lnTo>
                <a:lnTo>
                  <a:pt x="2455075" y="935824"/>
                </a:lnTo>
                <a:close/>
              </a:path>
              <a:path w="3141979" h="1910080">
                <a:moveTo>
                  <a:pt x="2531275" y="935824"/>
                </a:moveTo>
                <a:lnTo>
                  <a:pt x="2493175" y="935824"/>
                </a:lnTo>
                <a:lnTo>
                  <a:pt x="2493175" y="973924"/>
                </a:lnTo>
                <a:lnTo>
                  <a:pt x="2531275" y="973924"/>
                </a:lnTo>
                <a:lnTo>
                  <a:pt x="2531275" y="935824"/>
                </a:lnTo>
                <a:close/>
              </a:path>
              <a:path w="3141979" h="1910080">
                <a:moveTo>
                  <a:pt x="2607475" y="935824"/>
                </a:moveTo>
                <a:lnTo>
                  <a:pt x="2569375" y="935824"/>
                </a:lnTo>
                <a:lnTo>
                  <a:pt x="2569375" y="973924"/>
                </a:lnTo>
                <a:lnTo>
                  <a:pt x="2607475" y="973924"/>
                </a:lnTo>
                <a:lnTo>
                  <a:pt x="2607475" y="935824"/>
                </a:lnTo>
                <a:close/>
              </a:path>
              <a:path w="3141979" h="1910080">
                <a:moveTo>
                  <a:pt x="2683675" y="935824"/>
                </a:moveTo>
                <a:lnTo>
                  <a:pt x="2645575" y="935824"/>
                </a:lnTo>
                <a:lnTo>
                  <a:pt x="2645575" y="973924"/>
                </a:lnTo>
                <a:lnTo>
                  <a:pt x="2683675" y="973924"/>
                </a:lnTo>
                <a:lnTo>
                  <a:pt x="2683675" y="935824"/>
                </a:lnTo>
                <a:close/>
              </a:path>
              <a:path w="3141979" h="1910080">
                <a:moveTo>
                  <a:pt x="2759875" y="935824"/>
                </a:moveTo>
                <a:lnTo>
                  <a:pt x="2721775" y="935824"/>
                </a:lnTo>
                <a:lnTo>
                  <a:pt x="2721775" y="973924"/>
                </a:lnTo>
                <a:lnTo>
                  <a:pt x="2759875" y="973924"/>
                </a:lnTo>
                <a:lnTo>
                  <a:pt x="2759875" y="935824"/>
                </a:lnTo>
                <a:close/>
              </a:path>
              <a:path w="3141979" h="1910080">
                <a:moveTo>
                  <a:pt x="2836075" y="935824"/>
                </a:moveTo>
                <a:lnTo>
                  <a:pt x="2797975" y="935824"/>
                </a:lnTo>
                <a:lnTo>
                  <a:pt x="2797975" y="973924"/>
                </a:lnTo>
                <a:lnTo>
                  <a:pt x="2836075" y="973924"/>
                </a:lnTo>
                <a:lnTo>
                  <a:pt x="2836075" y="935824"/>
                </a:lnTo>
                <a:close/>
              </a:path>
              <a:path w="3141979" h="1910080">
                <a:moveTo>
                  <a:pt x="2912275" y="935824"/>
                </a:moveTo>
                <a:lnTo>
                  <a:pt x="2874175" y="935824"/>
                </a:lnTo>
                <a:lnTo>
                  <a:pt x="2874175" y="973924"/>
                </a:lnTo>
                <a:lnTo>
                  <a:pt x="2912275" y="973924"/>
                </a:lnTo>
                <a:lnTo>
                  <a:pt x="2912275" y="935824"/>
                </a:lnTo>
                <a:close/>
              </a:path>
              <a:path w="3141979" h="1910080">
                <a:moveTo>
                  <a:pt x="2988475" y="935824"/>
                </a:moveTo>
                <a:lnTo>
                  <a:pt x="2950375" y="935824"/>
                </a:lnTo>
                <a:lnTo>
                  <a:pt x="2950375" y="973924"/>
                </a:lnTo>
                <a:lnTo>
                  <a:pt x="2988475" y="973924"/>
                </a:lnTo>
                <a:lnTo>
                  <a:pt x="2988475" y="935824"/>
                </a:lnTo>
                <a:close/>
              </a:path>
              <a:path w="3141979" h="1910080">
                <a:moveTo>
                  <a:pt x="3064675" y="935824"/>
                </a:moveTo>
                <a:lnTo>
                  <a:pt x="3026575" y="935824"/>
                </a:lnTo>
                <a:lnTo>
                  <a:pt x="3026575" y="973924"/>
                </a:lnTo>
                <a:lnTo>
                  <a:pt x="3064675" y="973924"/>
                </a:lnTo>
                <a:lnTo>
                  <a:pt x="3064675" y="935824"/>
                </a:lnTo>
                <a:close/>
              </a:path>
              <a:path w="3141979" h="1910080">
                <a:moveTo>
                  <a:pt x="3103253" y="973446"/>
                </a:moveTo>
                <a:lnTo>
                  <a:pt x="3065153" y="973446"/>
                </a:lnTo>
                <a:lnTo>
                  <a:pt x="3065153" y="1011546"/>
                </a:lnTo>
                <a:lnTo>
                  <a:pt x="3103253" y="1011546"/>
                </a:lnTo>
                <a:lnTo>
                  <a:pt x="3103253" y="973446"/>
                </a:lnTo>
                <a:close/>
              </a:path>
              <a:path w="3141979" h="1910080">
                <a:moveTo>
                  <a:pt x="3103253" y="1049646"/>
                </a:moveTo>
                <a:lnTo>
                  <a:pt x="3065153" y="1049646"/>
                </a:lnTo>
                <a:lnTo>
                  <a:pt x="3065153" y="1087746"/>
                </a:lnTo>
                <a:lnTo>
                  <a:pt x="3103253" y="1087746"/>
                </a:lnTo>
                <a:lnTo>
                  <a:pt x="3103253" y="1049646"/>
                </a:lnTo>
                <a:close/>
              </a:path>
              <a:path w="3141979" h="1910080">
                <a:moveTo>
                  <a:pt x="3103253" y="1125846"/>
                </a:moveTo>
                <a:lnTo>
                  <a:pt x="3065153" y="1125846"/>
                </a:lnTo>
                <a:lnTo>
                  <a:pt x="3065153" y="1163946"/>
                </a:lnTo>
                <a:lnTo>
                  <a:pt x="3103253" y="1163946"/>
                </a:lnTo>
                <a:lnTo>
                  <a:pt x="3103253" y="1125846"/>
                </a:lnTo>
                <a:close/>
              </a:path>
              <a:path w="3141979" h="1910080">
                <a:moveTo>
                  <a:pt x="3103253" y="1202046"/>
                </a:moveTo>
                <a:lnTo>
                  <a:pt x="3065153" y="1202046"/>
                </a:lnTo>
                <a:lnTo>
                  <a:pt x="3065153" y="1240146"/>
                </a:lnTo>
                <a:lnTo>
                  <a:pt x="3103253" y="1240146"/>
                </a:lnTo>
                <a:lnTo>
                  <a:pt x="3103253" y="1202046"/>
                </a:lnTo>
                <a:close/>
              </a:path>
              <a:path w="3141979" h="1910080">
                <a:moveTo>
                  <a:pt x="3103253" y="1278246"/>
                </a:moveTo>
                <a:lnTo>
                  <a:pt x="3065153" y="1278246"/>
                </a:lnTo>
                <a:lnTo>
                  <a:pt x="3065153" y="1316346"/>
                </a:lnTo>
                <a:lnTo>
                  <a:pt x="3103253" y="1316346"/>
                </a:lnTo>
                <a:lnTo>
                  <a:pt x="3103253" y="1278246"/>
                </a:lnTo>
                <a:close/>
              </a:path>
              <a:path w="3141979" h="1910080">
                <a:moveTo>
                  <a:pt x="3103253" y="1354446"/>
                </a:moveTo>
                <a:lnTo>
                  <a:pt x="3065153" y="1354446"/>
                </a:lnTo>
                <a:lnTo>
                  <a:pt x="3065153" y="1392546"/>
                </a:lnTo>
                <a:lnTo>
                  <a:pt x="3103253" y="1392546"/>
                </a:lnTo>
                <a:lnTo>
                  <a:pt x="3103253" y="1354446"/>
                </a:lnTo>
                <a:close/>
              </a:path>
              <a:path w="3141979" h="1910080">
                <a:moveTo>
                  <a:pt x="3103253" y="1430646"/>
                </a:moveTo>
                <a:lnTo>
                  <a:pt x="3065153" y="1430646"/>
                </a:lnTo>
                <a:lnTo>
                  <a:pt x="3065153" y="1468746"/>
                </a:lnTo>
                <a:lnTo>
                  <a:pt x="3103253" y="1468746"/>
                </a:lnTo>
                <a:lnTo>
                  <a:pt x="3103253" y="1430646"/>
                </a:lnTo>
                <a:close/>
              </a:path>
              <a:path w="3141979" h="1910080">
                <a:moveTo>
                  <a:pt x="3103253" y="1506846"/>
                </a:moveTo>
                <a:lnTo>
                  <a:pt x="3065153" y="1506846"/>
                </a:lnTo>
                <a:lnTo>
                  <a:pt x="3065153" y="1544946"/>
                </a:lnTo>
                <a:lnTo>
                  <a:pt x="3103253" y="1544946"/>
                </a:lnTo>
                <a:lnTo>
                  <a:pt x="3103253" y="1506846"/>
                </a:lnTo>
                <a:close/>
              </a:path>
              <a:path w="3141979" h="1910080">
                <a:moveTo>
                  <a:pt x="3103253" y="1583046"/>
                </a:moveTo>
                <a:lnTo>
                  <a:pt x="3065153" y="1583046"/>
                </a:lnTo>
                <a:lnTo>
                  <a:pt x="3065153" y="1621146"/>
                </a:lnTo>
                <a:lnTo>
                  <a:pt x="3103253" y="1621146"/>
                </a:lnTo>
                <a:lnTo>
                  <a:pt x="3103253" y="1583046"/>
                </a:lnTo>
                <a:close/>
              </a:path>
              <a:path w="3141979" h="1910080">
                <a:moveTo>
                  <a:pt x="3103253" y="1659246"/>
                </a:moveTo>
                <a:lnTo>
                  <a:pt x="3065153" y="1659246"/>
                </a:lnTo>
                <a:lnTo>
                  <a:pt x="3065153" y="1697346"/>
                </a:lnTo>
                <a:lnTo>
                  <a:pt x="3103253" y="1697346"/>
                </a:lnTo>
                <a:lnTo>
                  <a:pt x="3103253" y="1659246"/>
                </a:lnTo>
                <a:close/>
              </a:path>
              <a:path w="3141979" h="1910080">
                <a:moveTo>
                  <a:pt x="3103253" y="1735446"/>
                </a:moveTo>
                <a:lnTo>
                  <a:pt x="3065153" y="1735446"/>
                </a:lnTo>
                <a:lnTo>
                  <a:pt x="3065153" y="1773546"/>
                </a:lnTo>
                <a:lnTo>
                  <a:pt x="3103253" y="1773546"/>
                </a:lnTo>
                <a:lnTo>
                  <a:pt x="3103253" y="1735446"/>
                </a:lnTo>
                <a:close/>
              </a:path>
              <a:path w="3141979" h="1910080">
                <a:moveTo>
                  <a:pt x="3141353" y="1795445"/>
                </a:moveTo>
                <a:lnTo>
                  <a:pt x="3027053" y="1795445"/>
                </a:lnTo>
                <a:lnTo>
                  <a:pt x="3084203" y="1909745"/>
                </a:lnTo>
                <a:lnTo>
                  <a:pt x="3131828" y="1814495"/>
                </a:lnTo>
                <a:lnTo>
                  <a:pt x="3065153" y="1814495"/>
                </a:lnTo>
                <a:lnTo>
                  <a:pt x="3065153" y="1811646"/>
                </a:lnTo>
                <a:lnTo>
                  <a:pt x="3133253" y="1811646"/>
                </a:lnTo>
                <a:lnTo>
                  <a:pt x="3141353" y="1795445"/>
                </a:lnTo>
                <a:close/>
              </a:path>
              <a:path w="3141979" h="1910080">
                <a:moveTo>
                  <a:pt x="3103253" y="1811646"/>
                </a:moveTo>
                <a:lnTo>
                  <a:pt x="3065153" y="1811646"/>
                </a:lnTo>
                <a:lnTo>
                  <a:pt x="3065153" y="1814495"/>
                </a:lnTo>
                <a:lnTo>
                  <a:pt x="3103253" y="1814495"/>
                </a:lnTo>
                <a:lnTo>
                  <a:pt x="3103253" y="1811646"/>
                </a:lnTo>
                <a:close/>
              </a:path>
              <a:path w="3141979" h="1910080">
                <a:moveTo>
                  <a:pt x="3133253" y="1811646"/>
                </a:moveTo>
                <a:lnTo>
                  <a:pt x="3103253" y="1811646"/>
                </a:lnTo>
                <a:lnTo>
                  <a:pt x="3103253" y="1814495"/>
                </a:lnTo>
                <a:lnTo>
                  <a:pt x="3131828" y="1814495"/>
                </a:lnTo>
                <a:lnTo>
                  <a:pt x="3133253" y="1811646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83948" y="3466833"/>
            <a:ext cx="902969" cy="1192530"/>
          </a:xfrm>
          <a:custGeom>
            <a:avLst/>
            <a:gdLst/>
            <a:ahLst/>
            <a:cxnLst/>
            <a:rect l="l" t="t" r="r" b="b"/>
            <a:pathLst>
              <a:path w="902970" h="1192529">
                <a:moveTo>
                  <a:pt x="902653" y="0"/>
                </a:moveTo>
                <a:lnTo>
                  <a:pt x="864553" y="0"/>
                </a:lnTo>
                <a:lnTo>
                  <a:pt x="864553" y="38100"/>
                </a:lnTo>
                <a:lnTo>
                  <a:pt x="902653" y="38100"/>
                </a:lnTo>
                <a:lnTo>
                  <a:pt x="902653" y="0"/>
                </a:lnTo>
                <a:close/>
              </a:path>
              <a:path w="902970" h="1192529">
                <a:moveTo>
                  <a:pt x="826453" y="0"/>
                </a:moveTo>
                <a:lnTo>
                  <a:pt x="788353" y="0"/>
                </a:lnTo>
                <a:lnTo>
                  <a:pt x="788353" y="38100"/>
                </a:lnTo>
                <a:lnTo>
                  <a:pt x="826453" y="38100"/>
                </a:lnTo>
                <a:lnTo>
                  <a:pt x="826453" y="0"/>
                </a:lnTo>
                <a:close/>
              </a:path>
              <a:path w="902970" h="1192529">
                <a:moveTo>
                  <a:pt x="750253" y="0"/>
                </a:moveTo>
                <a:lnTo>
                  <a:pt x="712153" y="0"/>
                </a:lnTo>
                <a:lnTo>
                  <a:pt x="712153" y="38100"/>
                </a:lnTo>
                <a:lnTo>
                  <a:pt x="750253" y="38100"/>
                </a:lnTo>
                <a:lnTo>
                  <a:pt x="750253" y="0"/>
                </a:lnTo>
                <a:close/>
              </a:path>
              <a:path w="902970" h="1192529">
                <a:moveTo>
                  <a:pt x="674053" y="0"/>
                </a:moveTo>
                <a:lnTo>
                  <a:pt x="635953" y="0"/>
                </a:lnTo>
                <a:lnTo>
                  <a:pt x="635953" y="38100"/>
                </a:lnTo>
                <a:lnTo>
                  <a:pt x="674053" y="38100"/>
                </a:lnTo>
                <a:lnTo>
                  <a:pt x="674053" y="0"/>
                </a:lnTo>
                <a:close/>
              </a:path>
              <a:path w="902970" h="1192529">
                <a:moveTo>
                  <a:pt x="597853" y="0"/>
                </a:moveTo>
                <a:lnTo>
                  <a:pt x="559753" y="0"/>
                </a:lnTo>
                <a:lnTo>
                  <a:pt x="559753" y="38100"/>
                </a:lnTo>
                <a:lnTo>
                  <a:pt x="597853" y="38100"/>
                </a:lnTo>
                <a:lnTo>
                  <a:pt x="597853" y="0"/>
                </a:lnTo>
                <a:close/>
              </a:path>
              <a:path w="902970" h="1192529">
                <a:moveTo>
                  <a:pt x="521653" y="0"/>
                </a:moveTo>
                <a:lnTo>
                  <a:pt x="483553" y="0"/>
                </a:lnTo>
                <a:lnTo>
                  <a:pt x="483553" y="38100"/>
                </a:lnTo>
                <a:lnTo>
                  <a:pt x="521653" y="38100"/>
                </a:lnTo>
                <a:lnTo>
                  <a:pt x="521653" y="0"/>
                </a:lnTo>
                <a:close/>
              </a:path>
              <a:path w="902970" h="1192529">
                <a:moveTo>
                  <a:pt x="445453" y="0"/>
                </a:moveTo>
                <a:lnTo>
                  <a:pt x="407353" y="0"/>
                </a:lnTo>
                <a:lnTo>
                  <a:pt x="407353" y="38100"/>
                </a:lnTo>
                <a:lnTo>
                  <a:pt x="445453" y="38100"/>
                </a:lnTo>
                <a:lnTo>
                  <a:pt x="445453" y="0"/>
                </a:lnTo>
                <a:close/>
              </a:path>
              <a:path w="902970" h="1192529">
                <a:moveTo>
                  <a:pt x="369253" y="0"/>
                </a:moveTo>
                <a:lnTo>
                  <a:pt x="331153" y="0"/>
                </a:lnTo>
                <a:lnTo>
                  <a:pt x="331153" y="38100"/>
                </a:lnTo>
                <a:lnTo>
                  <a:pt x="369253" y="38100"/>
                </a:lnTo>
                <a:lnTo>
                  <a:pt x="369253" y="0"/>
                </a:lnTo>
                <a:close/>
              </a:path>
              <a:path w="902970" h="1192529">
                <a:moveTo>
                  <a:pt x="293053" y="0"/>
                </a:moveTo>
                <a:lnTo>
                  <a:pt x="254953" y="0"/>
                </a:lnTo>
                <a:lnTo>
                  <a:pt x="254953" y="38100"/>
                </a:lnTo>
                <a:lnTo>
                  <a:pt x="293053" y="38100"/>
                </a:lnTo>
                <a:lnTo>
                  <a:pt x="293053" y="0"/>
                </a:lnTo>
                <a:close/>
              </a:path>
              <a:path w="902970" h="1192529">
                <a:moveTo>
                  <a:pt x="216853" y="0"/>
                </a:moveTo>
                <a:lnTo>
                  <a:pt x="178753" y="0"/>
                </a:lnTo>
                <a:lnTo>
                  <a:pt x="178753" y="38100"/>
                </a:lnTo>
                <a:lnTo>
                  <a:pt x="216853" y="38100"/>
                </a:lnTo>
                <a:lnTo>
                  <a:pt x="216853" y="0"/>
                </a:lnTo>
                <a:close/>
              </a:path>
              <a:path w="902970" h="1192529">
                <a:moveTo>
                  <a:pt x="140653" y="0"/>
                </a:moveTo>
                <a:lnTo>
                  <a:pt x="102553" y="0"/>
                </a:lnTo>
                <a:lnTo>
                  <a:pt x="102553" y="38100"/>
                </a:lnTo>
                <a:lnTo>
                  <a:pt x="140653" y="38100"/>
                </a:lnTo>
                <a:lnTo>
                  <a:pt x="140653" y="0"/>
                </a:lnTo>
                <a:close/>
              </a:path>
              <a:path w="902970" h="1192529">
                <a:moveTo>
                  <a:pt x="64453" y="0"/>
                </a:moveTo>
                <a:lnTo>
                  <a:pt x="38100" y="0"/>
                </a:lnTo>
                <a:lnTo>
                  <a:pt x="38100" y="49846"/>
                </a:lnTo>
                <a:lnTo>
                  <a:pt x="76200" y="49846"/>
                </a:lnTo>
                <a:lnTo>
                  <a:pt x="76200" y="38100"/>
                </a:lnTo>
                <a:lnTo>
                  <a:pt x="57150" y="38100"/>
                </a:lnTo>
                <a:lnTo>
                  <a:pt x="64453" y="30796"/>
                </a:lnTo>
                <a:lnTo>
                  <a:pt x="64453" y="0"/>
                </a:lnTo>
                <a:close/>
              </a:path>
              <a:path w="902970" h="1192529">
                <a:moveTo>
                  <a:pt x="64453" y="30796"/>
                </a:moveTo>
                <a:lnTo>
                  <a:pt x="57150" y="38100"/>
                </a:lnTo>
                <a:lnTo>
                  <a:pt x="64453" y="38100"/>
                </a:lnTo>
                <a:lnTo>
                  <a:pt x="64453" y="30796"/>
                </a:lnTo>
                <a:close/>
              </a:path>
              <a:path w="902970" h="1192529">
                <a:moveTo>
                  <a:pt x="76200" y="19050"/>
                </a:moveTo>
                <a:lnTo>
                  <a:pt x="64453" y="30796"/>
                </a:lnTo>
                <a:lnTo>
                  <a:pt x="64453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902970" h="1192529">
                <a:moveTo>
                  <a:pt x="76200" y="87946"/>
                </a:moveTo>
                <a:lnTo>
                  <a:pt x="38100" y="87946"/>
                </a:lnTo>
                <a:lnTo>
                  <a:pt x="38100" y="126046"/>
                </a:lnTo>
                <a:lnTo>
                  <a:pt x="76200" y="126046"/>
                </a:lnTo>
                <a:lnTo>
                  <a:pt x="76200" y="87946"/>
                </a:lnTo>
                <a:close/>
              </a:path>
              <a:path w="902970" h="1192529">
                <a:moveTo>
                  <a:pt x="76200" y="164146"/>
                </a:moveTo>
                <a:lnTo>
                  <a:pt x="38100" y="164146"/>
                </a:lnTo>
                <a:lnTo>
                  <a:pt x="38100" y="202246"/>
                </a:lnTo>
                <a:lnTo>
                  <a:pt x="76200" y="202246"/>
                </a:lnTo>
                <a:lnTo>
                  <a:pt x="76200" y="164146"/>
                </a:lnTo>
                <a:close/>
              </a:path>
              <a:path w="902970" h="1192529">
                <a:moveTo>
                  <a:pt x="76200" y="240346"/>
                </a:moveTo>
                <a:lnTo>
                  <a:pt x="38100" y="240346"/>
                </a:lnTo>
                <a:lnTo>
                  <a:pt x="38100" y="278446"/>
                </a:lnTo>
                <a:lnTo>
                  <a:pt x="76200" y="278446"/>
                </a:lnTo>
                <a:lnTo>
                  <a:pt x="76200" y="240346"/>
                </a:lnTo>
                <a:close/>
              </a:path>
              <a:path w="902970" h="1192529">
                <a:moveTo>
                  <a:pt x="76200" y="316546"/>
                </a:moveTo>
                <a:lnTo>
                  <a:pt x="38100" y="316546"/>
                </a:lnTo>
                <a:lnTo>
                  <a:pt x="38100" y="354646"/>
                </a:lnTo>
                <a:lnTo>
                  <a:pt x="76200" y="354646"/>
                </a:lnTo>
                <a:lnTo>
                  <a:pt x="76200" y="316546"/>
                </a:lnTo>
                <a:close/>
              </a:path>
              <a:path w="902970" h="1192529">
                <a:moveTo>
                  <a:pt x="76200" y="392746"/>
                </a:moveTo>
                <a:lnTo>
                  <a:pt x="38100" y="392746"/>
                </a:lnTo>
                <a:lnTo>
                  <a:pt x="38100" y="430846"/>
                </a:lnTo>
                <a:lnTo>
                  <a:pt x="76200" y="430846"/>
                </a:lnTo>
                <a:lnTo>
                  <a:pt x="76200" y="392746"/>
                </a:lnTo>
                <a:close/>
              </a:path>
              <a:path w="902970" h="1192529">
                <a:moveTo>
                  <a:pt x="76200" y="468946"/>
                </a:moveTo>
                <a:lnTo>
                  <a:pt x="38100" y="468946"/>
                </a:lnTo>
                <a:lnTo>
                  <a:pt x="38100" y="507046"/>
                </a:lnTo>
                <a:lnTo>
                  <a:pt x="76200" y="507046"/>
                </a:lnTo>
                <a:lnTo>
                  <a:pt x="76200" y="468946"/>
                </a:lnTo>
                <a:close/>
              </a:path>
              <a:path w="902970" h="1192529">
                <a:moveTo>
                  <a:pt x="76200" y="545146"/>
                </a:moveTo>
                <a:lnTo>
                  <a:pt x="38100" y="545146"/>
                </a:lnTo>
                <a:lnTo>
                  <a:pt x="38100" y="583246"/>
                </a:lnTo>
                <a:lnTo>
                  <a:pt x="76200" y="583246"/>
                </a:lnTo>
                <a:lnTo>
                  <a:pt x="76200" y="545146"/>
                </a:lnTo>
                <a:close/>
              </a:path>
              <a:path w="902970" h="1192529">
                <a:moveTo>
                  <a:pt x="76200" y="621346"/>
                </a:moveTo>
                <a:lnTo>
                  <a:pt x="38100" y="621346"/>
                </a:lnTo>
                <a:lnTo>
                  <a:pt x="38100" y="659446"/>
                </a:lnTo>
                <a:lnTo>
                  <a:pt x="76200" y="659446"/>
                </a:lnTo>
                <a:lnTo>
                  <a:pt x="76200" y="621346"/>
                </a:lnTo>
                <a:close/>
              </a:path>
              <a:path w="902970" h="1192529">
                <a:moveTo>
                  <a:pt x="76200" y="697546"/>
                </a:moveTo>
                <a:lnTo>
                  <a:pt x="38100" y="697546"/>
                </a:lnTo>
                <a:lnTo>
                  <a:pt x="38100" y="735646"/>
                </a:lnTo>
                <a:lnTo>
                  <a:pt x="76200" y="735646"/>
                </a:lnTo>
                <a:lnTo>
                  <a:pt x="76200" y="697546"/>
                </a:lnTo>
                <a:close/>
              </a:path>
              <a:path w="902970" h="1192529">
                <a:moveTo>
                  <a:pt x="76200" y="773746"/>
                </a:moveTo>
                <a:lnTo>
                  <a:pt x="38100" y="773746"/>
                </a:lnTo>
                <a:lnTo>
                  <a:pt x="38100" y="811846"/>
                </a:lnTo>
                <a:lnTo>
                  <a:pt x="76200" y="811846"/>
                </a:lnTo>
                <a:lnTo>
                  <a:pt x="76200" y="773746"/>
                </a:lnTo>
                <a:close/>
              </a:path>
              <a:path w="902970" h="1192529">
                <a:moveTo>
                  <a:pt x="76200" y="849946"/>
                </a:moveTo>
                <a:lnTo>
                  <a:pt x="38100" y="849946"/>
                </a:lnTo>
                <a:lnTo>
                  <a:pt x="38100" y="888046"/>
                </a:lnTo>
                <a:lnTo>
                  <a:pt x="76200" y="888046"/>
                </a:lnTo>
                <a:lnTo>
                  <a:pt x="76200" y="849946"/>
                </a:lnTo>
                <a:close/>
              </a:path>
              <a:path w="902970" h="1192529">
                <a:moveTo>
                  <a:pt x="76200" y="926146"/>
                </a:moveTo>
                <a:lnTo>
                  <a:pt x="38100" y="926146"/>
                </a:lnTo>
                <a:lnTo>
                  <a:pt x="38100" y="964246"/>
                </a:lnTo>
                <a:lnTo>
                  <a:pt x="76200" y="964246"/>
                </a:lnTo>
                <a:lnTo>
                  <a:pt x="76200" y="926146"/>
                </a:lnTo>
                <a:close/>
              </a:path>
              <a:path w="902970" h="1192529">
                <a:moveTo>
                  <a:pt x="76200" y="1002346"/>
                </a:moveTo>
                <a:lnTo>
                  <a:pt x="38100" y="1002346"/>
                </a:lnTo>
                <a:lnTo>
                  <a:pt x="38100" y="1040446"/>
                </a:lnTo>
                <a:lnTo>
                  <a:pt x="76200" y="1040446"/>
                </a:lnTo>
                <a:lnTo>
                  <a:pt x="76200" y="1002346"/>
                </a:lnTo>
                <a:close/>
              </a:path>
              <a:path w="902970" h="1192529">
                <a:moveTo>
                  <a:pt x="114300" y="1078109"/>
                </a:moveTo>
                <a:lnTo>
                  <a:pt x="0" y="1078109"/>
                </a:lnTo>
                <a:lnTo>
                  <a:pt x="57150" y="1192409"/>
                </a:lnTo>
                <a:lnTo>
                  <a:pt x="104775" y="1097159"/>
                </a:lnTo>
                <a:lnTo>
                  <a:pt x="38100" y="1097159"/>
                </a:lnTo>
                <a:lnTo>
                  <a:pt x="38100" y="1078546"/>
                </a:lnTo>
                <a:lnTo>
                  <a:pt x="114081" y="1078546"/>
                </a:lnTo>
                <a:lnTo>
                  <a:pt x="114300" y="1078109"/>
                </a:lnTo>
                <a:close/>
              </a:path>
              <a:path w="902970" h="1192529">
                <a:moveTo>
                  <a:pt x="76200" y="1078546"/>
                </a:moveTo>
                <a:lnTo>
                  <a:pt x="38100" y="1078546"/>
                </a:lnTo>
                <a:lnTo>
                  <a:pt x="38100" y="1097159"/>
                </a:lnTo>
                <a:lnTo>
                  <a:pt x="76200" y="1097159"/>
                </a:lnTo>
                <a:lnTo>
                  <a:pt x="76200" y="1078546"/>
                </a:lnTo>
                <a:close/>
              </a:path>
              <a:path w="902970" h="1192529">
                <a:moveTo>
                  <a:pt x="114081" y="1078546"/>
                </a:moveTo>
                <a:lnTo>
                  <a:pt x="76200" y="1078546"/>
                </a:lnTo>
                <a:lnTo>
                  <a:pt x="76200" y="1097159"/>
                </a:lnTo>
                <a:lnTo>
                  <a:pt x="104775" y="1097159"/>
                </a:lnTo>
                <a:lnTo>
                  <a:pt x="114081" y="107854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22586" y="3897365"/>
            <a:ext cx="1740535" cy="771525"/>
          </a:xfrm>
          <a:custGeom>
            <a:avLst/>
            <a:gdLst/>
            <a:ahLst/>
            <a:cxnLst/>
            <a:rect l="l" t="t" r="r" b="b"/>
            <a:pathLst>
              <a:path w="1740534" h="771525">
                <a:moveTo>
                  <a:pt x="1740463" y="0"/>
                </a:moveTo>
                <a:lnTo>
                  <a:pt x="1702363" y="0"/>
                </a:lnTo>
                <a:lnTo>
                  <a:pt x="1702363" y="38100"/>
                </a:lnTo>
                <a:lnTo>
                  <a:pt x="1740463" y="38100"/>
                </a:lnTo>
                <a:lnTo>
                  <a:pt x="1740463" y="0"/>
                </a:lnTo>
                <a:close/>
              </a:path>
              <a:path w="1740534" h="771525">
                <a:moveTo>
                  <a:pt x="1740463" y="76200"/>
                </a:moveTo>
                <a:lnTo>
                  <a:pt x="1702363" y="76200"/>
                </a:lnTo>
                <a:lnTo>
                  <a:pt x="1702363" y="114300"/>
                </a:lnTo>
                <a:lnTo>
                  <a:pt x="1740463" y="114300"/>
                </a:lnTo>
                <a:lnTo>
                  <a:pt x="1740463" y="76200"/>
                </a:lnTo>
                <a:close/>
              </a:path>
              <a:path w="1740534" h="771525">
                <a:moveTo>
                  <a:pt x="1740463" y="152400"/>
                </a:moveTo>
                <a:lnTo>
                  <a:pt x="1702363" y="152400"/>
                </a:lnTo>
                <a:lnTo>
                  <a:pt x="1702363" y="190500"/>
                </a:lnTo>
                <a:lnTo>
                  <a:pt x="1740463" y="190500"/>
                </a:lnTo>
                <a:lnTo>
                  <a:pt x="1740463" y="152400"/>
                </a:lnTo>
                <a:close/>
              </a:path>
              <a:path w="1740534" h="771525">
                <a:moveTo>
                  <a:pt x="1740463" y="228600"/>
                </a:moveTo>
                <a:lnTo>
                  <a:pt x="1702363" y="228600"/>
                </a:lnTo>
                <a:lnTo>
                  <a:pt x="1702363" y="266700"/>
                </a:lnTo>
                <a:lnTo>
                  <a:pt x="1740463" y="266700"/>
                </a:lnTo>
                <a:lnTo>
                  <a:pt x="1740463" y="228600"/>
                </a:lnTo>
                <a:close/>
              </a:path>
              <a:path w="1740534" h="771525">
                <a:moveTo>
                  <a:pt x="1740463" y="304800"/>
                </a:moveTo>
                <a:lnTo>
                  <a:pt x="1702363" y="304800"/>
                </a:lnTo>
                <a:lnTo>
                  <a:pt x="1702363" y="342900"/>
                </a:lnTo>
                <a:lnTo>
                  <a:pt x="1740463" y="342900"/>
                </a:lnTo>
                <a:lnTo>
                  <a:pt x="1740463" y="304800"/>
                </a:lnTo>
                <a:close/>
              </a:path>
              <a:path w="1740534" h="771525">
                <a:moveTo>
                  <a:pt x="1721413" y="366640"/>
                </a:moveTo>
                <a:lnTo>
                  <a:pt x="1688003" y="366640"/>
                </a:lnTo>
                <a:lnTo>
                  <a:pt x="1688003" y="404740"/>
                </a:lnTo>
                <a:lnTo>
                  <a:pt x="1740463" y="404740"/>
                </a:lnTo>
                <a:lnTo>
                  <a:pt x="1740463" y="385690"/>
                </a:lnTo>
                <a:lnTo>
                  <a:pt x="1702363" y="385690"/>
                </a:lnTo>
                <a:lnTo>
                  <a:pt x="1702363" y="381000"/>
                </a:lnTo>
                <a:lnTo>
                  <a:pt x="1707053" y="381000"/>
                </a:lnTo>
                <a:lnTo>
                  <a:pt x="1721413" y="366640"/>
                </a:lnTo>
                <a:close/>
              </a:path>
              <a:path w="1740534" h="771525">
                <a:moveTo>
                  <a:pt x="1707053" y="381000"/>
                </a:moveTo>
                <a:lnTo>
                  <a:pt x="1702363" y="381000"/>
                </a:lnTo>
                <a:lnTo>
                  <a:pt x="1702363" y="385690"/>
                </a:lnTo>
                <a:lnTo>
                  <a:pt x="1707053" y="381000"/>
                </a:lnTo>
                <a:close/>
              </a:path>
              <a:path w="1740534" h="771525">
                <a:moveTo>
                  <a:pt x="1740463" y="381000"/>
                </a:moveTo>
                <a:lnTo>
                  <a:pt x="1707053" y="381000"/>
                </a:lnTo>
                <a:lnTo>
                  <a:pt x="1702363" y="385690"/>
                </a:lnTo>
                <a:lnTo>
                  <a:pt x="1740463" y="385690"/>
                </a:lnTo>
                <a:lnTo>
                  <a:pt x="1740463" y="381000"/>
                </a:lnTo>
                <a:close/>
              </a:path>
              <a:path w="1740534" h="771525">
                <a:moveTo>
                  <a:pt x="1649903" y="366640"/>
                </a:moveTo>
                <a:lnTo>
                  <a:pt x="1611803" y="366640"/>
                </a:lnTo>
                <a:lnTo>
                  <a:pt x="1611803" y="404740"/>
                </a:lnTo>
                <a:lnTo>
                  <a:pt x="1649903" y="404740"/>
                </a:lnTo>
                <a:lnTo>
                  <a:pt x="1649903" y="366640"/>
                </a:lnTo>
                <a:close/>
              </a:path>
              <a:path w="1740534" h="771525">
                <a:moveTo>
                  <a:pt x="1573703" y="366640"/>
                </a:moveTo>
                <a:lnTo>
                  <a:pt x="1535603" y="366640"/>
                </a:lnTo>
                <a:lnTo>
                  <a:pt x="1535603" y="404740"/>
                </a:lnTo>
                <a:lnTo>
                  <a:pt x="1573703" y="404740"/>
                </a:lnTo>
                <a:lnTo>
                  <a:pt x="1573703" y="366640"/>
                </a:lnTo>
                <a:close/>
              </a:path>
              <a:path w="1740534" h="771525">
                <a:moveTo>
                  <a:pt x="1497503" y="366640"/>
                </a:moveTo>
                <a:lnTo>
                  <a:pt x="1459403" y="366640"/>
                </a:lnTo>
                <a:lnTo>
                  <a:pt x="1459403" y="404740"/>
                </a:lnTo>
                <a:lnTo>
                  <a:pt x="1497503" y="404740"/>
                </a:lnTo>
                <a:lnTo>
                  <a:pt x="1497503" y="366640"/>
                </a:lnTo>
                <a:close/>
              </a:path>
              <a:path w="1740534" h="771525">
                <a:moveTo>
                  <a:pt x="1421303" y="366640"/>
                </a:moveTo>
                <a:lnTo>
                  <a:pt x="1383203" y="366640"/>
                </a:lnTo>
                <a:lnTo>
                  <a:pt x="1383203" y="404740"/>
                </a:lnTo>
                <a:lnTo>
                  <a:pt x="1421303" y="404740"/>
                </a:lnTo>
                <a:lnTo>
                  <a:pt x="1421303" y="366640"/>
                </a:lnTo>
                <a:close/>
              </a:path>
              <a:path w="1740534" h="771525">
                <a:moveTo>
                  <a:pt x="1345103" y="366640"/>
                </a:moveTo>
                <a:lnTo>
                  <a:pt x="1307003" y="366640"/>
                </a:lnTo>
                <a:lnTo>
                  <a:pt x="1307003" y="404740"/>
                </a:lnTo>
                <a:lnTo>
                  <a:pt x="1345103" y="404740"/>
                </a:lnTo>
                <a:lnTo>
                  <a:pt x="1345103" y="366640"/>
                </a:lnTo>
                <a:close/>
              </a:path>
              <a:path w="1740534" h="771525">
                <a:moveTo>
                  <a:pt x="1268903" y="366640"/>
                </a:moveTo>
                <a:lnTo>
                  <a:pt x="1230803" y="366640"/>
                </a:lnTo>
                <a:lnTo>
                  <a:pt x="1230803" y="404740"/>
                </a:lnTo>
                <a:lnTo>
                  <a:pt x="1268903" y="404740"/>
                </a:lnTo>
                <a:lnTo>
                  <a:pt x="1268903" y="366640"/>
                </a:lnTo>
                <a:close/>
              </a:path>
              <a:path w="1740534" h="771525">
                <a:moveTo>
                  <a:pt x="1192703" y="366640"/>
                </a:moveTo>
                <a:lnTo>
                  <a:pt x="1154603" y="366640"/>
                </a:lnTo>
                <a:lnTo>
                  <a:pt x="1154603" y="404740"/>
                </a:lnTo>
                <a:lnTo>
                  <a:pt x="1192703" y="404740"/>
                </a:lnTo>
                <a:lnTo>
                  <a:pt x="1192703" y="366640"/>
                </a:lnTo>
                <a:close/>
              </a:path>
              <a:path w="1740534" h="771525">
                <a:moveTo>
                  <a:pt x="1116503" y="366640"/>
                </a:moveTo>
                <a:lnTo>
                  <a:pt x="1078403" y="366640"/>
                </a:lnTo>
                <a:lnTo>
                  <a:pt x="1078403" y="404740"/>
                </a:lnTo>
                <a:lnTo>
                  <a:pt x="1116503" y="404740"/>
                </a:lnTo>
                <a:lnTo>
                  <a:pt x="1116503" y="366640"/>
                </a:lnTo>
                <a:close/>
              </a:path>
              <a:path w="1740534" h="771525">
                <a:moveTo>
                  <a:pt x="1040303" y="366640"/>
                </a:moveTo>
                <a:lnTo>
                  <a:pt x="1002203" y="366640"/>
                </a:lnTo>
                <a:lnTo>
                  <a:pt x="1002203" y="404740"/>
                </a:lnTo>
                <a:lnTo>
                  <a:pt x="1040303" y="404740"/>
                </a:lnTo>
                <a:lnTo>
                  <a:pt x="1040303" y="366640"/>
                </a:lnTo>
                <a:close/>
              </a:path>
              <a:path w="1740534" h="771525">
                <a:moveTo>
                  <a:pt x="964103" y="366640"/>
                </a:moveTo>
                <a:lnTo>
                  <a:pt x="926003" y="366640"/>
                </a:lnTo>
                <a:lnTo>
                  <a:pt x="926003" y="404740"/>
                </a:lnTo>
                <a:lnTo>
                  <a:pt x="964103" y="404740"/>
                </a:lnTo>
                <a:lnTo>
                  <a:pt x="964103" y="366640"/>
                </a:lnTo>
                <a:close/>
              </a:path>
              <a:path w="1740534" h="771525">
                <a:moveTo>
                  <a:pt x="887903" y="366640"/>
                </a:moveTo>
                <a:lnTo>
                  <a:pt x="849803" y="366640"/>
                </a:lnTo>
                <a:lnTo>
                  <a:pt x="849803" y="404740"/>
                </a:lnTo>
                <a:lnTo>
                  <a:pt x="887903" y="404740"/>
                </a:lnTo>
                <a:lnTo>
                  <a:pt x="887903" y="366640"/>
                </a:lnTo>
                <a:close/>
              </a:path>
              <a:path w="1740534" h="771525">
                <a:moveTo>
                  <a:pt x="811703" y="366640"/>
                </a:moveTo>
                <a:lnTo>
                  <a:pt x="773603" y="366640"/>
                </a:lnTo>
                <a:lnTo>
                  <a:pt x="773603" y="404740"/>
                </a:lnTo>
                <a:lnTo>
                  <a:pt x="811703" y="404740"/>
                </a:lnTo>
                <a:lnTo>
                  <a:pt x="811703" y="366640"/>
                </a:lnTo>
                <a:close/>
              </a:path>
              <a:path w="1740534" h="771525">
                <a:moveTo>
                  <a:pt x="735503" y="366640"/>
                </a:moveTo>
                <a:lnTo>
                  <a:pt x="697403" y="366640"/>
                </a:lnTo>
                <a:lnTo>
                  <a:pt x="697403" y="404740"/>
                </a:lnTo>
                <a:lnTo>
                  <a:pt x="735503" y="404740"/>
                </a:lnTo>
                <a:lnTo>
                  <a:pt x="735503" y="366640"/>
                </a:lnTo>
                <a:close/>
              </a:path>
              <a:path w="1740534" h="771525">
                <a:moveTo>
                  <a:pt x="659303" y="366640"/>
                </a:moveTo>
                <a:lnTo>
                  <a:pt x="621203" y="366640"/>
                </a:lnTo>
                <a:lnTo>
                  <a:pt x="621203" y="404740"/>
                </a:lnTo>
                <a:lnTo>
                  <a:pt x="659303" y="404740"/>
                </a:lnTo>
                <a:lnTo>
                  <a:pt x="659303" y="366640"/>
                </a:lnTo>
                <a:close/>
              </a:path>
              <a:path w="1740534" h="771525">
                <a:moveTo>
                  <a:pt x="583103" y="366640"/>
                </a:moveTo>
                <a:lnTo>
                  <a:pt x="545003" y="366640"/>
                </a:lnTo>
                <a:lnTo>
                  <a:pt x="545003" y="404740"/>
                </a:lnTo>
                <a:lnTo>
                  <a:pt x="583103" y="404740"/>
                </a:lnTo>
                <a:lnTo>
                  <a:pt x="583103" y="366640"/>
                </a:lnTo>
                <a:close/>
              </a:path>
              <a:path w="1740534" h="771525">
                <a:moveTo>
                  <a:pt x="506903" y="366640"/>
                </a:moveTo>
                <a:lnTo>
                  <a:pt x="468803" y="366640"/>
                </a:lnTo>
                <a:lnTo>
                  <a:pt x="468803" y="404740"/>
                </a:lnTo>
                <a:lnTo>
                  <a:pt x="506903" y="404740"/>
                </a:lnTo>
                <a:lnTo>
                  <a:pt x="506903" y="366640"/>
                </a:lnTo>
                <a:close/>
              </a:path>
              <a:path w="1740534" h="771525">
                <a:moveTo>
                  <a:pt x="430703" y="366640"/>
                </a:moveTo>
                <a:lnTo>
                  <a:pt x="392603" y="366640"/>
                </a:lnTo>
                <a:lnTo>
                  <a:pt x="392603" y="404740"/>
                </a:lnTo>
                <a:lnTo>
                  <a:pt x="430703" y="404740"/>
                </a:lnTo>
                <a:lnTo>
                  <a:pt x="430703" y="366640"/>
                </a:lnTo>
                <a:close/>
              </a:path>
              <a:path w="1740534" h="771525">
                <a:moveTo>
                  <a:pt x="354503" y="366640"/>
                </a:moveTo>
                <a:lnTo>
                  <a:pt x="316403" y="366640"/>
                </a:lnTo>
                <a:lnTo>
                  <a:pt x="316403" y="404740"/>
                </a:lnTo>
                <a:lnTo>
                  <a:pt x="354503" y="404740"/>
                </a:lnTo>
                <a:lnTo>
                  <a:pt x="354503" y="366640"/>
                </a:lnTo>
                <a:close/>
              </a:path>
              <a:path w="1740534" h="771525">
                <a:moveTo>
                  <a:pt x="278303" y="366640"/>
                </a:moveTo>
                <a:lnTo>
                  <a:pt x="240203" y="366640"/>
                </a:lnTo>
                <a:lnTo>
                  <a:pt x="240203" y="404740"/>
                </a:lnTo>
                <a:lnTo>
                  <a:pt x="278303" y="404740"/>
                </a:lnTo>
                <a:lnTo>
                  <a:pt x="278303" y="366640"/>
                </a:lnTo>
                <a:close/>
              </a:path>
              <a:path w="1740534" h="771525">
                <a:moveTo>
                  <a:pt x="202103" y="366640"/>
                </a:moveTo>
                <a:lnTo>
                  <a:pt x="164003" y="366640"/>
                </a:lnTo>
                <a:lnTo>
                  <a:pt x="164003" y="404740"/>
                </a:lnTo>
                <a:lnTo>
                  <a:pt x="202103" y="404740"/>
                </a:lnTo>
                <a:lnTo>
                  <a:pt x="202103" y="366640"/>
                </a:lnTo>
                <a:close/>
              </a:path>
              <a:path w="1740534" h="771525">
                <a:moveTo>
                  <a:pt x="125903" y="366640"/>
                </a:moveTo>
                <a:lnTo>
                  <a:pt x="87803" y="366640"/>
                </a:lnTo>
                <a:lnTo>
                  <a:pt x="87803" y="404740"/>
                </a:lnTo>
                <a:lnTo>
                  <a:pt x="125903" y="404740"/>
                </a:lnTo>
                <a:lnTo>
                  <a:pt x="125903" y="366640"/>
                </a:lnTo>
                <a:close/>
              </a:path>
              <a:path w="1740534" h="771525">
                <a:moveTo>
                  <a:pt x="76200" y="393136"/>
                </a:moveTo>
                <a:lnTo>
                  <a:pt x="38100" y="393136"/>
                </a:lnTo>
                <a:lnTo>
                  <a:pt x="38100" y="431236"/>
                </a:lnTo>
                <a:lnTo>
                  <a:pt x="76200" y="431236"/>
                </a:lnTo>
                <a:lnTo>
                  <a:pt x="76200" y="393136"/>
                </a:lnTo>
                <a:close/>
              </a:path>
              <a:path w="1740534" h="771525">
                <a:moveTo>
                  <a:pt x="76200" y="469336"/>
                </a:moveTo>
                <a:lnTo>
                  <a:pt x="38100" y="469336"/>
                </a:lnTo>
                <a:lnTo>
                  <a:pt x="38100" y="507436"/>
                </a:lnTo>
                <a:lnTo>
                  <a:pt x="76200" y="507436"/>
                </a:lnTo>
                <a:lnTo>
                  <a:pt x="76200" y="469336"/>
                </a:lnTo>
                <a:close/>
              </a:path>
              <a:path w="1740534" h="771525">
                <a:moveTo>
                  <a:pt x="76200" y="545536"/>
                </a:moveTo>
                <a:lnTo>
                  <a:pt x="38100" y="545536"/>
                </a:lnTo>
                <a:lnTo>
                  <a:pt x="38100" y="583636"/>
                </a:lnTo>
                <a:lnTo>
                  <a:pt x="76200" y="583636"/>
                </a:lnTo>
                <a:lnTo>
                  <a:pt x="76200" y="545536"/>
                </a:lnTo>
                <a:close/>
              </a:path>
              <a:path w="1740534" h="771525">
                <a:moveTo>
                  <a:pt x="38100" y="657077"/>
                </a:moveTo>
                <a:lnTo>
                  <a:pt x="0" y="657077"/>
                </a:lnTo>
                <a:lnTo>
                  <a:pt x="57150" y="771377"/>
                </a:lnTo>
                <a:lnTo>
                  <a:pt x="112920" y="659836"/>
                </a:lnTo>
                <a:lnTo>
                  <a:pt x="38100" y="659836"/>
                </a:lnTo>
                <a:lnTo>
                  <a:pt x="38100" y="657077"/>
                </a:lnTo>
                <a:close/>
              </a:path>
              <a:path w="1740534" h="771525">
                <a:moveTo>
                  <a:pt x="76200" y="621736"/>
                </a:moveTo>
                <a:lnTo>
                  <a:pt x="38100" y="621736"/>
                </a:lnTo>
                <a:lnTo>
                  <a:pt x="38100" y="659836"/>
                </a:lnTo>
                <a:lnTo>
                  <a:pt x="76200" y="659836"/>
                </a:lnTo>
                <a:lnTo>
                  <a:pt x="76200" y="621736"/>
                </a:lnTo>
                <a:close/>
              </a:path>
              <a:path w="1740534" h="771525">
                <a:moveTo>
                  <a:pt x="114300" y="657077"/>
                </a:moveTo>
                <a:lnTo>
                  <a:pt x="76200" y="657077"/>
                </a:lnTo>
                <a:lnTo>
                  <a:pt x="76200" y="659836"/>
                </a:lnTo>
                <a:lnTo>
                  <a:pt x="112920" y="659836"/>
                </a:lnTo>
                <a:lnTo>
                  <a:pt x="114300" y="657077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86600" y="3074404"/>
            <a:ext cx="4114800" cy="82296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965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627302" y="341698"/>
            <a:ext cx="2903220" cy="822960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159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700"/>
              </a:spcBef>
            </a:pPr>
            <a:r>
              <a:rPr sz="2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BrowserModule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79737" y="5535948"/>
            <a:ext cx="0" cy="348615"/>
          </a:xfrm>
          <a:custGeom>
            <a:avLst/>
            <a:gdLst/>
            <a:ahLst/>
            <a:cxnLst/>
            <a:rect l="l" t="t" r="r" b="b"/>
            <a:pathLst>
              <a:path h="348614">
                <a:moveTo>
                  <a:pt x="0" y="0"/>
                </a:moveTo>
                <a:lnTo>
                  <a:pt x="1" y="348320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17133" y="5884267"/>
            <a:ext cx="31254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706120" marR="607695" indent="-90805">
              <a:lnSpc>
                <a:spcPct val="100000"/>
              </a:lnSpc>
              <a:spcBef>
                <a:spcPts val="440"/>
              </a:spcBef>
            </a:pP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ProductList</a:t>
            </a:r>
            <a:r>
              <a:rPr sz="24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14573" y="8174228"/>
            <a:ext cx="183197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127" y="754380"/>
            <a:ext cx="76168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*ngFor</a:t>
            </a:r>
            <a:r>
              <a:rPr spc="-140" dirty="0"/>
              <a:t> </a:t>
            </a:r>
            <a:r>
              <a:rPr spc="75" dirty="0"/>
              <a:t>Built-In</a:t>
            </a:r>
            <a:r>
              <a:rPr spc="-150" dirty="0"/>
              <a:t> </a:t>
            </a:r>
            <a:r>
              <a:rPr spc="40" dirty="0"/>
              <a:t>Directive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92377" y="1965556"/>
            <a:ext cx="9503410" cy="4124325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182880">
              <a:lnSpc>
                <a:spcPts val="3815"/>
              </a:lnSpc>
              <a:spcBef>
                <a:spcPts val="785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&lt;tr</a:t>
            </a:r>
            <a:r>
              <a:rPr sz="3200" spc="-2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32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ngFor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'let</a:t>
            </a:r>
            <a:r>
              <a:rPr sz="32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32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of</a:t>
            </a:r>
            <a:r>
              <a:rPr sz="32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products'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6305">
              <a:lnSpc>
                <a:spcPts val="3790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6305">
              <a:lnSpc>
                <a:spcPts val="3815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product.productName</a:t>
            </a:r>
            <a:r>
              <a:rPr sz="32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}}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6305">
              <a:lnSpc>
                <a:spcPts val="3815"/>
              </a:lnSpc>
              <a:spcBef>
                <a:spcPts val="75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product.productCode</a:t>
            </a:r>
            <a:r>
              <a:rPr sz="32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}}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6305">
              <a:lnSpc>
                <a:spcPts val="3815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product.releaseDate</a:t>
            </a:r>
            <a:r>
              <a:rPr sz="32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}}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6305">
              <a:lnSpc>
                <a:spcPts val="3815"/>
              </a:lnSpc>
              <a:spcBef>
                <a:spcPts val="70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product.price</a:t>
            </a:r>
            <a:r>
              <a:rPr sz="3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}}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6305">
              <a:lnSpc>
                <a:spcPts val="3790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product.starRating</a:t>
            </a:r>
            <a:r>
              <a:rPr sz="3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}}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ts val="3815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&lt;/tr&gt;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62750" y="754380"/>
            <a:ext cx="47663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for…of</a:t>
            </a:r>
            <a:r>
              <a:rPr spc="-140" dirty="0"/>
              <a:t> </a:t>
            </a:r>
            <a:r>
              <a:rPr spc="-135" dirty="0"/>
              <a:t>vs</a:t>
            </a:r>
            <a:r>
              <a:rPr spc="-145" dirty="0"/>
              <a:t> </a:t>
            </a:r>
            <a:r>
              <a:rPr spc="35" dirty="0"/>
              <a:t>for…in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0850" y="1762177"/>
            <a:ext cx="8694420" cy="3956685"/>
            <a:chOff x="450850" y="1762177"/>
            <a:chExt cx="8694420" cy="3956685"/>
          </a:xfrm>
        </p:grpSpPr>
        <p:sp>
          <p:nvSpPr>
            <p:cNvPr id="4" name="object 4"/>
            <p:cNvSpPr/>
            <p:nvPr/>
          </p:nvSpPr>
          <p:spPr>
            <a:xfrm>
              <a:off x="457200" y="2565566"/>
              <a:ext cx="8681720" cy="3147060"/>
            </a:xfrm>
            <a:custGeom>
              <a:avLst/>
              <a:gdLst/>
              <a:ahLst/>
              <a:cxnLst/>
              <a:rect l="l" t="t" r="r" b="b"/>
              <a:pathLst>
                <a:path w="8681720" h="3147060">
                  <a:moveTo>
                    <a:pt x="0" y="0"/>
                  </a:moveTo>
                  <a:lnTo>
                    <a:pt x="8681292" y="0"/>
                  </a:lnTo>
                  <a:lnTo>
                    <a:pt x="8681292" y="3146849"/>
                  </a:lnTo>
                  <a:lnTo>
                    <a:pt x="0" y="31468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1264" y="1768527"/>
              <a:ext cx="6076950" cy="1594485"/>
            </a:xfrm>
            <a:custGeom>
              <a:avLst/>
              <a:gdLst/>
              <a:ahLst/>
              <a:cxnLst/>
              <a:rect l="l" t="t" r="r" b="b"/>
              <a:pathLst>
                <a:path w="6076950" h="1594485">
                  <a:moveTo>
                    <a:pt x="5811218" y="0"/>
                  </a:moveTo>
                  <a:lnTo>
                    <a:pt x="265685" y="0"/>
                  </a:lnTo>
                  <a:lnTo>
                    <a:pt x="217927" y="4280"/>
                  </a:lnTo>
                  <a:lnTo>
                    <a:pt x="172978" y="16622"/>
                  </a:lnTo>
                  <a:lnTo>
                    <a:pt x="131588" y="36273"/>
                  </a:lnTo>
                  <a:lnTo>
                    <a:pt x="94507" y="62486"/>
                  </a:lnTo>
                  <a:lnTo>
                    <a:pt x="62485" y="94507"/>
                  </a:lnTo>
                  <a:lnTo>
                    <a:pt x="36273" y="131589"/>
                  </a:lnTo>
                  <a:lnTo>
                    <a:pt x="16621" y="172979"/>
                  </a:lnTo>
                  <a:lnTo>
                    <a:pt x="4280" y="217928"/>
                  </a:lnTo>
                  <a:lnTo>
                    <a:pt x="0" y="265685"/>
                  </a:lnTo>
                  <a:lnTo>
                    <a:pt x="0" y="1328394"/>
                  </a:lnTo>
                  <a:lnTo>
                    <a:pt x="4280" y="1376151"/>
                  </a:lnTo>
                  <a:lnTo>
                    <a:pt x="16621" y="1421100"/>
                  </a:lnTo>
                  <a:lnTo>
                    <a:pt x="36273" y="1462490"/>
                  </a:lnTo>
                  <a:lnTo>
                    <a:pt x="62485" y="1499571"/>
                  </a:lnTo>
                  <a:lnTo>
                    <a:pt x="94507" y="1531593"/>
                  </a:lnTo>
                  <a:lnTo>
                    <a:pt x="131588" y="1557805"/>
                  </a:lnTo>
                  <a:lnTo>
                    <a:pt x="172978" y="1577457"/>
                  </a:lnTo>
                  <a:lnTo>
                    <a:pt x="217927" y="1589799"/>
                  </a:lnTo>
                  <a:lnTo>
                    <a:pt x="265685" y="1594079"/>
                  </a:lnTo>
                  <a:lnTo>
                    <a:pt x="5811218" y="1594079"/>
                  </a:lnTo>
                  <a:lnTo>
                    <a:pt x="5858975" y="1589799"/>
                  </a:lnTo>
                  <a:lnTo>
                    <a:pt x="5903924" y="1577457"/>
                  </a:lnTo>
                  <a:lnTo>
                    <a:pt x="5945314" y="1557805"/>
                  </a:lnTo>
                  <a:lnTo>
                    <a:pt x="5982396" y="1531593"/>
                  </a:lnTo>
                  <a:lnTo>
                    <a:pt x="6014417" y="1499571"/>
                  </a:lnTo>
                  <a:lnTo>
                    <a:pt x="6040629" y="1462490"/>
                  </a:lnTo>
                  <a:lnTo>
                    <a:pt x="6060281" y="1421100"/>
                  </a:lnTo>
                  <a:lnTo>
                    <a:pt x="6072622" y="1376151"/>
                  </a:lnTo>
                  <a:lnTo>
                    <a:pt x="6076903" y="1328394"/>
                  </a:lnTo>
                  <a:lnTo>
                    <a:pt x="6076903" y="265685"/>
                  </a:lnTo>
                  <a:lnTo>
                    <a:pt x="6072622" y="217928"/>
                  </a:lnTo>
                  <a:lnTo>
                    <a:pt x="6060281" y="172979"/>
                  </a:lnTo>
                  <a:lnTo>
                    <a:pt x="6040629" y="131589"/>
                  </a:lnTo>
                  <a:lnTo>
                    <a:pt x="6014417" y="94507"/>
                  </a:lnTo>
                  <a:lnTo>
                    <a:pt x="5982396" y="62486"/>
                  </a:lnTo>
                  <a:lnTo>
                    <a:pt x="5945314" y="36273"/>
                  </a:lnTo>
                  <a:lnTo>
                    <a:pt x="5903924" y="16622"/>
                  </a:lnTo>
                  <a:lnTo>
                    <a:pt x="5858975" y="4280"/>
                  </a:lnTo>
                  <a:lnTo>
                    <a:pt x="5811218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1264" y="1768527"/>
              <a:ext cx="6076950" cy="1594485"/>
            </a:xfrm>
            <a:custGeom>
              <a:avLst/>
              <a:gdLst/>
              <a:ahLst/>
              <a:cxnLst/>
              <a:rect l="l" t="t" r="r" b="b"/>
              <a:pathLst>
                <a:path w="6076950" h="1594485">
                  <a:moveTo>
                    <a:pt x="0" y="265685"/>
                  </a:moveTo>
                  <a:lnTo>
                    <a:pt x="4280" y="217928"/>
                  </a:lnTo>
                  <a:lnTo>
                    <a:pt x="16621" y="172979"/>
                  </a:lnTo>
                  <a:lnTo>
                    <a:pt x="36273" y="131588"/>
                  </a:lnTo>
                  <a:lnTo>
                    <a:pt x="62485" y="94507"/>
                  </a:lnTo>
                  <a:lnTo>
                    <a:pt x="94507" y="62485"/>
                  </a:lnTo>
                  <a:lnTo>
                    <a:pt x="131588" y="36273"/>
                  </a:lnTo>
                  <a:lnTo>
                    <a:pt x="172978" y="16621"/>
                  </a:lnTo>
                  <a:lnTo>
                    <a:pt x="217927" y="4280"/>
                  </a:lnTo>
                  <a:lnTo>
                    <a:pt x="265685" y="0"/>
                  </a:lnTo>
                  <a:lnTo>
                    <a:pt x="5811219" y="0"/>
                  </a:lnTo>
                  <a:lnTo>
                    <a:pt x="5858976" y="4280"/>
                  </a:lnTo>
                  <a:lnTo>
                    <a:pt x="5903925" y="16621"/>
                  </a:lnTo>
                  <a:lnTo>
                    <a:pt x="5945315" y="36273"/>
                  </a:lnTo>
                  <a:lnTo>
                    <a:pt x="5982396" y="62485"/>
                  </a:lnTo>
                  <a:lnTo>
                    <a:pt x="6014418" y="94507"/>
                  </a:lnTo>
                  <a:lnTo>
                    <a:pt x="6040630" y="131588"/>
                  </a:lnTo>
                  <a:lnTo>
                    <a:pt x="6060282" y="172979"/>
                  </a:lnTo>
                  <a:lnTo>
                    <a:pt x="6072623" y="217928"/>
                  </a:lnTo>
                  <a:lnTo>
                    <a:pt x="6076904" y="265685"/>
                  </a:lnTo>
                  <a:lnTo>
                    <a:pt x="6076904" y="1328394"/>
                  </a:lnTo>
                  <a:lnTo>
                    <a:pt x="6072623" y="1376151"/>
                  </a:lnTo>
                  <a:lnTo>
                    <a:pt x="6060282" y="1421100"/>
                  </a:lnTo>
                  <a:lnTo>
                    <a:pt x="6040630" y="1462490"/>
                  </a:lnTo>
                  <a:lnTo>
                    <a:pt x="6014418" y="1499571"/>
                  </a:lnTo>
                  <a:lnTo>
                    <a:pt x="5982396" y="1531593"/>
                  </a:lnTo>
                  <a:lnTo>
                    <a:pt x="5945315" y="1557806"/>
                  </a:lnTo>
                  <a:lnTo>
                    <a:pt x="5903925" y="1577457"/>
                  </a:lnTo>
                  <a:lnTo>
                    <a:pt x="5858976" y="1589799"/>
                  </a:lnTo>
                  <a:lnTo>
                    <a:pt x="5811219" y="1594080"/>
                  </a:lnTo>
                  <a:lnTo>
                    <a:pt x="265685" y="1594080"/>
                  </a:lnTo>
                  <a:lnTo>
                    <a:pt x="217927" y="1589799"/>
                  </a:lnTo>
                  <a:lnTo>
                    <a:pt x="172978" y="1577457"/>
                  </a:lnTo>
                  <a:lnTo>
                    <a:pt x="131588" y="1557806"/>
                  </a:lnTo>
                  <a:lnTo>
                    <a:pt x="94507" y="1531593"/>
                  </a:lnTo>
                  <a:lnTo>
                    <a:pt x="62485" y="1499571"/>
                  </a:lnTo>
                  <a:lnTo>
                    <a:pt x="36273" y="1462490"/>
                  </a:lnTo>
                  <a:lnTo>
                    <a:pt x="16621" y="1421100"/>
                  </a:lnTo>
                  <a:lnTo>
                    <a:pt x="4280" y="1376151"/>
                  </a:lnTo>
                  <a:lnTo>
                    <a:pt x="0" y="1328394"/>
                  </a:lnTo>
                  <a:lnTo>
                    <a:pt x="0" y="26568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18264" y="2069083"/>
            <a:ext cx="6322060" cy="3348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00"/>
              </a:spcBef>
            </a:pPr>
            <a:r>
              <a:rPr sz="5400" b="1" spc="-2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for…of</a:t>
            </a:r>
            <a:endParaRPr sz="5400">
              <a:latin typeface="Arial" panose="020B0604020202020204"/>
              <a:cs typeface="Arial" panose="020B0604020202020204"/>
            </a:endParaRPr>
          </a:p>
          <a:p>
            <a:pPr marL="298450" marR="5080" indent="-285750">
              <a:lnSpc>
                <a:spcPts val="4320"/>
              </a:lnSpc>
              <a:spcBef>
                <a:spcPts val="6120"/>
              </a:spcBef>
              <a:buChar char="•"/>
              <a:tabLst>
                <a:tab pos="298450" algn="l"/>
              </a:tabLst>
            </a:pPr>
            <a:r>
              <a:rPr sz="40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Iterates </a:t>
            </a:r>
            <a:r>
              <a:rPr sz="4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over </a:t>
            </a:r>
            <a:r>
              <a:rPr sz="40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iterable </a:t>
            </a:r>
            <a:r>
              <a:rPr sz="40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objects,</a:t>
            </a:r>
            <a:r>
              <a:rPr sz="40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such</a:t>
            </a:r>
            <a:r>
              <a:rPr sz="40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-1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40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40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array.</a:t>
            </a:r>
            <a:endParaRPr sz="4000">
              <a:latin typeface="Arial" panose="020B0604020202020204"/>
              <a:cs typeface="Arial" panose="020B0604020202020204"/>
            </a:endParaRPr>
          </a:p>
          <a:p>
            <a:pPr marL="298450" indent="-285750">
              <a:lnSpc>
                <a:spcPct val="100000"/>
              </a:lnSpc>
              <a:spcBef>
                <a:spcPts val="125"/>
              </a:spcBef>
              <a:buChar char="•"/>
              <a:tabLst>
                <a:tab pos="298450" algn="l"/>
              </a:tabLst>
            </a:pPr>
            <a:r>
              <a:rPr sz="40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Result:</a:t>
            </a:r>
            <a:r>
              <a:rPr sz="40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di,</a:t>
            </a:r>
            <a:r>
              <a:rPr sz="40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boo,</a:t>
            </a:r>
            <a:r>
              <a:rPr sz="40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punkeye</a:t>
            </a:r>
            <a:endParaRPr sz="4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0850" y="5997666"/>
            <a:ext cx="8694420" cy="3956685"/>
            <a:chOff x="450850" y="5997666"/>
            <a:chExt cx="8694420" cy="3956685"/>
          </a:xfrm>
        </p:grpSpPr>
        <p:sp>
          <p:nvSpPr>
            <p:cNvPr id="9" name="object 9"/>
            <p:cNvSpPr/>
            <p:nvPr/>
          </p:nvSpPr>
          <p:spPr>
            <a:xfrm>
              <a:off x="457200" y="6801057"/>
              <a:ext cx="8681720" cy="3147060"/>
            </a:xfrm>
            <a:custGeom>
              <a:avLst/>
              <a:gdLst/>
              <a:ahLst/>
              <a:cxnLst/>
              <a:rect l="l" t="t" r="r" b="b"/>
              <a:pathLst>
                <a:path w="8681720" h="3147059">
                  <a:moveTo>
                    <a:pt x="0" y="0"/>
                  </a:moveTo>
                  <a:lnTo>
                    <a:pt x="8681292" y="0"/>
                  </a:lnTo>
                  <a:lnTo>
                    <a:pt x="8681292" y="3146849"/>
                  </a:lnTo>
                  <a:lnTo>
                    <a:pt x="0" y="31468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91264" y="6004016"/>
              <a:ext cx="6076950" cy="1594485"/>
            </a:xfrm>
            <a:custGeom>
              <a:avLst/>
              <a:gdLst/>
              <a:ahLst/>
              <a:cxnLst/>
              <a:rect l="l" t="t" r="r" b="b"/>
              <a:pathLst>
                <a:path w="6076950" h="1594484">
                  <a:moveTo>
                    <a:pt x="5811218" y="0"/>
                  </a:moveTo>
                  <a:lnTo>
                    <a:pt x="265685" y="0"/>
                  </a:lnTo>
                  <a:lnTo>
                    <a:pt x="217927" y="4280"/>
                  </a:lnTo>
                  <a:lnTo>
                    <a:pt x="172978" y="16622"/>
                  </a:lnTo>
                  <a:lnTo>
                    <a:pt x="131588" y="36274"/>
                  </a:lnTo>
                  <a:lnTo>
                    <a:pt x="94507" y="62486"/>
                  </a:lnTo>
                  <a:lnTo>
                    <a:pt x="62485" y="94508"/>
                  </a:lnTo>
                  <a:lnTo>
                    <a:pt x="36273" y="131589"/>
                  </a:lnTo>
                  <a:lnTo>
                    <a:pt x="16621" y="172979"/>
                  </a:lnTo>
                  <a:lnTo>
                    <a:pt x="4280" y="217929"/>
                  </a:lnTo>
                  <a:lnTo>
                    <a:pt x="0" y="265686"/>
                  </a:lnTo>
                  <a:lnTo>
                    <a:pt x="0" y="1328394"/>
                  </a:lnTo>
                  <a:lnTo>
                    <a:pt x="4280" y="1376152"/>
                  </a:lnTo>
                  <a:lnTo>
                    <a:pt x="16621" y="1421101"/>
                  </a:lnTo>
                  <a:lnTo>
                    <a:pt x="36273" y="1462491"/>
                  </a:lnTo>
                  <a:lnTo>
                    <a:pt x="62485" y="1499572"/>
                  </a:lnTo>
                  <a:lnTo>
                    <a:pt x="94507" y="1531594"/>
                  </a:lnTo>
                  <a:lnTo>
                    <a:pt x="131588" y="1557806"/>
                  </a:lnTo>
                  <a:lnTo>
                    <a:pt x="172978" y="1577457"/>
                  </a:lnTo>
                  <a:lnTo>
                    <a:pt x="217927" y="1589799"/>
                  </a:lnTo>
                  <a:lnTo>
                    <a:pt x="265685" y="1594079"/>
                  </a:lnTo>
                  <a:lnTo>
                    <a:pt x="5811218" y="1594079"/>
                  </a:lnTo>
                  <a:lnTo>
                    <a:pt x="5858975" y="1589799"/>
                  </a:lnTo>
                  <a:lnTo>
                    <a:pt x="5903924" y="1577457"/>
                  </a:lnTo>
                  <a:lnTo>
                    <a:pt x="5945314" y="1557806"/>
                  </a:lnTo>
                  <a:lnTo>
                    <a:pt x="5982396" y="1531594"/>
                  </a:lnTo>
                  <a:lnTo>
                    <a:pt x="6014417" y="1499572"/>
                  </a:lnTo>
                  <a:lnTo>
                    <a:pt x="6040629" y="1462491"/>
                  </a:lnTo>
                  <a:lnTo>
                    <a:pt x="6060281" y="1421101"/>
                  </a:lnTo>
                  <a:lnTo>
                    <a:pt x="6072622" y="1376152"/>
                  </a:lnTo>
                  <a:lnTo>
                    <a:pt x="6076903" y="1328394"/>
                  </a:lnTo>
                  <a:lnTo>
                    <a:pt x="6076903" y="265686"/>
                  </a:lnTo>
                  <a:lnTo>
                    <a:pt x="6072622" y="217929"/>
                  </a:lnTo>
                  <a:lnTo>
                    <a:pt x="6060281" y="172979"/>
                  </a:lnTo>
                  <a:lnTo>
                    <a:pt x="6040629" y="131589"/>
                  </a:lnTo>
                  <a:lnTo>
                    <a:pt x="6014417" y="94508"/>
                  </a:lnTo>
                  <a:lnTo>
                    <a:pt x="5982396" y="62486"/>
                  </a:lnTo>
                  <a:lnTo>
                    <a:pt x="5945314" y="36274"/>
                  </a:lnTo>
                  <a:lnTo>
                    <a:pt x="5903924" y="16622"/>
                  </a:lnTo>
                  <a:lnTo>
                    <a:pt x="5858975" y="4280"/>
                  </a:lnTo>
                  <a:lnTo>
                    <a:pt x="5811218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91264" y="6004016"/>
              <a:ext cx="6076950" cy="1594485"/>
            </a:xfrm>
            <a:custGeom>
              <a:avLst/>
              <a:gdLst/>
              <a:ahLst/>
              <a:cxnLst/>
              <a:rect l="l" t="t" r="r" b="b"/>
              <a:pathLst>
                <a:path w="6076950" h="1594484">
                  <a:moveTo>
                    <a:pt x="0" y="265685"/>
                  </a:moveTo>
                  <a:lnTo>
                    <a:pt x="4280" y="217928"/>
                  </a:lnTo>
                  <a:lnTo>
                    <a:pt x="16621" y="172979"/>
                  </a:lnTo>
                  <a:lnTo>
                    <a:pt x="36273" y="131588"/>
                  </a:lnTo>
                  <a:lnTo>
                    <a:pt x="62485" y="94507"/>
                  </a:lnTo>
                  <a:lnTo>
                    <a:pt x="94507" y="62485"/>
                  </a:lnTo>
                  <a:lnTo>
                    <a:pt x="131588" y="36273"/>
                  </a:lnTo>
                  <a:lnTo>
                    <a:pt x="172978" y="16621"/>
                  </a:lnTo>
                  <a:lnTo>
                    <a:pt x="217927" y="4280"/>
                  </a:lnTo>
                  <a:lnTo>
                    <a:pt x="265685" y="0"/>
                  </a:lnTo>
                  <a:lnTo>
                    <a:pt x="5811219" y="0"/>
                  </a:lnTo>
                  <a:lnTo>
                    <a:pt x="5858976" y="4280"/>
                  </a:lnTo>
                  <a:lnTo>
                    <a:pt x="5903925" y="16621"/>
                  </a:lnTo>
                  <a:lnTo>
                    <a:pt x="5945315" y="36273"/>
                  </a:lnTo>
                  <a:lnTo>
                    <a:pt x="5982396" y="62485"/>
                  </a:lnTo>
                  <a:lnTo>
                    <a:pt x="6014418" y="94507"/>
                  </a:lnTo>
                  <a:lnTo>
                    <a:pt x="6040630" y="131588"/>
                  </a:lnTo>
                  <a:lnTo>
                    <a:pt x="6060282" y="172979"/>
                  </a:lnTo>
                  <a:lnTo>
                    <a:pt x="6072623" y="217928"/>
                  </a:lnTo>
                  <a:lnTo>
                    <a:pt x="6076904" y="265685"/>
                  </a:lnTo>
                  <a:lnTo>
                    <a:pt x="6076904" y="1328394"/>
                  </a:lnTo>
                  <a:lnTo>
                    <a:pt x="6072623" y="1376151"/>
                  </a:lnTo>
                  <a:lnTo>
                    <a:pt x="6060282" y="1421100"/>
                  </a:lnTo>
                  <a:lnTo>
                    <a:pt x="6040630" y="1462490"/>
                  </a:lnTo>
                  <a:lnTo>
                    <a:pt x="6014418" y="1499571"/>
                  </a:lnTo>
                  <a:lnTo>
                    <a:pt x="5982396" y="1531593"/>
                  </a:lnTo>
                  <a:lnTo>
                    <a:pt x="5945315" y="1557806"/>
                  </a:lnTo>
                  <a:lnTo>
                    <a:pt x="5903925" y="1577457"/>
                  </a:lnTo>
                  <a:lnTo>
                    <a:pt x="5858976" y="1589799"/>
                  </a:lnTo>
                  <a:lnTo>
                    <a:pt x="5811219" y="1594080"/>
                  </a:lnTo>
                  <a:lnTo>
                    <a:pt x="265685" y="1594080"/>
                  </a:lnTo>
                  <a:lnTo>
                    <a:pt x="217927" y="1589799"/>
                  </a:lnTo>
                  <a:lnTo>
                    <a:pt x="172978" y="1577457"/>
                  </a:lnTo>
                  <a:lnTo>
                    <a:pt x="131588" y="1557806"/>
                  </a:lnTo>
                  <a:lnTo>
                    <a:pt x="94507" y="1531593"/>
                  </a:lnTo>
                  <a:lnTo>
                    <a:pt x="62485" y="1499571"/>
                  </a:lnTo>
                  <a:lnTo>
                    <a:pt x="36273" y="1462490"/>
                  </a:lnTo>
                  <a:lnTo>
                    <a:pt x="16621" y="1421100"/>
                  </a:lnTo>
                  <a:lnTo>
                    <a:pt x="4280" y="1376151"/>
                  </a:lnTo>
                  <a:lnTo>
                    <a:pt x="0" y="1328394"/>
                  </a:lnTo>
                  <a:lnTo>
                    <a:pt x="0" y="26568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18264" y="6302755"/>
            <a:ext cx="6927850" cy="3348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00"/>
              </a:spcBef>
            </a:pPr>
            <a:r>
              <a:rPr sz="5400" b="1" spc="-3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for…in</a:t>
            </a:r>
            <a:endParaRPr sz="5400">
              <a:latin typeface="Arial" panose="020B0604020202020204"/>
              <a:cs typeface="Arial" panose="020B0604020202020204"/>
            </a:endParaRPr>
          </a:p>
          <a:p>
            <a:pPr marL="298450" marR="5080" indent="-285750">
              <a:lnSpc>
                <a:spcPts val="4300"/>
              </a:lnSpc>
              <a:spcBef>
                <a:spcPts val="6160"/>
              </a:spcBef>
              <a:buChar char="•"/>
              <a:tabLst>
                <a:tab pos="298450" algn="l"/>
              </a:tabLst>
            </a:pPr>
            <a:r>
              <a:rPr sz="40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Iterates</a:t>
            </a:r>
            <a:r>
              <a:rPr sz="40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over</a:t>
            </a:r>
            <a:r>
              <a:rPr sz="40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40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properties </a:t>
            </a:r>
            <a:r>
              <a:rPr sz="4000" b="1" spc="-10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40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40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object.</a:t>
            </a:r>
            <a:endParaRPr sz="4000">
              <a:latin typeface="Arial" panose="020B0604020202020204"/>
              <a:cs typeface="Arial" panose="020B0604020202020204"/>
            </a:endParaRPr>
          </a:p>
          <a:p>
            <a:pPr marL="298450" indent="-285750">
              <a:lnSpc>
                <a:spcPct val="100000"/>
              </a:lnSpc>
              <a:spcBef>
                <a:spcPts val="125"/>
              </a:spcBef>
              <a:buChar char="•"/>
              <a:tabLst>
                <a:tab pos="298450" algn="l"/>
              </a:tabLst>
            </a:pPr>
            <a:r>
              <a:rPr sz="40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Result:</a:t>
            </a:r>
            <a:r>
              <a:rPr sz="40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1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0,</a:t>
            </a:r>
            <a:r>
              <a:rPr sz="40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-43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1,</a:t>
            </a:r>
            <a:r>
              <a:rPr sz="40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2</a:t>
            </a:r>
            <a:endParaRPr sz="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99010" y="3341116"/>
            <a:ext cx="8534400" cy="215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nicknames=</a:t>
            </a:r>
            <a:r>
              <a:rPr sz="2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'di'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'boo'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'punkeye'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 marL="438150" marR="1490345" indent="-425450">
              <a:lnSpc>
                <a:spcPts val="3290"/>
              </a:lnSpc>
            </a:pPr>
            <a:r>
              <a:rPr sz="28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for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let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nickname </a:t>
            </a:r>
            <a:r>
              <a:rPr sz="28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of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nicknames) </a:t>
            </a:r>
            <a:r>
              <a:rPr sz="2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console.log(nickname);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10"/>
              </a:lnSpc>
            </a:pPr>
            <a:r>
              <a:rPr sz="2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99010" y="7239507"/>
            <a:ext cx="8534400" cy="2153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nicknames=</a:t>
            </a:r>
            <a:r>
              <a:rPr sz="2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'di'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'boo'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'punkeye'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Courier New" panose="02070309020205020404"/>
              <a:cs typeface="Courier New" panose="02070309020205020404"/>
            </a:endParaRPr>
          </a:p>
          <a:p>
            <a:pPr marL="438150" marR="1492250" indent="-425450">
              <a:lnSpc>
                <a:spcPts val="3290"/>
              </a:lnSpc>
            </a:pPr>
            <a:r>
              <a:rPr sz="28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for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let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nickname </a:t>
            </a:r>
            <a:r>
              <a:rPr sz="28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in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nicknames) </a:t>
            </a:r>
            <a:r>
              <a:rPr sz="2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console.log(nickname);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10"/>
              </a:lnSpc>
            </a:pPr>
            <a:r>
              <a:rPr sz="2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127" y="754380"/>
            <a:ext cx="76168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*ngFor</a:t>
            </a:r>
            <a:r>
              <a:rPr spc="-140" dirty="0"/>
              <a:t> </a:t>
            </a:r>
            <a:r>
              <a:rPr spc="75" dirty="0"/>
              <a:t>Built-In</a:t>
            </a:r>
            <a:r>
              <a:rPr spc="-150" dirty="0"/>
              <a:t> </a:t>
            </a:r>
            <a:r>
              <a:rPr spc="40" dirty="0"/>
              <a:t>Directive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92377" y="2094694"/>
            <a:ext cx="9503410" cy="4124325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82880">
              <a:lnSpc>
                <a:spcPts val="3815"/>
              </a:lnSpc>
              <a:spcBef>
                <a:spcPts val="775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&lt;tr</a:t>
            </a:r>
            <a:r>
              <a:rPr sz="3200" spc="-2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32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ngFor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'let</a:t>
            </a:r>
            <a:r>
              <a:rPr sz="32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32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of</a:t>
            </a:r>
            <a:r>
              <a:rPr sz="32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products'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6305">
              <a:lnSpc>
                <a:spcPts val="3805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6305">
              <a:lnSpc>
                <a:spcPts val="3830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product.productName</a:t>
            </a:r>
            <a:r>
              <a:rPr sz="32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}}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6305">
              <a:lnSpc>
                <a:spcPts val="3815"/>
              </a:lnSpc>
              <a:spcBef>
                <a:spcPts val="50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product.productCode</a:t>
            </a:r>
            <a:r>
              <a:rPr sz="32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}}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6305">
              <a:lnSpc>
                <a:spcPts val="3815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product.releaseDate</a:t>
            </a:r>
            <a:r>
              <a:rPr sz="32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}}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6305">
              <a:lnSpc>
                <a:spcPts val="3815"/>
              </a:lnSpc>
              <a:spcBef>
                <a:spcPts val="70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product.price</a:t>
            </a:r>
            <a:r>
              <a:rPr sz="3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}}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6305">
              <a:lnSpc>
                <a:spcPts val="3805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product.starRating</a:t>
            </a:r>
            <a:r>
              <a:rPr sz="3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}}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ts val="3830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&lt;/tr&gt;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171700" cy="216535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8415" marR="5080">
              <a:lnSpc>
                <a:spcPct val="95000"/>
              </a:lnSpc>
              <a:spcBef>
                <a:spcPts val="300"/>
              </a:spcBef>
            </a:pPr>
            <a:r>
              <a:rPr sz="3600" b="1" spc="-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Template </a:t>
            </a:r>
            <a:r>
              <a:rPr sz="3600" b="1" spc="-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</a:t>
            </a:r>
            <a:r>
              <a:rPr sz="3600" b="1" spc="5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1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600" b="1" spc="-6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3600" b="1" spc="-1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st:  </a:t>
            </a: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Inline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295"/>
              </a:lnSpc>
            </a:pP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3507740"/>
            <a:ext cx="9555480" cy="32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short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templates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Sp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ci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template</a:t>
            </a:r>
            <a:r>
              <a:rPr sz="3600" spc="-12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rt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y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62000"/>
              </a:lnSpc>
              <a:spcBef>
                <a:spcPts val="5"/>
              </a:spcBef>
            </a:pP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spc="-2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2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3600" b="1" spc="4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3600" b="1" spc="-6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5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1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1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600" b="1" spc="-2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1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Watch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syntax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42284" y="7005834"/>
            <a:ext cx="8266430" cy="2062480"/>
          </a:xfrm>
          <a:prstGeom prst="rect">
            <a:avLst/>
          </a:prstGeom>
          <a:ln w="9525">
            <a:solidFill>
              <a:srgbClr val="2A9FBC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35280">
              <a:lnSpc>
                <a:spcPts val="3815"/>
              </a:lnSpc>
              <a:spcBef>
                <a:spcPts val="26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2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79755">
              <a:lnSpc>
                <a:spcPts val="3790"/>
              </a:lnSpc>
            </a:pP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&lt;div&gt;&lt;h1&gt;{{pageTitle}}&lt;/h1&gt;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824230">
              <a:lnSpc>
                <a:spcPts val="3815"/>
              </a:lnSpc>
            </a:pP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&lt;div&gt;My</a:t>
            </a:r>
            <a:r>
              <a:rPr sz="3200" spc="-3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First</a:t>
            </a:r>
            <a:r>
              <a:rPr sz="3200" spc="-3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Component&lt;/div&gt;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79755">
              <a:lnSpc>
                <a:spcPct val="100000"/>
              </a:lnSpc>
              <a:spcBef>
                <a:spcPts val="75"/>
              </a:spcBef>
            </a:pP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&lt;/div&gt;`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171700" cy="216535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8415" marR="5080">
              <a:lnSpc>
                <a:spcPct val="95000"/>
              </a:lnSpc>
              <a:spcBef>
                <a:spcPts val="300"/>
              </a:spcBef>
            </a:pPr>
            <a:r>
              <a:rPr sz="3600" b="1" spc="-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Template </a:t>
            </a:r>
            <a:r>
              <a:rPr sz="3600" b="1" spc="-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</a:t>
            </a:r>
            <a:r>
              <a:rPr sz="3600" b="1" spc="5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1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600" b="1" spc="-6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3600" b="1" spc="-1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st:  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Linked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295"/>
              </a:lnSpc>
            </a:pP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3507740"/>
            <a:ext cx="7635240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longer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templates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7010"/>
              </a:lnSpc>
              <a:spcBef>
                <a:spcPts val="455"/>
              </a:spcBef>
            </a:pP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Sp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ci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templateUrl</a:t>
            </a:r>
            <a:r>
              <a:rPr sz="3600" spc="-12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rt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y 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Define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path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HTML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file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8600" y="6213189"/>
            <a:ext cx="11362690" cy="584835"/>
          </a:xfrm>
          <a:prstGeom prst="rect">
            <a:avLst/>
          </a:prstGeom>
          <a:ln w="9525">
            <a:solidFill>
              <a:srgbClr val="2A9FBC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32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16158" y="754380"/>
            <a:ext cx="50565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Power</a:t>
            </a:r>
            <a:r>
              <a:rPr spc="-155" dirty="0"/>
              <a:t> </a:t>
            </a:r>
            <a:r>
              <a:rPr spc="180" dirty="0"/>
              <a:t>up</a:t>
            </a:r>
            <a:r>
              <a:rPr spc="-150" dirty="0"/>
              <a:t> </a:t>
            </a:r>
            <a:r>
              <a:rPr spc="-90" dirty="0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36285" y="7013955"/>
            <a:ext cx="262128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400" b="1" spc="-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binding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99574" y="6870700"/>
            <a:ext cx="4284345" cy="1348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220" marR="5080" indent="-97155">
              <a:lnSpc>
                <a:spcPct val="128000"/>
              </a:lnSpc>
              <a:spcBef>
                <a:spcPts val="100"/>
              </a:spcBef>
            </a:pP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400" b="1" spc="-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components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(Custom</a:t>
            </a:r>
            <a:r>
              <a:rPr sz="34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Directives)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9164" y="6870700"/>
            <a:ext cx="3749675" cy="186690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25"/>
              </a:spcBef>
            </a:pP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400" b="1" spc="-1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directives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343535" marR="336550" algn="ctr">
              <a:lnSpc>
                <a:spcPct val="100000"/>
              </a:lnSpc>
              <a:spcBef>
                <a:spcPts val="1130"/>
              </a:spcBef>
            </a:pP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(Custom</a:t>
            </a:r>
            <a:r>
              <a:rPr sz="3400" b="1" spc="-1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HTML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syntax)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7700" y="3030537"/>
            <a:ext cx="3657600" cy="36576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88975" y="3030537"/>
            <a:ext cx="3505041" cy="36576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68178" y="3030537"/>
            <a:ext cx="3551638" cy="36576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3918" y="754380"/>
            <a:ext cx="114617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Checklist:</a:t>
            </a:r>
            <a:r>
              <a:rPr spc="-135" dirty="0"/>
              <a:t> </a:t>
            </a:r>
            <a:r>
              <a:rPr spc="110" dirty="0">
                <a:solidFill>
                  <a:srgbClr val="9BC850"/>
                </a:solidFill>
              </a:rPr>
              <a:t>Component</a:t>
            </a:r>
            <a:r>
              <a:rPr spc="-140" dirty="0">
                <a:solidFill>
                  <a:srgbClr val="9BC850"/>
                </a:solidFill>
              </a:rPr>
              <a:t> </a:t>
            </a:r>
            <a:r>
              <a:rPr spc="-210" dirty="0">
                <a:solidFill>
                  <a:srgbClr val="9BC850"/>
                </a:solidFill>
              </a:rPr>
              <a:t>as</a:t>
            </a:r>
            <a:r>
              <a:rPr spc="-130" dirty="0">
                <a:solidFill>
                  <a:srgbClr val="9BC850"/>
                </a:solidFill>
              </a:rPr>
              <a:t> </a:t>
            </a:r>
            <a:r>
              <a:rPr spc="-170" dirty="0">
                <a:solidFill>
                  <a:srgbClr val="9BC850"/>
                </a:solidFill>
              </a:rPr>
              <a:t>a</a:t>
            </a:r>
            <a:r>
              <a:rPr spc="-125" dirty="0">
                <a:solidFill>
                  <a:srgbClr val="9BC850"/>
                </a:solidFill>
              </a:rPr>
              <a:t> </a:t>
            </a:r>
            <a:r>
              <a:rPr spc="40" dirty="0">
                <a:solidFill>
                  <a:srgbClr val="9BC850"/>
                </a:solidFill>
              </a:rPr>
              <a:t>Directive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1" y="5480474"/>
            <a:ext cx="4528185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6032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7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30811" y="5480474"/>
            <a:ext cx="3588385" cy="603885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60325" rIns="0" bIns="0" rtlCol="0">
            <a:spAutoFit/>
          </a:bodyPr>
          <a:lstStyle/>
          <a:p>
            <a:pPr marL="525780">
              <a:lnSpc>
                <a:spcPct val="100000"/>
              </a:lnSpc>
              <a:spcBef>
                <a:spcPts val="475"/>
              </a:spcBef>
            </a:pP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app.module.ts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30811" y="6083978"/>
            <a:ext cx="9413875" cy="3878579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62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@NgModule({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640080" marR="259334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imports: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BrowserModule ], </a:t>
            </a:r>
            <a:r>
              <a:rPr sz="3000" spc="-1789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declarations: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3154680" marR="99314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AppComponent,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30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],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64008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3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]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0311" y="6083978"/>
            <a:ext cx="7706995" cy="3878579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411480" marR="2715260" indent="-228600">
              <a:lnSpc>
                <a:spcPct val="100000"/>
              </a:lnSpc>
              <a:spcBef>
                <a:spcPts val="62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640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&lt;div&gt;&lt;h1&gt;{{pageTitle}}&lt;/h1&gt;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096645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&lt;pm-products&gt;&lt;/pm-products&gt;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640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&lt;/div&gt;`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0811" y="1766580"/>
            <a:ext cx="5486400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9055" rIns="0" bIns="0" rtlCol="0">
            <a:spAutoFit/>
          </a:bodyPr>
          <a:lstStyle/>
          <a:p>
            <a:pPr marL="379730">
              <a:lnSpc>
                <a:spcPct val="100000"/>
              </a:lnSpc>
              <a:spcBef>
                <a:spcPts val="46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30811" y="2370085"/>
            <a:ext cx="9413875" cy="295465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61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640080" marR="327914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9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templateURL: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0972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754750" y="7747780"/>
            <a:ext cx="556260" cy="733425"/>
            <a:chOff x="10754750" y="7747780"/>
            <a:chExt cx="556260" cy="733425"/>
          </a:xfrm>
        </p:grpSpPr>
        <p:sp>
          <p:nvSpPr>
            <p:cNvPr id="10" name="object 10"/>
            <p:cNvSpPr/>
            <p:nvPr/>
          </p:nvSpPr>
          <p:spPr>
            <a:xfrm>
              <a:off x="10767451" y="7760480"/>
              <a:ext cx="530860" cy="708025"/>
            </a:xfrm>
            <a:custGeom>
              <a:avLst/>
              <a:gdLst/>
              <a:ahLst/>
              <a:cxnLst/>
              <a:rect l="l" t="t" r="r" b="b"/>
              <a:pathLst>
                <a:path w="530859" h="708025">
                  <a:moveTo>
                    <a:pt x="273843" y="0"/>
                  </a:moveTo>
                  <a:lnTo>
                    <a:pt x="218348" y="2664"/>
                  </a:lnTo>
                  <a:lnTo>
                    <a:pt x="169382" y="10656"/>
                  </a:lnTo>
                  <a:lnTo>
                    <a:pt x="126944" y="23977"/>
                  </a:lnTo>
                  <a:lnTo>
                    <a:pt x="91036" y="42626"/>
                  </a:lnTo>
                  <a:lnTo>
                    <a:pt x="38805" y="95910"/>
                  </a:lnTo>
                  <a:lnTo>
                    <a:pt x="22483" y="130545"/>
                  </a:lnTo>
                  <a:lnTo>
                    <a:pt x="12690" y="170508"/>
                  </a:lnTo>
                  <a:lnTo>
                    <a:pt x="9425" y="215799"/>
                  </a:lnTo>
                  <a:lnTo>
                    <a:pt x="10273" y="232315"/>
                  </a:lnTo>
                  <a:lnTo>
                    <a:pt x="12816" y="251699"/>
                  </a:lnTo>
                  <a:lnTo>
                    <a:pt x="17056" y="273952"/>
                  </a:lnTo>
                  <a:lnTo>
                    <a:pt x="22990" y="299073"/>
                  </a:lnTo>
                  <a:lnTo>
                    <a:pt x="146347" y="325437"/>
                  </a:lnTo>
                  <a:lnTo>
                    <a:pt x="138967" y="291114"/>
                  </a:lnTo>
                  <a:lnTo>
                    <a:pt x="133697" y="261731"/>
                  </a:lnTo>
                  <a:lnTo>
                    <a:pt x="129480" y="217784"/>
                  </a:lnTo>
                  <a:lnTo>
                    <a:pt x="136146" y="157881"/>
                  </a:lnTo>
                  <a:lnTo>
                    <a:pt x="156145" y="115092"/>
                  </a:lnTo>
                  <a:lnTo>
                    <a:pt x="189476" y="89419"/>
                  </a:lnTo>
                  <a:lnTo>
                    <a:pt x="236139" y="80862"/>
                  </a:lnTo>
                  <a:lnTo>
                    <a:pt x="273905" y="87838"/>
                  </a:lnTo>
                  <a:lnTo>
                    <a:pt x="300880" y="108767"/>
                  </a:lnTo>
                  <a:lnTo>
                    <a:pt x="317065" y="143649"/>
                  </a:lnTo>
                  <a:lnTo>
                    <a:pt x="322460" y="192483"/>
                  </a:lnTo>
                  <a:lnTo>
                    <a:pt x="317540" y="223759"/>
                  </a:lnTo>
                  <a:lnTo>
                    <a:pt x="302778" y="259611"/>
                  </a:lnTo>
                  <a:lnTo>
                    <a:pt x="278176" y="300039"/>
                  </a:lnTo>
                  <a:lnTo>
                    <a:pt x="243733" y="345042"/>
                  </a:lnTo>
                  <a:lnTo>
                    <a:pt x="199449" y="394622"/>
                  </a:lnTo>
                  <a:lnTo>
                    <a:pt x="145324" y="448778"/>
                  </a:lnTo>
                  <a:lnTo>
                    <a:pt x="106377" y="486863"/>
                  </a:lnTo>
                  <a:lnTo>
                    <a:pt x="69174" y="524426"/>
                  </a:lnTo>
                  <a:lnTo>
                    <a:pt x="33715" y="561467"/>
                  </a:lnTo>
                  <a:lnTo>
                    <a:pt x="0" y="597985"/>
                  </a:lnTo>
                  <a:lnTo>
                    <a:pt x="0" y="707429"/>
                  </a:lnTo>
                  <a:lnTo>
                    <a:pt x="525363" y="707429"/>
                  </a:lnTo>
                  <a:lnTo>
                    <a:pt x="525363" y="524866"/>
                  </a:lnTo>
                  <a:lnTo>
                    <a:pt x="232171" y="524866"/>
                  </a:lnTo>
                  <a:lnTo>
                    <a:pt x="241863" y="524717"/>
                  </a:lnTo>
                  <a:lnTo>
                    <a:pt x="249761" y="523797"/>
                  </a:lnTo>
                  <a:lnTo>
                    <a:pt x="255865" y="522105"/>
                  </a:lnTo>
                  <a:lnTo>
                    <a:pt x="260177" y="519642"/>
                  </a:lnTo>
                  <a:lnTo>
                    <a:pt x="331886" y="459312"/>
                  </a:lnTo>
                  <a:lnTo>
                    <a:pt x="389495" y="413059"/>
                  </a:lnTo>
                  <a:lnTo>
                    <a:pt x="440371" y="367761"/>
                  </a:lnTo>
                  <a:lnTo>
                    <a:pt x="479943" y="323699"/>
                  </a:lnTo>
                  <a:lnTo>
                    <a:pt x="508208" y="280874"/>
                  </a:lnTo>
                  <a:lnTo>
                    <a:pt x="525167" y="239285"/>
                  </a:lnTo>
                  <a:lnTo>
                    <a:pt x="530820" y="198932"/>
                  </a:lnTo>
                  <a:lnTo>
                    <a:pt x="526258" y="157223"/>
                  </a:lnTo>
                  <a:lnTo>
                    <a:pt x="512573" y="119461"/>
                  </a:lnTo>
                  <a:lnTo>
                    <a:pt x="489764" y="85648"/>
                  </a:lnTo>
                  <a:lnTo>
                    <a:pt x="457832" y="55782"/>
                  </a:lnTo>
                  <a:lnTo>
                    <a:pt x="418962" y="31377"/>
                  </a:lnTo>
                  <a:lnTo>
                    <a:pt x="375341" y="13945"/>
                  </a:lnTo>
                  <a:lnTo>
                    <a:pt x="326968" y="3486"/>
                  </a:lnTo>
                  <a:lnTo>
                    <a:pt x="273843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767450" y="7760480"/>
              <a:ext cx="530860" cy="708025"/>
            </a:xfrm>
            <a:custGeom>
              <a:avLst/>
              <a:gdLst/>
              <a:ahLst/>
              <a:cxnLst/>
              <a:rect l="l" t="t" r="r" b="b"/>
              <a:pathLst>
                <a:path w="530859" h="708025">
                  <a:moveTo>
                    <a:pt x="273843" y="0"/>
                  </a:moveTo>
                  <a:lnTo>
                    <a:pt x="326968" y="3486"/>
                  </a:lnTo>
                  <a:lnTo>
                    <a:pt x="375341" y="13945"/>
                  </a:lnTo>
                  <a:lnTo>
                    <a:pt x="418962" y="31378"/>
                  </a:lnTo>
                  <a:lnTo>
                    <a:pt x="457832" y="55783"/>
                  </a:lnTo>
                  <a:lnTo>
                    <a:pt x="489764" y="85649"/>
                  </a:lnTo>
                  <a:lnTo>
                    <a:pt x="512573" y="119462"/>
                  </a:lnTo>
                  <a:lnTo>
                    <a:pt x="526258" y="157224"/>
                  </a:lnTo>
                  <a:lnTo>
                    <a:pt x="530820" y="198933"/>
                  </a:lnTo>
                  <a:lnTo>
                    <a:pt x="525167" y="239285"/>
                  </a:lnTo>
                  <a:lnTo>
                    <a:pt x="508208" y="280874"/>
                  </a:lnTo>
                  <a:lnTo>
                    <a:pt x="479943" y="323699"/>
                  </a:lnTo>
                  <a:lnTo>
                    <a:pt x="440372" y="367761"/>
                  </a:lnTo>
                  <a:lnTo>
                    <a:pt x="389495" y="413060"/>
                  </a:lnTo>
                  <a:lnTo>
                    <a:pt x="331886" y="459313"/>
                  </a:lnTo>
                  <a:lnTo>
                    <a:pt x="260177" y="519642"/>
                  </a:lnTo>
                  <a:lnTo>
                    <a:pt x="255866" y="522105"/>
                  </a:lnTo>
                  <a:lnTo>
                    <a:pt x="249761" y="523797"/>
                  </a:lnTo>
                  <a:lnTo>
                    <a:pt x="241863" y="524717"/>
                  </a:lnTo>
                  <a:lnTo>
                    <a:pt x="232171" y="524867"/>
                  </a:lnTo>
                  <a:lnTo>
                    <a:pt x="525363" y="524867"/>
                  </a:lnTo>
                  <a:lnTo>
                    <a:pt x="525363" y="707429"/>
                  </a:lnTo>
                  <a:lnTo>
                    <a:pt x="0" y="707429"/>
                  </a:lnTo>
                  <a:lnTo>
                    <a:pt x="0" y="597986"/>
                  </a:lnTo>
                  <a:lnTo>
                    <a:pt x="33714" y="561468"/>
                  </a:lnTo>
                  <a:lnTo>
                    <a:pt x="69174" y="524427"/>
                  </a:lnTo>
                  <a:lnTo>
                    <a:pt x="106377" y="486864"/>
                  </a:lnTo>
                  <a:lnTo>
                    <a:pt x="145324" y="448778"/>
                  </a:lnTo>
                  <a:lnTo>
                    <a:pt x="199449" y="394623"/>
                  </a:lnTo>
                  <a:lnTo>
                    <a:pt x="243733" y="345043"/>
                  </a:lnTo>
                  <a:lnTo>
                    <a:pt x="278176" y="300039"/>
                  </a:lnTo>
                  <a:lnTo>
                    <a:pt x="302779" y="259612"/>
                  </a:lnTo>
                  <a:lnTo>
                    <a:pt x="317540" y="223760"/>
                  </a:lnTo>
                  <a:lnTo>
                    <a:pt x="322460" y="192484"/>
                  </a:lnTo>
                  <a:lnTo>
                    <a:pt x="317065" y="143650"/>
                  </a:lnTo>
                  <a:lnTo>
                    <a:pt x="300880" y="108768"/>
                  </a:lnTo>
                  <a:lnTo>
                    <a:pt x="273905" y="87839"/>
                  </a:lnTo>
                  <a:lnTo>
                    <a:pt x="236140" y="80863"/>
                  </a:lnTo>
                  <a:lnTo>
                    <a:pt x="189476" y="89420"/>
                  </a:lnTo>
                  <a:lnTo>
                    <a:pt x="156145" y="115093"/>
                  </a:lnTo>
                  <a:lnTo>
                    <a:pt x="136146" y="157881"/>
                  </a:lnTo>
                  <a:lnTo>
                    <a:pt x="129480" y="217785"/>
                  </a:lnTo>
                  <a:lnTo>
                    <a:pt x="130534" y="237288"/>
                  </a:lnTo>
                  <a:lnTo>
                    <a:pt x="133697" y="261732"/>
                  </a:lnTo>
                  <a:lnTo>
                    <a:pt x="138968" y="291114"/>
                  </a:lnTo>
                  <a:lnTo>
                    <a:pt x="146347" y="325437"/>
                  </a:lnTo>
                  <a:lnTo>
                    <a:pt x="22990" y="299074"/>
                  </a:lnTo>
                  <a:lnTo>
                    <a:pt x="17056" y="273952"/>
                  </a:lnTo>
                  <a:lnTo>
                    <a:pt x="12817" y="251699"/>
                  </a:lnTo>
                  <a:lnTo>
                    <a:pt x="10273" y="232315"/>
                  </a:lnTo>
                  <a:lnTo>
                    <a:pt x="9425" y="215800"/>
                  </a:lnTo>
                  <a:lnTo>
                    <a:pt x="12690" y="170509"/>
                  </a:lnTo>
                  <a:lnTo>
                    <a:pt x="22483" y="130546"/>
                  </a:lnTo>
                  <a:lnTo>
                    <a:pt x="38805" y="95911"/>
                  </a:lnTo>
                  <a:lnTo>
                    <a:pt x="91036" y="42627"/>
                  </a:lnTo>
                  <a:lnTo>
                    <a:pt x="126944" y="23977"/>
                  </a:lnTo>
                  <a:lnTo>
                    <a:pt x="169382" y="10656"/>
                  </a:lnTo>
                  <a:lnTo>
                    <a:pt x="218348" y="2664"/>
                  </a:lnTo>
                  <a:lnTo>
                    <a:pt x="273843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97571" y="7898147"/>
            <a:ext cx="376555" cy="722630"/>
            <a:chOff x="397571" y="7898147"/>
            <a:chExt cx="376555" cy="722630"/>
          </a:xfrm>
        </p:grpSpPr>
        <p:sp>
          <p:nvSpPr>
            <p:cNvPr id="13" name="object 13"/>
            <p:cNvSpPr/>
            <p:nvPr/>
          </p:nvSpPr>
          <p:spPr>
            <a:xfrm>
              <a:off x="410271" y="7910847"/>
              <a:ext cx="351155" cy="697230"/>
            </a:xfrm>
            <a:custGeom>
              <a:avLst/>
              <a:gdLst/>
              <a:ahLst/>
              <a:cxnLst/>
              <a:rect l="l" t="t" r="r" b="b"/>
              <a:pathLst>
                <a:path w="351155" h="697229">
                  <a:moveTo>
                    <a:pt x="350738" y="0"/>
                  </a:moveTo>
                  <a:lnTo>
                    <a:pt x="214490" y="0"/>
                  </a:lnTo>
                  <a:lnTo>
                    <a:pt x="186260" y="38355"/>
                  </a:lnTo>
                  <a:lnTo>
                    <a:pt x="150696" y="69542"/>
                  </a:lnTo>
                  <a:lnTo>
                    <a:pt x="107798" y="93562"/>
                  </a:lnTo>
                  <a:lnTo>
                    <a:pt x="57566" y="110415"/>
                  </a:lnTo>
                  <a:lnTo>
                    <a:pt x="0" y="120101"/>
                  </a:lnTo>
                  <a:lnTo>
                    <a:pt x="0" y="228203"/>
                  </a:lnTo>
                  <a:lnTo>
                    <a:pt x="37940" y="223900"/>
                  </a:lnTo>
                  <a:lnTo>
                    <a:pt x="74069" y="215603"/>
                  </a:lnTo>
                  <a:lnTo>
                    <a:pt x="108385" y="203312"/>
                  </a:lnTo>
                  <a:lnTo>
                    <a:pt x="140890" y="187027"/>
                  </a:lnTo>
                  <a:lnTo>
                    <a:pt x="140890" y="697011"/>
                  </a:lnTo>
                  <a:lnTo>
                    <a:pt x="350738" y="697011"/>
                  </a:lnTo>
                  <a:lnTo>
                    <a:pt x="350738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0271" y="7910847"/>
              <a:ext cx="351155" cy="697230"/>
            </a:xfrm>
            <a:custGeom>
              <a:avLst/>
              <a:gdLst/>
              <a:ahLst/>
              <a:cxnLst/>
              <a:rect l="l" t="t" r="r" b="b"/>
              <a:pathLst>
                <a:path w="351155" h="697229">
                  <a:moveTo>
                    <a:pt x="214490" y="0"/>
                  </a:moveTo>
                  <a:lnTo>
                    <a:pt x="350738" y="0"/>
                  </a:lnTo>
                  <a:lnTo>
                    <a:pt x="350738" y="697011"/>
                  </a:lnTo>
                  <a:lnTo>
                    <a:pt x="140890" y="697011"/>
                  </a:lnTo>
                  <a:lnTo>
                    <a:pt x="140890" y="187027"/>
                  </a:lnTo>
                  <a:lnTo>
                    <a:pt x="108385" y="203312"/>
                  </a:lnTo>
                  <a:lnTo>
                    <a:pt x="74069" y="215603"/>
                  </a:lnTo>
                  <a:lnTo>
                    <a:pt x="37940" y="223900"/>
                  </a:lnTo>
                  <a:lnTo>
                    <a:pt x="0" y="228203"/>
                  </a:lnTo>
                  <a:lnTo>
                    <a:pt x="0" y="120101"/>
                  </a:lnTo>
                  <a:lnTo>
                    <a:pt x="57566" y="110415"/>
                  </a:lnTo>
                  <a:lnTo>
                    <a:pt x="107798" y="93562"/>
                  </a:lnTo>
                  <a:lnTo>
                    <a:pt x="150696" y="69542"/>
                  </a:lnTo>
                  <a:lnTo>
                    <a:pt x="186260" y="38354"/>
                  </a:lnTo>
                  <a:lnTo>
                    <a:pt x="21449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1896" y="374395"/>
            <a:ext cx="2830830" cy="161988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5000"/>
              </a:lnSpc>
              <a:spcBef>
                <a:spcPts val="300"/>
              </a:spcBef>
            </a:pPr>
            <a:r>
              <a:rPr sz="3600" b="1" spc="-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Template </a:t>
            </a:r>
            <a:r>
              <a:rPr sz="3600" b="1" spc="-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6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229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3129788"/>
            <a:ext cx="12852400" cy="3101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One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way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binding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property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element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property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310"/>
              </a:lnSpc>
              <a:spcBef>
                <a:spcPts val="2685"/>
              </a:spcBef>
            </a:pP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Defined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double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curly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braces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295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Contains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template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expression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No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quote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needed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8600" y="6430509"/>
            <a:ext cx="8763000" cy="677545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645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product.productName</a:t>
            </a:r>
            <a:r>
              <a:rPr sz="3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}}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209800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-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Template </a:t>
            </a:r>
            <a:r>
              <a:rPr sz="3600" b="1" spc="-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99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Structural </a:t>
            </a:r>
            <a:r>
              <a:rPr sz="3600" b="1" spc="-9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</a:t>
            </a:r>
            <a:r>
              <a:rPr sz="36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229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2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4281932"/>
            <a:ext cx="8696960" cy="168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*ngIf</a:t>
            </a:r>
            <a:r>
              <a:rPr sz="3600" spc="-4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*ngFor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797560" indent="-433705">
              <a:lnSpc>
                <a:spcPct val="100000"/>
              </a:lnSpc>
              <a:spcBef>
                <a:spcPts val="70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Prefix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asterisk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1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Assign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quoted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string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expression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1896" y="374395"/>
            <a:ext cx="2165985" cy="160464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0"/>
              </a:spcBef>
            </a:pPr>
            <a:r>
              <a:rPr sz="3600" b="1" spc="-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Template </a:t>
            </a:r>
            <a:r>
              <a:rPr sz="3600" b="1" spc="-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</a:t>
            </a:r>
            <a:r>
              <a:rPr sz="3600" b="1" spc="5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1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600" b="1" spc="-6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3600" b="1" spc="-1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st: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4605">
              <a:lnSpc>
                <a:spcPts val="4140"/>
              </a:lnSpc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*ngIf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3404108"/>
            <a:ext cx="12393295" cy="255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remove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element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its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children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DOM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Expression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evaluated: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true: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elements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added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DOM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false: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elements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removed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DOM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43140" y="6346756"/>
            <a:ext cx="6294120" cy="677545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83185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655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&lt;table</a:t>
            </a:r>
            <a:r>
              <a:rPr sz="3200" spc="-6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*ngIf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='products'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1896" y="374395"/>
            <a:ext cx="2165985" cy="160464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0"/>
              </a:spcBef>
            </a:pPr>
            <a:r>
              <a:rPr sz="3600" b="1" spc="-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Template </a:t>
            </a:r>
            <a:r>
              <a:rPr sz="3600" b="1" spc="-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</a:t>
            </a:r>
            <a:r>
              <a:rPr sz="3600" b="1" spc="5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1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600" b="1" spc="-6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3600" b="1" spc="-1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st: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4605">
              <a:lnSpc>
                <a:spcPts val="4140"/>
              </a:lnSpc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*ngFor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ts val="4310"/>
              </a:lnSpc>
              <a:spcBef>
                <a:spcPts val="100"/>
              </a:spcBef>
            </a:pPr>
            <a:r>
              <a:rPr spc="25" dirty="0"/>
              <a:t>Repeat</a:t>
            </a:r>
            <a:r>
              <a:rPr spc="-65" dirty="0"/>
              <a:t> </a:t>
            </a:r>
            <a:r>
              <a:rPr spc="-25" dirty="0"/>
              <a:t>an</a:t>
            </a:r>
            <a:r>
              <a:rPr spc="-65" dirty="0"/>
              <a:t> </a:t>
            </a:r>
            <a:r>
              <a:rPr spc="60" dirty="0"/>
              <a:t>element</a:t>
            </a:r>
            <a:r>
              <a:rPr spc="-65" dirty="0"/>
              <a:t> </a:t>
            </a:r>
            <a:r>
              <a:rPr spc="-10" dirty="0"/>
              <a:t>and</a:t>
            </a:r>
            <a:r>
              <a:rPr spc="-70" dirty="0"/>
              <a:t> </a:t>
            </a:r>
            <a:r>
              <a:rPr spc="-45" dirty="0"/>
              <a:t>its</a:t>
            </a:r>
            <a:r>
              <a:rPr spc="-65" dirty="0"/>
              <a:t> </a:t>
            </a:r>
            <a:r>
              <a:rPr dirty="0"/>
              <a:t>children</a:t>
            </a:r>
            <a:r>
              <a:rPr spc="-65" dirty="0"/>
              <a:t> </a:t>
            </a:r>
            <a:r>
              <a:rPr spc="-45" dirty="0"/>
              <a:t>in</a:t>
            </a:r>
            <a:r>
              <a:rPr spc="-65" dirty="0"/>
              <a:t> </a:t>
            </a:r>
            <a:r>
              <a:rPr spc="110" dirty="0"/>
              <a:t>the</a:t>
            </a:r>
            <a:r>
              <a:rPr spc="-65" dirty="0"/>
              <a:t> </a:t>
            </a:r>
            <a:r>
              <a:rPr spc="30" dirty="0"/>
              <a:t>DOM</a:t>
            </a:r>
          </a:p>
          <a:p>
            <a:pPr marL="374650">
              <a:lnSpc>
                <a:spcPts val="4310"/>
              </a:lnSpc>
              <a:tabLst>
                <a:tab pos="807720" algn="l"/>
              </a:tabLst>
            </a:pPr>
            <a:r>
              <a:rPr sz="2700" b="0" dirty="0"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pc="-100" dirty="0"/>
              <a:t>For</a:t>
            </a:r>
            <a:r>
              <a:rPr spc="-75" dirty="0"/>
              <a:t> </a:t>
            </a:r>
            <a:r>
              <a:rPr spc="35" dirty="0"/>
              <a:t>each</a:t>
            </a:r>
            <a:r>
              <a:rPr spc="-65" dirty="0"/>
              <a:t> </a:t>
            </a:r>
            <a:r>
              <a:rPr spc="55" dirty="0"/>
              <a:t>object</a:t>
            </a:r>
            <a:r>
              <a:rPr spc="-70" dirty="0"/>
              <a:t> </a:t>
            </a:r>
            <a:r>
              <a:rPr spc="-45" dirty="0"/>
              <a:t>in</a:t>
            </a:r>
            <a:r>
              <a:rPr spc="-65" dirty="0"/>
              <a:t> </a:t>
            </a:r>
            <a:r>
              <a:rPr spc="-25" dirty="0"/>
              <a:t>an</a:t>
            </a:r>
            <a:r>
              <a:rPr spc="-70" dirty="0"/>
              <a:t> </a:t>
            </a:r>
            <a:r>
              <a:rPr spc="30" dirty="0"/>
              <a:t>iterable</a:t>
            </a:r>
            <a:r>
              <a:rPr spc="-65" dirty="0"/>
              <a:t> </a:t>
            </a:r>
            <a:r>
              <a:rPr spc="-40" dirty="0"/>
              <a:t>list</a:t>
            </a:r>
            <a:endParaRPr sz="2700">
              <a:latin typeface="Lucida Sans Unicode" panose="020B0602030504020204"/>
              <a:cs typeface="Lucida Sans Unicode" panose="020B0602030504020204"/>
            </a:endParaRPr>
          </a:p>
          <a:p>
            <a:pPr marL="22860">
              <a:lnSpc>
                <a:spcPct val="100000"/>
              </a:lnSpc>
              <a:spcBef>
                <a:spcPts val="2660"/>
              </a:spcBef>
            </a:pPr>
            <a:r>
              <a:rPr spc="20" dirty="0"/>
              <a:t>Define</a:t>
            </a:r>
            <a:r>
              <a:rPr spc="-65" dirty="0"/>
              <a:t> </a:t>
            </a:r>
            <a:r>
              <a:rPr spc="110" dirty="0"/>
              <a:t>the</a:t>
            </a:r>
            <a:r>
              <a:rPr spc="-65" dirty="0"/>
              <a:t> </a:t>
            </a:r>
            <a:r>
              <a:rPr spc="-30" dirty="0"/>
              <a:t>local</a:t>
            </a:r>
            <a:r>
              <a:rPr spc="-70" dirty="0"/>
              <a:t> </a:t>
            </a:r>
            <a:r>
              <a:rPr spc="-20" dirty="0"/>
              <a:t>variable</a:t>
            </a:r>
            <a:r>
              <a:rPr spc="-65" dirty="0"/>
              <a:t> </a:t>
            </a:r>
            <a:r>
              <a:rPr spc="40" dirty="0"/>
              <a:t>with</a:t>
            </a:r>
            <a:r>
              <a:rPr spc="-65" dirty="0"/>
              <a:t> </a:t>
            </a:r>
            <a:r>
              <a:rPr b="0" dirty="0">
                <a:latin typeface="Courier New" panose="02070309020205020404"/>
                <a:cs typeface="Courier New" panose="02070309020205020404"/>
              </a:rPr>
              <a:t>let</a:t>
            </a:r>
          </a:p>
          <a:p>
            <a:pPr marL="22860">
              <a:lnSpc>
                <a:spcPct val="100000"/>
              </a:lnSpc>
              <a:spcBef>
                <a:spcPts val="2690"/>
              </a:spcBef>
            </a:pPr>
            <a:r>
              <a:rPr spc="-15" dirty="0"/>
              <a:t>Specify</a:t>
            </a:r>
            <a:r>
              <a:rPr spc="-100" dirty="0"/>
              <a:t> </a:t>
            </a:r>
            <a:r>
              <a:rPr spc="-15" dirty="0"/>
              <a:t>'</a:t>
            </a:r>
            <a:r>
              <a:rPr b="0" spc="-15" dirty="0">
                <a:latin typeface="Courier New" panose="02070309020205020404"/>
                <a:cs typeface="Courier New" panose="02070309020205020404"/>
              </a:rPr>
              <a:t>of</a:t>
            </a:r>
            <a:r>
              <a:rPr spc="-15" dirty="0"/>
              <a:t>'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38600" y="6420345"/>
            <a:ext cx="9503410" cy="1662430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182245">
              <a:lnSpc>
                <a:spcPts val="3830"/>
              </a:lnSpc>
              <a:spcBef>
                <a:spcPts val="675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&lt;tr</a:t>
            </a:r>
            <a:r>
              <a:rPr sz="3200" spc="-2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32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ngFor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'let</a:t>
            </a:r>
            <a:r>
              <a:rPr sz="32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32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of</a:t>
            </a:r>
            <a:r>
              <a:rPr sz="32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products’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R="8089900" algn="r">
              <a:lnSpc>
                <a:spcPts val="3805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R="8089900" algn="r">
              <a:lnSpc>
                <a:spcPts val="3815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&lt;/tr&gt;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7554900" y="2866757"/>
            <a:ext cx="1713864" cy="2171700"/>
          </a:xfrm>
          <a:custGeom>
            <a:avLst/>
            <a:gdLst/>
            <a:ahLst/>
            <a:cxnLst/>
            <a:rect l="l" t="t" r="r" b="b"/>
            <a:pathLst>
              <a:path w="1713865" h="2171700">
                <a:moveTo>
                  <a:pt x="1713826" y="0"/>
                </a:moveTo>
                <a:lnTo>
                  <a:pt x="1539252" y="79146"/>
                </a:lnTo>
                <a:lnTo>
                  <a:pt x="1583626" y="115150"/>
                </a:lnTo>
                <a:lnTo>
                  <a:pt x="0" y="2067394"/>
                </a:lnTo>
                <a:lnTo>
                  <a:pt x="22186" y="2085403"/>
                </a:lnTo>
                <a:lnTo>
                  <a:pt x="22186" y="2113978"/>
                </a:lnTo>
                <a:lnTo>
                  <a:pt x="1542376" y="2113978"/>
                </a:lnTo>
                <a:lnTo>
                  <a:pt x="1542376" y="2171128"/>
                </a:lnTo>
                <a:lnTo>
                  <a:pt x="1656676" y="2113978"/>
                </a:lnTo>
                <a:lnTo>
                  <a:pt x="1713826" y="2085403"/>
                </a:lnTo>
                <a:lnTo>
                  <a:pt x="1542376" y="1999678"/>
                </a:lnTo>
                <a:lnTo>
                  <a:pt x="1542376" y="2056828"/>
                </a:lnTo>
                <a:lnTo>
                  <a:pt x="82156" y="2056828"/>
                </a:lnTo>
                <a:lnTo>
                  <a:pt x="1628013" y="151155"/>
                </a:lnTo>
                <a:lnTo>
                  <a:pt x="1672399" y="187159"/>
                </a:lnTo>
                <a:lnTo>
                  <a:pt x="1693252" y="92964"/>
                </a:lnTo>
                <a:lnTo>
                  <a:pt x="171382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7554900" y="2866757"/>
            <a:ext cx="1713864" cy="2171700"/>
          </a:xfrm>
          <a:custGeom>
            <a:avLst/>
            <a:gdLst/>
            <a:ahLst/>
            <a:cxnLst/>
            <a:rect l="l" t="t" r="r" b="b"/>
            <a:pathLst>
              <a:path w="1713865" h="2171700">
                <a:moveTo>
                  <a:pt x="1713826" y="0"/>
                </a:moveTo>
                <a:lnTo>
                  <a:pt x="1539252" y="79146"/>
                </a:lnTo>
                <a:lnTo>
                  <a:pt x="1583626" y="115150"/>
                </a:lnTo>
                <a:lnTo>
                  <a:pt x="0" y="2067394"/>
                </a:lnTo>
                <a:lnTo>
                  <a:pt x="22186" y="2085403"/>
                </a:lnTo>
                <a:lnTo>
                  <a:pt x="22186" y="2113978"/>
                </a:lnTo>
                <a:lnTo>
                  <a:pt x="1542376" y="2113978"/>
                </a:lnTo>
                <a:lnTo>
                  <a:pt x="1542376" y="2171128"/>
                </a:lnTo>
                <a:lnTo>
                  <a:pt x="1656676" y="2113978"/>
                </a:lnTo>
                <a:lnTo>
                  <a:pt x="1713826" y="2085403"/>
                </a:lnTo>
                <a:lnTo>
                  <a:pt x="1542376" y="1999678"/>
                </a:lnTo>
                <a:lnTo>
                  <a:pt x="1542376" y="2056828"/>
                </a:lnTo>
                <a:lnTo>
                  <a:pt x="82156" y="2056828"/>
                </a:lnTo>
                <a:lnTo>
                  <a:pt x="1628013" y="151155"/>
                </a:lnTo>
                <a:lnTo>
                  <a:pt x="1672399" y="187159"/>
                </a:lnTo>
                <a:lnTo>
                  <a:pt x="1693252" y="92964"/>
                </a:lnTo>
                <a:lnTo>
                  <a:pt x="171382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50358" y="3251708"/>
            <a:ext cx="6301740" cy="224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30" dirty="0">
                <a:latin typeface="Arial" panose="020B0604020202020204"/>
                <a:cs typeface="Arial" panose="020B0604020202020204"/>
              </a:rPr>
              <a:t>Coming</a:t>
            </a:r>
            <a:r>
              <a:rPr sz="4800" b="1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20" dirty="0">
                <a:latin typeface="Arial" panose="020B0604020202020204"/>
                <a:cs typeface="Arial" panose="020B0604020202020204"/>
              </a:rPr>
              <a:t>up</a:t>
            </a:r>
            <a:r>
              <a:rPr sz="4800" b="1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65" dirty="0">
                <a:latin typeface="Arial" panose="020B0604020202020204"/>
                <a:cs typeface="Arial" panose="020B0604020202020204"/>
              </a:rPr>
              <a:t>next</a:t>
            </a:r>
            <a:r>
              <a:rPr sz="4800" b="1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-1475" dirty="0">
                <a:latin typeface="Arial" panose="020B0604020202020204"/>
                <a:cs typeface="Arial" panose="020B0604020202020204"/>
              </a:rPr>
              <a:t>…</a:t>
            </a:r>
            <a:endParaRPr sz="4800">
              <a:latin typeface="Arial" panose="020B0604020202020204"/>
              <a:cs typeface="Arial" panose="020B0604020202020204"/>
            </a:endParaRPr>
          </a:p>
          <a:p>
            <a:pPr marL="313055">
              <a:lnSpc>
                <a:spcPct val="100000"/>
              </a:lnSpc>
              <a:spcBef>
                <a:spcPts val="5950"/>
              </a:spcBef>
            </a:pPr>
            <a:r>
              <a:rPr sz="4800" b="1" spc="-1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48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4800" b="1" spc="2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48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48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3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48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48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48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48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48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48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48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3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&amp;</a:t>
            </a:r>
            <a:r>
              <a:rPr sz="48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1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48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48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4800" b="1" spc="1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4800" b="1" spc="-3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" y="0"/>
            <a:ext cx="7310120" cy="10287000"/>
            <a:chOff x="1" y="0"/>
            <a:chExt cx="7310120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0"/>
              <a:ext cx="7162798" cy="102869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56469" y="9183120"/>
              <a:ext cx="353695" cy="721360"/>
            </a:xfrm>
            <a:custGeom>
              <a:avLst/>
              <a:gdLst/>
              <a:ahLst/>
              <a:cxnLst/>
              <a:rect l="l" t="t" r="r" b="b"/>
              <a:pathLst>
                <a:path w="353695" h="721359">
                  <a:moveTo>
                    <a:pt x="93328" y="0"/>
                  </a:moveTo>
                  <a:lnTo>
                    <a:pt x="0" y="685963"/>
                  </a:lnTo>
                  <a:lnTo>
                    <a:pt x="259900" y="721323"/>
                  </a:lnTo>
                  <a:lnTo>
                    <a:pt x="353228" y="35360"/>
                  </a:lnTo>
                  <a:lnTo>
                    <a:pt x="93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37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06" y="754380"/>
            <a:ext cx="383730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Component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5025" y="3352784"/>
            <a:ext cx="2895600" cy="274320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75920">
              <a:lnSpc>
                <a:spcPct val="100000"/>
              </a:lnSpc>
              <a:spcBef>
                <a:spcPts val="5"/>
              </a:spcBef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9682" y="3702811"/>
            <a:ext cx="83502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40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=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61096" y="3087305"/>
            <a:ext cx="3048000" cy="3274695"/>
          </a:xfrm>
          <a:custGeom>
            <a:avLst/>
            <a:gdLst/>
            <a:ahLst/>
            <a:cxnLst/>
            <a:rect l="l" t="t" r="r" b="b"/>
            <a:pathLst>
              <a:path w="3048000" h="3274695">
                <a:moveTo>
                  <a:pt x="3048000" y="0"/>
                </a:moveTo>
                <a:lnTo>
                  <a:pt x="0" y="0"/>
                </a:lnTo>
                <a:lnTo>
                  <a:pt x="0" y="3274162"/>
                </a:lnTo>
                <a:lnTo>
                  <a:pt x="3048000" y="3274162"/>
                </a:lnTo>
                <a:lnTo>
                  <a:pt x="3048000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61096" y="3087305"/>
            <a:ext cx="3048000" cy="3274695"/>
          </a:xfrm>
          <a:prstGeom prst="rect">
            <a:avLst/>
          </a:prstGeom>
          <a:ln w="12700">
            <a:solidFill>
              <a:srgbClr val="5C4776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3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8060" y="3809984"/>
            <a:ext cx="2895600" cy="182880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600">
              <a:latin typeface="Times New Roman" panose="02020603050405020304"/>
              <a:cs typeface="Times New Roman" panose="02020603050405020304"/>
            </a:endParaRPr>
          </a:p>
          <a:p>
            <a:pPr marL="614045">
              <a:lnSpc>
                <a:spcPct val="100000"/>
              </a:lnSpc>
              <a:spcBef>
                <a:spcPts val="5"/>
              </a:spcBef>
            </a:pP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42717" y="3702811"/>
            <a:ext cx="8439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114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+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0287" y="3875065"/>
            <a:ext cx="2377753" cy="87001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750286" y="3875065"/>
            <a:ext cx="2378075" cy="870585"/>
          </a:xfrm>
          <a:prstGeom prst="rect">
            <a:avLst/>
          </a:prstGeom>
          <a:ln w="6350">
            <a:solidFill>
              <a:srgbClr val="675BA7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marL="252730">
              <a:lnSpc>
                <a:spcPct val="100000"/>
              </a:lnSpc>
              <a:spcBef>
                <a:spcPts val="1525"/>
              </a:spcBef>
            </a:pP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Properties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50287" y="5076868"/>
            <a:ext cx="2393546" cy="91195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750286" y="5076868"/>
            <a:ext cx="2393950" cy="912494"/>
          </a:xfrm>
          <a:prstGeom prst="rect">
            <a:avLst/>
          </a:prstGeom>
          <a:ln w="6350">
            <a:solidFill>
              <a:srgbClr val="675BA7"/>
            </a:solidFill>
          </a:ln>
        </p:spPr>
        <p:txBody>
          <a:bodyPr vert="horz" wrap="square" lIns="0" tIns="213995" rIns="0" bIns="0" rtlCol="0">
            <a:spAutoFit/>
          </a:bodyPr>
          <a:lstStyle/>
          <a:p>
            <a:pPr marL="400050">
              <a:lnSpc>
                <a:spcPct val="100000"/>
              </a:lnSpc>
              <a:spcBef>
                <a:spcPts val="1685"/>
              </a:spcBef>
            </a:pPr>
            <a:r>
              <a:rPr sz="30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818147" y="3702811"/>
            <a:ext cx="8439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114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+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036535" y="3812270"/>
            <a:ext cx="2894330" cy="1824355"/>
          </a:xfrm>
          <a:prstGeom prst="rect">
            <a:avLst/>
          </a:prstGeom>
          <a:solidFill>
            <a:srgbClr val="B3B3B3"/>
          </a:solidFill>
          <a:ln w="25400">
            <a:solidFill>
              <a:srgbClr val="7F7F7F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550">
              <a:latin typeface="Times New Roman" panose="02020603050405020304"/>
              <a:cs typeface="Times New Roman" panose="02020603050405020304"/>
            </a:endParaRPr>
          </a:p>
          <a:p>
            <a:pPr marL="588645">
              <a:lnSpc>
                <a:spcPct val="100000"/>
              </a:lnSpc>
              <a:spcBef>
                <a:spcPts val="5"/>
              </a:spcBef>
            </a:pPr>
            <a:r>
              <a:rPr sz="30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Metadata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44801" y="3349244"/>
            <a:ext cx="7245350" cy="32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Building</a:t>
            </a:r>
            <a:r>
              <a:rPr sz="36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7010"/>
              </a:lnSpc>
              <a:spcBef>
                <a:spcPts val="455"/>
              </a:spcBef>
            </a:pP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Using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directive </a:t>
            </a:r>
            <a:r>
              <a:rPr sz="3600" b="1" spc="-9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Binding</a:t>
            </a:r>
            <a:r>
              <a:rPr sz="3600" b="1" spc="2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2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interpolation </a:t>
            </a:r>
            <a:r>
              <a:rPr sz="36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Adding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logic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directives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7779" y="2988564"/>
            <a:ext cx="4358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r>
              <a:rPr sz="44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Overview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7554900" y="2866757"/>
            <a:ext cx="1713864" cy="2171700"/>
          </a:xfrm>
          <a:custGeom>
            <a:avLst/>
            <a:gdLst/>
            <a:ahLst/>
            <a:cxnLst/>
            <a:rect l="l" t="t" r="r" b="b"/>
            <a:pathLst>
              <a:path w="1713865" h="2171700">
                <a:moveTo>
                  <a:pt x="1713826" y="0"/>
                </a:moveTo>
                <a:lnTo>
                  <a:pt x="1539252" y="79146"/>
                </a:lnTo>
                <a:lnTo>
                  <a:pt x="1583626" y="115150"/>
                </a:lnTo>
                <a:lnTo>
                  <a:pt x="0" y="2067394"/>
                </a:lnTo>
                <a:lnTo>
                  <a:pt x="22186" y="2085403"/>
                </a:lnTo>
                <a:lnTo>
                  <a:pt x="22186" y="2113978"/>
                </a:lnTo>
                <a:lnTo>
                  <a:pt x="1542376" y="2113978"/>
                </a:lnTo>
                <a:lnTo>
                  <a:pt x="1542376" y="2171128"/>
                </a:lnTo>
                <a:lnTo>
                  <a:pt x="1656676" y="2113978"/>
                </a:lnTo>
                <a:lnTo>
                  <a:pt x="1713826" y="2085403"/>
                </a:lnTo>
                <a:lnTo>
                  <a:pt x="1542376" y="1999678"/>
                </a:lnTo>
                <a:lnTo>
                  <a:pt x="1542376" y="2056828"/>
                </a:lnTo>
                <a:lnTo>
                  <a:pt x="82156" y="2056828"/>
                </a:lnTo>
                <a:lnTo>
                  <a:pt x="1628013" y="151155"/>
                </a:lnTo>
                <a:lnTo>
                  <a:pt x="1672399" y="187159"/>
                </a:lnTo>
                <a:lnTo>
                  <a:pt x="1693252" y="92964"/>
                </a:lnTo>
                <a:lnTo>
                  <a:pt x="171382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06" y="754380"/>
            <a:ext cx="383730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Component</a:t>
            </a:r>
          </a:p>
        </p:txBody>
      </p:sp>
      <p:sp>
        <p:nvSpPr>
          <p:cNvPr id="3" name="object 3"/>
          <p:cNvSpPr/>
          <p:nvPr/>
        </p:nvSpPr>
        <p:spPr>
          <a:xfrm>
            <a:off x="1028702" y="2275140"/>
            <a:ext cx="11200130" cy="6186805"/>
          </a:xfrm>
          <a:custGeom>
            <a:avLst/>
            <a:gdLst/>
            <a:ahLst/>
            <a:cxnLst/>
            <a:rect l="l" t="t" r="r" b="b"/>
            <a:pathLst>
              <a:path w="11200130" h="6186805">
                <a:moveTo>
                  <a:pt x="0" y="0"/>
                </a:moveTo>
                <a:lnTo>
                  <a:pt x="11200023" y="0"/>
                </a:lnTo>
                <a:lnTo>
                  <a:pt x="11200023" y="6186309"/>
                </a:lnTo>
                <a:lnTo>
                  <a:pt x="0" y="618630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8882" y="2340356"/>
            <a:ext cx="10770235" cy="596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Component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 marR="526351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&lt;div&gt;&lt;h1&gt;{{pageTitle}}&lt;/h1&gt;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&lt;div&gt;My</a:t>
            </a:r>
            <a:r>
              <a:rPr sz="3000" spc="-4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First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Component&lt;/div&gt;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2413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'Acme</a:t>
            </a:r>
            <a:r>
              <a:rPr sz="3000" spc="-1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3000" spc="-2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Management'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700" y="1671636"/>
            <a:ext cx="4644390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3970" rIns="0" bIns="0" rtlCol="0">
            <a:spAutoFit/>
          </a:bodyPr>
          <a:lstStyle/>
          <a:p>
            <a:pPr marL="358140">
              <a:lnSpc>
                <a:spcPct val="100000"/>
              </a:lnSpc>
              <a:spcBef>
                <a:spcPts val="110"/>
              </a:spcBef>
            </a:pP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514" y="754380"/>
            <a:ext cx="115855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Defining</a:t>
            </a:r>
            <a:r>
              <a:rPr spc="-140" dirty="0"/>
              <a:t> </a:t>
            </a:r>
            <a:r>
              <a:rPr spc="-170" dirty="0"/>
              <a:t>a</a:t>
            </a:r>
            <a:r>
              <a:rPr spc="-125" dirty="0"/>
              <a:t> </a:t>
            </a:r>
            <a:r>
              <a:rPr spc="-50" dirty="0"/>
              <a:t>Template</a:t>
            </a:r>
            <a:r>
              <a:rPr spc="-130" dirty="0"/>
              <a:t> </a:t>
            </a:r>
            <a:r>
              <a:rPr spc="15" dirty="0"/>
              <a:t>in</a:t>
            </a:r>
            <a:r>
              <a:rPr spc="-135" dirty="0"/>
              <a:t> </a:t>
            </a:r>
            <a:r>
              <a:rPr spc="-170" dirty="0"/>
              <a:t>a</a:t>
            </a:r>
            <a:r>
              <a:rPr spc="-125" dirty="0"/>
              <a:t> </a:t>
            </a:r>
            <a:r>
              <a:rPr spc="114" dirty="0"/>
              <a:t>Component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8973" y="2465505"/>
            <a:ext cx="5818505" cy="6018530"/>
            <a:chOff x="258973" y="2465505"/>
            <a:chExt cx="5818505" cy="6018530"/>
          </a:xfrm>
        </p:grpSpPr>
        <p:sp>
          <p:nvSpPr>
            <p:cNvPr id="4" name="object 4"/>
            <p:cNvSpPr/>
            <p:nvPr/>
          </p:nvSpPr>
          <p:spPr>
            <a:xfrm>
              <a:off x="258973" y="2465505"/>
              <a:ext cx="4389120" cy="1409065"/>
            </a:xfrm>
            <a:custGeom>
              <a:avLst/>
              <a:gdLst/>
              <a:ahLst/>
              <a:cxnLst/>
              <a:rect l="l" t="t" r="r" b="b"/>
              <a:pathLst>
                <a:path w="4389120" h="1409064">
                  <a:moveTo>
                    <a:pt x="4277049" y="0"/>
                  </a:moveTo>
                  <a:lnTo>
                    <a:pt x="112071" y="0"/>
                  </a:lnTo>
                  <a:lnTo>
                    <a:pt x="68447" y="11071"/>
                  </a:lnTo>
                  <a:lnTo>
                    <a:pt x="32824" y="41264"/>
                  </a:lnTo>
                  <a:lnTo>
                    <a:pt x="8806" y="86048"/>
                  </a:lnTo>
                  <a:lnTo>
                    <a:pt x="0" y="140888"/>
                  </a:lnTo>
                  <a:lnTo>
                    <a:pt x="0" y="1267997"/>
                  </a:lnTo>
                  <a:lnTo>
                    <a:pt x="8806" y="1322838"/>
                  </a:lnTo>
                  <a:lnTo>
                    <a:pt x="32824" y="1367621"/>
                  </a:lnTo>
                  <a:lnTo>
                    <a:pt x="68447" y="1397814"/>
                  </a:lnTo>
                  <a:lnTo>
                    <a:pt x="112071" y="1408885"/>
                  </a:lnTo>
                  <a:lnTo>
                    <a:pt x="4277049" y="1408885"/>
                  </a:lnTo>
                  <a:lnTo>
                    <a:pt x="4320672" y="1397814"/>
                  </a:lnTo>
                  <a:lnTo>
                    <a:pt x="4356295" y="1367621"/>
                  </a:lnTo>
                  <a:lnTo>
                    <a:pt x="4380312" y="1322838"/>
                  </a:lnTo>
                  <a:lnTo>
                    <a:pt x="4389119" y="1267997"/>
                  </a:lnTo>
                  <a:lnTo>
                    <a:pt x="4389119" y="140888"/>
                  </a:lnTo>
                  <a:lnTo>
                    <a:pt x="4380312" y="86048"/>
                  </a:lnTo>
                  <a:lnTo>
                    <a:pt x="4356295" y="41264"/>
                  </a:lnTo>
                  <a:lnTo>
                    <a:pt x="4320672" y="11071"/>
                  </a:lnTo>
                  <a:lnTo>
                    <a:pt x="4277049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885" y="3404764"/>
              <a:ext cx="5638800" cy="5073015"/>
            </a:xfrm>
            <a:custGeom>
              <a:avLst/>
              <a:gdLst/>
              <a:ahLst/>
              <a:cxnLst/>
              <a:rect l="l" t="t" r="r" b="b"/>
              <a:pathLst>
                <a:path w="5638800" h="5073015">
                  <a:moveTo>
                    <a:pt x="5074920" y="0"/>
                  </a:moveTo>
                  <a:lnTo>
                    <a:pt x="563879" y="0"/>
                  </a:lnTo>
                  <a:lnTo>
                    <a:pt x="512554" y="2072"/>
                  </a:lnTo>
                  <a:lnTo>
                    <a:pt x="462520" y="8172"/>
                  </a:lnTo>
                  <a:lnTo>
                    <a:pt x="413977" y="18118"/>
                  </a:lnTo>
                  <a:lnTo>
                    <a:pt x="367122" y="31733"/>
                  </a:lnTo>
                  <a:lnTo>
                    <a:pt x="322156" y="48837"/>
                  </a:lnTo>
                  <a:lnTo>
                    <a:pt x="279278" y="69251"/>
                  </a:lnTo>
                  <a:lnTo>
                    <a:pt x="238685" y="92796"/>
                  </a:lnTo>
                  <a:lnTo>
                    <a:pt x="200578" y="119294"/>
                  </a:lnTo>
                  <a:lnTo>
                    <a:pt x="165155" y="148564"/>
                  </a:lnTo>
                  <a:lnTo>
                    <a:pt x="132616" y="180428"/>
                  </a:lnTo>
                  <a:lnTo>
                    <a:pt x="103160" y="214707"/>
                  </a:lnTo>
                  <a:lnTo>
                    <a:pt x="76985" y="251221"/>
                  </a:lnTo>
                  <a:lnTo>
                    <a:pt x="54291" y="289793"/>
                  </a:lnTo>
                  <a:lnTo>
                    <a:pt x="35277" y="330242"/>
                  </a:lnTo>
                  <a:lnTo>
                    <a:pt x="20142" y="372389"/>
                  </a:lnTo>
                  <a:lnTo>
                    <a:pt x="9084" y="416056"/>
                  </a:lnTo>
                  <a:lnTo>
                    <a:pt x="2304" y="461064"/>
                  </a:lnTo>
                  <a:lnTo>
                    <a:pt x="0" y="507232"/>
                  </a:lnTo>
                  <a:lnTo>
                    <a:pt x="0" y="4565482"/>
                  </a:lnTo>
                  <a:lnTo>
                    <a:pt x="2304" y="4611651"/>
                  </a:lnTo>
                  <a:lnTo>
                    <a:pt x="9084" y="4656658"/>
                  </a:lnTo>
                  <a:lnTo>
                    <a:pt x="20142" y="4700325"/>
                  </a:lnTo>
                  <a:lnTo>
                    <a:pt x="35277" y="4742473"/>
                  </a:lnTo>
                  <a:lnTo>
                    <a:pt x="54291" y="4782922"/>
                  </a:lnTo>
                  <a:lnTo>
                    <a:pt x="76985" y="4821493"/>
                  </a:lnTo>
                  <a:lnTo>
                    <a:pt x="103160" y="4858008"/>
                  </a:lnTo>
                  <a:lnTo>
                    <a:pt x="132616" y="4892287"/>
                  </a:lnTo>
                  <a:lnTo>
                    <a:pt x="165155" y="4924151"/>
                  </a:lnTo>
                  <a:lnTo>
                    <a:pt x="200578" y="4953421"/>
                  </a:lnTo>
                  <a:lnTo>
                    <a:pt x="238685" y="4979919"/>
                  </a:lnTo>
                  <a:lnTo>
                    <a:pt x="279278" y="5003464"/>
                  </a:lnTo>
                  <a:lnTo>
                    <a:pt x="322156" y="5023878"/>
                  </a:lnTo>
                  <a:lnTo>
                    <a:pt x="367122" y="5040982"/>
                  </a:lnTo>
                  <a:lnTo>
                    <a:pt x="413977" y="5054597"/>
                  </a:lnTo>
                  <a:lnTo>
                    <a:pt x="462520" y="5064544"/>
                  </a:lnTo>
                  <a:lnTo>
                    <a:pt x="512554" y="5070643"/>
                  </a:lnTo>
                  <a:lnTo>
                    <a:pt x="563879" y="5072716"/>
                  </a:lnTo>
                  <a:lnTo>
                    <a:pt x="5074920" y="5072716"/>
                  </a:lnTo>
                  <a:lnTo>
                    <a:pt x="5126245" y="5070643"/>
                  </a:lnTo>
                  <a:lnTo>
                    <a:pt x="5176278" y="5064544"/>
                  </a:lnTo>
                  <a:lnTo>
                    <a:pt x="5224822" y="5054597"/>
                  </a:lnTo>
                  <a:lnTo>
                    <a:pt x="5271676" y="5040982"/>
                  </a:lnTo>
                  <a:lnTo>
                    <a:pt x="5316642" y="5023878"/>
                  </a:lnTo>
                  <a:lnTo>
                    <a:pt x="5359521" y="5003464"/>
                  </a:lnTo>
                  <a:lnTo>
                    <a:pt x="5400114" y="4979919"/>
                  </a:lnTo>
                  <a:lnTo>
                    <a:pt x="5438221" y="4953421"/>
                  </a:lnTo>
                  <a:lnTo>
                    <a:pt x="5473644" y="4924151"/>
                  </a:lnTo>
                  <a:lnTo>
                    <a:pt x="5506183" y="4892287"/>
                  </a:lnTo>
                  <a:lnTo>
                    <a:pt x="5535639" y="4858008"/>
                  </a:lnTo>
                  <a:lnTo>
                    <a:pt x="5561814" y="4821493"/>
                  </a:lnTo>
                  <a:lnTo>
                    <a:pt x="5584508" y="4782922"/>
                  </a:lnTo>
                  <a:lnTo>
                    <a:pt x="5603522" y="4742473"/>
                  </a:lnTo>
                  <a:lnTo>
                    <a:pt x="5618658" y="4700325"/>
                  </a:lnTo>
                  <a:lnTo>
                    <a:pt x="5629715" y="4656658"/>
                  </a:lnTo>
                  <a:lnTo>
                    <a:pt x="5636495" y="4611651"/>
                  </a:lnTo>
                  <a:lnTo>
                    <a:pt x="5638800" y="4565482"/>
                  </a:lnTo>
                  <a:lnTo>
                    <a:pt x="5638800" y="507232"/>
                  </a:lnTo>
                  <a:lnTo>
                    <a:pt x="5636495" y="461064"/>
                  </a:lnTo>
                  <a:lnTo>
                    <a:pt x="5629715" y="416056"/>
                  </a:lnTo>
                  <a:lnTo>
                    <a:pt x="5618658" y="372389"/>
                  </a:lnTo>
                  <a:lnTo>
                    <a:pt x="5603522" y="330242"/>
                  </a:lnTo>
                  <a:lnTo>
                    <a:pt x="5584508" y="289793"/>
                  </a:lnTo>
                  <a:lnTo>
                    <a:pt x="5561814" y="251221"/>
                  </a:lnTo>
                  <a:lnTo>
                    <a:pt x="5535639" y="214707"/>
                  </a:lnTo>
                  <a:lnTo>
                    <a:pt x="5506183" y="180428"/>
                  </a:lnTo>
                  <a:lnTo>
                    <a:pt x="5473644" y="148564"/>
                  </a:lnTo>
                  <a:lnTo>
                    <a:pt x="5438221" y="119294"/>
                  </a:lnTo>
                  <a:lnTo>
                    <a:pt x="5400114" y="92796"/>
                  </a:lnTo>
                  <a:lnTo>
                    <a:pt x="5359521" y="69251"/>
                  </a:lnTo>
                  <a:lnTo>
                    <a:pt x="5316642" y="48837"/>
                  </a:lnTo>
                  <a:lnTo>
                    <a:pt x="5271676" y="31733"/>
                  </a:lnTo>
                  <a:lnTo>
                    <a:pt x="5224822" y="18118"/>
                  </a:lnTo>
                  <a:lnTo>
                    <a:pt x="5176278" y="8172"/>
                  </a:lnTo>
                  <a:lnTo>
                    <a:pt x="5126245" y="2072"/>
                  </a:lnTo>
                  <a:lnTo>
                    <a:pt x="5074920" y="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1885" y="3404764"/>
              <a:ext cx="5638800" cy="5073015"/>
            </a:xfrm>
            <a:custGeom>
              <a:avLst/>
              <a:gdLst/>
              <a:ahLst/>
              <a:cxnLst/>
              <a:rect l="l" t="t" r="r" b="b"/>
              <a:pathLst>
                <a:path w="5638800" h="5073015">
                  <a:moveTo>
                    <a:pt x="0" y="507233"/>
                  </a:moveTo>
                  <a:lnTo>
                    <a:pt x="2304" y="461064"/>
                  </a:lnTo>
                  <a:lnTo>
                    <a:pt x="9084" y="416057"/>
                  </a:lnTo>
                  <a:lnTo>
                    <a:pt x="20142" y="372390"/>
                  </a:lnTo>
                  <a:lnTo>
                    <a:pt x="35277" y="330242"/>
                  </a:lnTo>
                  <a:lnTo>
                    <a:pt x="54291" y="289793"/>
                  </a:lnTo>
                  <a:lnTo>
                    <a:pt x="76985" y="251222"/>
                  </a:lnTo>
                  <a:lnTo>
                    <a:pt x="103160" y="214707"/>
                  </a:lnTo>
                  <a:lnTo>
                    <a:pt x="132616" y="180428"/>
                  </a:lnTo>
                  <a:lnTo>
                    <a:pt x="165155" y="148564"/>
                  </a:lnTo>
                  <a:lnTo>
                    <a:pt x="200578" y="119294"/>
                  </a:lnTo>
                  <a:lnTo>
                    <a:pt x="238685" y="92797"/>
                  </a:lnTo>
                  <a:lnTo>
                    <a:pt x="279278" y="69251"/>
                  </a:lnTo>
                  <a:lnTo>
                    <a:pt x="322156" y="48837"/>
                  </a:lnTo>
                  <a:lnTo>
                    <a:pt x="367123" y="31733"/>
                  </a:lnTo>
                  <a:lnTo>
                    <a:pt x="413977" y="18118"/>
                  </a:lnTo>
                  <a:lnTo>
                    <a:pt x="462520" y="8172"/>
                  </a:lnTo>
                  <a:lnTo>
                    <a:pt x="512554" y="2072"/>
                  </a:lnTo>
                  <a:lnTo>
                    <a:pt x="563879" y="0"/>
                  </a:lnTo>
                  <a:lnTo>
                    <a:pt x="5074920" y="0"/>
                  </a:lnTo>
                  <a:lnTo>
                    <a:pt x="5126244" y="2072"/>
                  </a:lnTo>
                  <a:lnTo>
                    <a:pt x="5176278" y="8172"/>
                  </a:lnTo>
                  <a:lnTo>
                    <a:pt x="5224822" y="18118"/>
                  </a:lnTo>
                  <a:lnTo>
                    <a:pt x="5271676" y="31733"/>
                  </a:lnTo>
                  <a:lnTo>
                    <a:pt x="5316642" y="48837"/>
                  </a:lnTo>
                  <a:lnTo>
                    <a:pt x="5359521" y="69251"/>
                  </a:lnTo>
                  <a:lnTo>
                    <a:pt x="5400114" y="92797"/>
                  </a:lnTo>
                  <a:lnTo>
                    <a:pt x="5438221" y="119294"/>
                  </a:lnTo>
                  <a:lnTo>
                    <a:pt x="5473644" y="148564"/>
                  </a:lnTo>
                  <a:lnTo>
                    <a:pt x="5506183" y="180428"/>
                  </a:lnTo>
                  <a:lnTo>
                    <a:pt x="5535639" y="214707"/>
                  </a:lnTo>
                  <a:lnTo>
                    <a:pt x="5561814" y="251222"/>
                  </a:lnTo>
                  <a:lnTo>
                    <a:pt x="5584508" y="289793"/>
                  </a:lnTo>
                  <a:lnTo>
                    <a:pt x="5603522" y="330242"/>
                  </a:lnTo>
                  <a:lnTo>
                    <a:pt x="5618657" y="372390"/>
                  </a:lnTo>
                  <a:lnTo>
                    <a:pt x="5629715" y="416057"/>
                  </a:lnTo>
                  <a:lnTo>
                    <a:pt x="5636495" y="461064"/>
                  </a:lnTo>
                  <a:lnTo>
                    <a:pt x="5638800" y="507233"/>
                  </a:lnTo>
                  <a:lnTo>
                    <a:pt x="5638800" y="4565484"/>
                  </a:lnTo>
                  <a:lnTo>
                    <a:pt x="5636495" y="4611652"/>
                  </a:lnTo>
                  <a:lnTo>
                    <a:pt x="5629715" y="4656660"/>
                  </a:lnTo>
                  <a:lnTo>
                    <a:pt x="5618657" y="4700327"/>
                  </a:lnTo>
                  <a:lnTo>
                    <a:pt x="5603522" y="4742474"/>
                  </a:lnTo>
                  <a:lnTo>
                    <a:pt x="5584508" y="4782923"/>
                  </a:lnTo>
                  <a:lnTo>
                    <a:pt x="5561814" y="4821494"/>
                  </a:lnTo>
                  <a:lnTo>
                    <a:pt x="5535639" y="4858009"/>
                  </a:lnTo>
                  <a:lnTo>
                    <a:pt x="5506183" y="4892288"/>
                  </a:lnTo>
                  <a:lnTo>
                    <a:pt x="5473644" y="4924152"/>
                  </a:lnTo>
                  <a:lnTo>
                    <a:pt x="5438221" y="4953422"/>
                  </a:lnTo>
                  <a:lnTo>
                    <a:pt x="5400114" y="4979919"/>
                  </a:lnTo>
                  <a:lnTo>
                    <a:pt x="5359521" y="5003465"/>
                  </a:lnTo>
                  <a:lnTo>
                    <a:pt x="5316642" y="5023879"/>
                  </a:lnTo>
                  <a:lnTo>
                    <a:pt x="5271676" y="5040983"/>
                  </a:lnTo>
                  <a:lnTo>
                    <a:pt x="5224822" y="5054598"/>
                  </a:lnTo>
                  <a:lnTo>
                    <a:pt x="5176278" y="5064544"/>
                  </a:lnTo>
                  <a:lnTo>
                    <a:pt x="5126244" y="5070644"/>
                  </a:lnTo>
                  <a:lnTo>
                    <a:pt x="5074920" y="5072717"/>
                  </a:lnTo>
                  <a:lnTo>
                    <a:pt x="563879" y="5072717"/>
                  </a:lnTo>
                  <a:lnTo>
                    <a:pt x="512554" y="5070644"/>
                  </a:lnTo>
                  <a:lnTo>
                    <a:pt x="462520" y="5064544"/>
                  </a:lnTo>
                  <a:lnTo>
                    <a:pt x="413977" y="5054598"/>
                  </a:lnTo>
                  <a:lnTo>
                    <a:pt x="367123" y="5040983"/>
                  </a:lnTo>
                  <a:lnTo>
                    <a:pt x="322156" y="5023879"/>
                  </a:lnTo>
                  <a:lnTo>
                    <a:pt x="279278" y="5003465"/>
                  </a:lnTo>
                  <a:lnTo>
                    <a:pt x="238685" y="4979919"/>
                  </a:lnTo>
                  <a:lnTo>
                    <a:pt x="200578" y="4953422"/>
                  </a:lnTo>
                  <a:lnTo>
                    <a:pt x="165155" y="4924152"/>
                  </a:lnTo>
                  <a:lnTo>
                    <a:pt x="132616" y="4892288"/>
                  </a:lnTo>
                  <a:lnTo>
                    <a:pt x="103160" y="4858009"/>
                  </a:lnTo>
                  <a:lnTo>
                    <a:pt x="76985" y="4821494"/>
                  </a:lnTo>
                  <a:lnTo>
                    <a:pt x="54291" y="4782923"/>
                  </a:lnTo>
                  <a:lnTo>
                    <a:pt x="35277" y="4742474"/>
                  </a:lnTo>
                  <a:lnTo>
                    <a:pt x="20142" y="4700327"/>
                  </a:lnTo>
                  <a:lnTo>
                    <a:pt x="9084" y="4656660"/>
                  </a:lnTo>
                  <a:lnTo>
                    <a:pt x="2304" y="4611652"/>
                  </a:lnTo>
                  <a:lnTo>
                    <a:pt x="0" y="4565484"/>
                  </a:lnTo>
                  <a:lnTo>
                    <a:pt x="0" y="507233"/>
                  </a:lnTo>
                  <a:close/>
                </a:path>
              </a:pathLst>
            </a:custGeom>
            <a:ln w="127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84667" y="4356100"/>
            <a:ext cx="5130800" cy="8699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3290"/>
              </a:lnSpc>
              <a:spcBef>
                <a:spcPts val="265"/>
              </a:spcBef>
            </a:pP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template: </a:t>
            </a:r>
            <a:r>
              <a:rPr sz="2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"&lt;h1&gt;{</a:t>
            </a:r>
            <a:r>
              <a:rPr sz="28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pageTitl</a:t>
            </a:r>
            <a:r>
              <a:rPr sz="28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}}&lt;/h1&gt;"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238144" y="2465505"/>
            <a:ext cx="5818505" cy="6018530"/>
            <a:chOff x="6238144" y="2465505"/>
            <a:chExt cx="5818505" cy="6018530"/>
          </a:xfrm>
        </p:grpSpPr>
        <p:sp>
          <p:nvSpPr>
            <p:cNvPr id="9" name="object 9"/>
            <p:cNvSpPr/>
            <p:nvPr/>
          </p:nvSpPr>
          <p:spPr>
            <a:xfrm>
              <a:off x="6238144" y="2465505"/>
              <a:ext cx="4389120" cy="1409065"/>
            </a:xfrm>
            <a:custGeom>
              <a:avLst/>
              <a:gdLst/>
              <a:ahLst/>
              <a:cxnLst/>
              <a:rect l="l" t="t" r="r" b="b"/>
              <a:pathLst>
                <a:path w="4389120" h="1409064">
                  <a:moveTo>
                    <a:pt x="4277048" y="0"/>
                  </a:moveTo>
                  <a:lnTo>
                    <a:pt x="112071" y="0"/>
                  </a:lnTo>
                  <a:lnTo>
                    <a:pt x="68447" y="11071"/>
                  </a:lnTo>
                  <a:lnTo>
                    <a:pt x="32824" y="41264"/>
                  </a:lnTo>
                  <a:lnTo>
                    <a:pt x="8806" y="86048"/>
                  </a:lnTo>
                  <a:lnTo>
                    <a:pt x="0" y="140888"/>
                  </a:lnTo>
                  <a:lnTo>
                    <a:pt x="0" y="1267997"/>
                  </a:lnTo>
                  <a:lnTo>
                    <a:pt x="8806" y="1322838"/>
                  </a:lnTo>
                  <a:lnTo>
                    <a:pt x="32824" y="1367621"/>
                  </a:lnTo>
                  <a:lnTo>
                    <a:pt x="68447" y="1397814"/>
                  </a:lnTo>
                  <a:lnTo>
                    <a:pt x="112071" y="1408885"/>
                  </a:lnTo>
                  <a:lnTo>
                    <a:pt x="4277048" y="1408885"/>
                  </a:lnTo>
                  <a:lnTo>
                    <a:pt x="4320672" y="1397814"/>
                  </a:lnTo>
                  <a:lnTo>
                    <a:pt x="4356295" y="1367621"/>
                  </a:lnTo>
                  <a:lnTo>
                    <a:pt x="4380313" y="1322838"/>
                  </a:lnTo>
                  <a:lnTo>
                    <a:pt x="4389120" y="1267997"/>
                  </a:lnTo>
                  <a:lnTo>
                    <a:pt x="4389120" y="140888"/>
                  </a:lnTo>
                  <a:lnTo>
                    <a:pt x="4380313" y="86048"/>
                  </a:lnTo>
                  <a:lnTo>
                    <a:pt x="4356295" y="41264"/>
                  </a:lnTo>
                  <a:lnTo>
                    <a:pt x="4320672" y="11071"/>
                  </a:lnTo>
                  <a:lnTo>
                    <a:pt x="4277048" y="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11055" y="3404764"/>
              <a:ext cx="5638800" cy="5073015"/>
            </a:xfrm>
            <a:custGeom>
              <a:avLst/>
              <a:gdLst/>
              <a:ahLst/>
              <a:cxnLst/>
              <a:rect l="l" t="t" r="r" b="b"/>
              <a:pathLst>
                <a:path w="5638800" h="5073015">
                  <a:moveTo>
                    <a:pt x="5074921" y="0"/>
                  </a:moveTo>
                  <a:lnTo>
                    <a:pt x="563879" y="0"/>
                  </a:lnTo>
                  <a:lnTo>
                    <a:pt x="512555" y="2072"/>
                  </a:lnTo>
                  <a:lnTo>
                    <a:pt x="462521" y="8172"/>
                  </a:lnTo>
                  <a:lnTo>
                    <a:pt x="413977" y="18118"/>
                  </a:lnTo>
                  <a:lnTo>
                    <a:pt x="367123" y="31733"/>
                  </a:lnTo>
                  <a:lnTo>
                    <a:pt x="322156" y="48837"/>
                  </a:lnTo>
                  <a:lnTo>
                    <a:pt x="279278" y="69251"/>
                  </a:lnTo>
                  <a:lnTo>
                    <a:pt x="238685" y="92796"/>
                  </a:lnTo>
                  <a:lnTo>
                    <a:pt x="200578" y="119294"/>
                  </a:lnTo>
                  <a:lnTo>
                    <a:pt x="165155" y="148564"/>
                  </a:lnTo>
                  <a:lnTo>
                    <a:pt x="132616" y="180428"/>
                  </a:lnTo>
                  <a:lnTo>
                    <a:pt x="103160" y="214707"/>
                  </a:lnTo>
                  <a:lnTo>
                    <a:pt x="76985" y="251221"/>
                  </a:lnTo>
                  <a:lnTo>
                    <a:pt x="54291" y="289793"/>
                  </a:lnTo>
                  <a:lnTo>
                    <a:pt x="35277" y="330242"/>
                  </a:lnTo>
                  <a:lnTo>
                    <a:pt x="20142" y="372389"/>
                  </a:lnTo>
                  <a:lnTo>
                    <a:pt x="9084" y="416056"/>
                  </a:lnTo>
                  <a:lnTo>
                    <a:pt x="2304" y="461064"/>
                  </a:lnTo>
                  <a:lnTo>
                    <a:pt x="0" y="507232"/>
                  </a:lnTo>
                  <a:lnTo>
                    <a:pt x="0" y="4565482"/>
                  </a:lnTo>
                  <a:lnTo>
                    <a:pt x="2304" y="4611651"/>
                  </a:lnTo>
                  <a:lnTo>
                    <a:pt x="9084" y="4656658"/>
                  </a:lnTo>
                  <a:lnTo>
                    <a:pt x="20142" y="4700325"/>
                  </a:lnTo>
                  <a:lnTo>
                    <a:pt x="35277" y="4742473"/>
                  </a:lnTo>
                  <a:lnTo>
                    <a:pt x="54291" y="4782922"/>
                  </a:lnTo>
                  <a:lnTo>
                    <a:pt x="76985" y="4821493"/>
                  </a:lnTo>
                  <a:lnTo>
                    <a:pt x="103160" y="4858008"/>
                  </a:lnTo>
                  <a:lnTo>
                    <a:pt x="132616" y="4892287"/>
                  </a:lnTo>
                  <a:lnTo>
                    <a:pt x="165155" y="4924151"/>
                  </a:lnTo>
                  <a:lnTo>
                    <a:pt x="200578" y="4953421"/>
                  </a:lnTo>
                  <a:lnTo>
                    <a:pt x="238685" y="4979919"/>
                  </a:lnTo>
                  <a:lnTo>
                    <a:pt x="279278" y="5003464"/>
                  </a:lnTo>
                  <a:lnTo>
                    <a:pt x="322156" y="5023878"/>
                  </a:lnTo>
                  <a:lnTo>
                    <a:pt x="367123" y="5040982"/>
                  </a:lnTo>
                  <a:lnTo>
                    <a:pt x="413977" y="5054597"/>
                  </a:lnTo>
                  <a:lnTo>
                    <a:pt x="462521" y="5064544"/>
                  </a:lnTo>
                  <a:lnTo>
                    <a:pt x="512555" y="5070643"/>
                  </a:lnTo>
                  <a:lnTo>
                    <a:pt x="563879" y="5072716"/>
                  </a:lnTo>
                  <a:lnTo>
                    <a:pt x="5074921" y="5072716"/>
                  </a:lnTo>
                  <a:lnTo>
                    <a:pt x="5126245" y="5070643"/>
                  </a:lnTo>
                  <a:lnTo>
                    <a:pt x="5176279" y="5064544"/>
                  </a:lnTo>
                  <a:lnTo>
                    <a:pt x="5224823" y="5054597"/>
                  </a:lnTo>
                  <a:lnTo>
                    <a:pt x="5271677" y="5040982"/>
                  </a:lnTo>
                  <a:lnTo>
                    <a:pt x="5316643" y="5023878"/>
                  </a:lnTo>
                  <a:lnTo>
                    <a:pt x="5359522" y="5003464"/>
                  </a:lnTo>
                  <a:lnTo>
                    <a:pt x="5400114" y="4979919"/>
                  </a:lnTo>
                  <a:lnTo>
                    <a:pt x="5438221" y="4953421"/>
                  </a:lnTo>
                  <a:lnTo>
                    <a:pt x="5473644" y="4924151"/>
                  </a:lnTo>
                  <a:lnTo>
                    <a:pt x="5506183" y="4892287"/>
                  </a:lnTo>
                  <a:lnTo>
                    <a:pt x="5535639" y="4858008"/>
                  </a:lnTo>
                  <a:lnTo>
                    <a:pt x="5561814" y="4821493"/>
                  </a:lnTo>
                  <a:lnTo>
                    <a:pt x="5584508" y="4782922"/>
                  </a:lnTo>
                  <a:lnTo>
                    <a:pt x="5603522" y="4742473"/>
                  </a:lnTo>
                  <a:lnTo>
                    <a:pt x="5618657" y="4700325"/>
                  </a:lnTo>
                  <a:lnTo>
                    <a:pt x="5629715" y="4656658"/>
                  </a:lnTo>
                  <a:lnTo>
                    <a:pt x="5636495" y="4611651"/>
                  </a:lnTo>
                  <a:lnTo>
                    <a:pt x="5638800" y="4565482"/>
                  </a:lnTo>
                  <a:lnTo>
                    <a:pt x="5638800" y="507232"/>
                  </a:lnTo>
                  <a:lnTo>
                    <a:pt x="5636495" y="461064"/>
                  </a:lnTo>
                  <a:lnTo>
                    <a:pt x="5629715" y="416056"/>
                  </a:lnTo>
                  <a:lnTo>
                    <a:pt x="5618657" y="372389"/>
                  </a:lnTo>
                  <a:lnTo>
                    <a:pt x="5603522" y="330242"/>
                  </a:lnTo>
                  <a:lnTo>
                    <a:pt x="5584508" y="289793"/>
                  </a:lnTo>
                  <a:lnTo>
                    <a:pt x="5561814" y="251221"/>
                  </a:lnTo>
                  <a:lnTo>
                    <a:pt x="5535639" y="214707"/>
                  </a:lnTo>
                  <a:lnTo>
                    <a:pt x="5506183" y="180428"/>
                  </a:lnTo>
                  <a:lnTo>
                    <a:pt x="5473644" y="148564"/>
                  </a:lnTo>
                  <a:lnTo>
                    <a:pt x="5438221" y="119294"/>
                  </a:lnTo>
                  <a:lnTo>
                    <a:pt x="5400114" y="92796"/>
                  </a:lnTo>
                  <a:lnTo>
                    <a:pt x="5359522" y="69251"/>
                  </a:lnTo>
                  <a:lnTo>
                    <a:pt x="5316643" y="48837"/>
                  </a:lnTo>
                  <a:lnTo>
                    <a:pt x="5271677" y="31733"/>
                  </a:lnTo>
                  <a:lnTo>
                    <a:pt x="5224823" y="18118"/>
                  </a:lnTo>
                  <a:lnTo>
                    <a:pt x="5176279" y="8172"/>
                  </a:lnTo>
                  <a:lnTo>
                    <a:pt x="5126245" y="2072"/>
                  </a:lnTo>
                  <a:lnTo>
                    <a:pt x="5074921" y="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11055" y="3404764"/>
              <a:ext cx="5638800" cy="5073015"/>
            </a:xfrm>
            <a:custGeom>
              <a:avLst/>
              <a:gdLst/>
              <a:ahLst/>
              <a:cxnLst/>
              <a:rect l="l" t="t" r="r" b="b"/>
              <a:pathLst>
                <a:path w="5638800" h="5073015">
                  <a:moveTo>
                    <a:pt x="0" y="507233"/>
                  </a:moveTo>
                  <a:lnTo>
                    <a:pt x="2304" y="461064"/>
                  </a:lnTo>
                  <a:lnTo>
                    <a:pt x="9084" y="416057"/>
                  </a:lnTo>
                  <a:lnTo>
                    <a:pt x="20142" y="372390"/>
                  </a:lnTo>
                  <a:lnTo>
                    <a:pt x="35277" y="330242"/>
                  </a:lnTo>
                  <a:lnTo>
                    <a:pt x="54291" y="289793"/>
                  </a:lnTo>
                  <a:lnTo>
                    <a:pt x="76985" y="251222"/>
                  </a:lnTo>
                  <a:lnTo>
                    <a:pt x="103160" y="214707"/>
                  </a:lnTo>
                  <a:lnTo>
                    <a:pt x="132616" y="180428"/>
                  </a:lnTo>
                  <a:lnTo>
                    <a:pt x="165155" y="148564"/>
                  </a:lnTo>
                  <a:lnTo>
                    <a:pt x="200578" y="119294"/>
                  </a:lnTo>
                  <a:lnTo>
                    <a:pt x="238685" y="92797"/>
                  </a:lnTo>
                  <a:lnTo>
                    <a:pt x="279278" y="69251"/>
                  </a:lnTo>
                  <a:lnTo>
                    <a:pt x="322156" y="48837"/>
                  </a:lnTo>
                  <a:lnTo>
                    <a:pt x="367123" y="31733"/>
                  </a:lnTo>
                  <a:lnTo>
                    <a:pt x="413977" y="18118"/>
                  </a:lnTo>
                  <a:lnTo>
                    <a:pt x="462520" y="8172"/>
                  </a:lnTo>
                  <a:lnTo>
                    <a:pt x="512554" y="2072"/>
                  </a:lnTo>
                  <a:lnTo>
                    <a:pt x="563879" y="0"/>
                  </a:lnTo>
                  <a:lnTo>
                    <a:pt x="5074921" y="0"/>
                  </a:lnTo>
                  <a:lnTo>
                    <a:pt x="5126245" y="2072"/>
                  </a:lnTo>
                  <a:lnTo>
                    <a:pt x="5176279" y="8172"/>
                  </a:lnTo>
                  <a:lnTo>
                    <a:pt x="5224822" y="18118"/>
                  </a:lnTo>
                  <a:lnTo>
                    <a:pt x="5271677" y="31733"/>
                  </a:lnTo>
                  <a:lnTo>
                    <a:pt x="5316643" y="48837"/>
                  </a:lnTo>
                  <a:lnTo>
                    <a:pt x="5359522" y="69251"/>
                  </a:lnTo>
                  <a:lnTo>
                    <a:pt x="5400114" y="92797"/>
                  </a:lnTo>
                  <a:lnTo>
                    <a:pt x="5438221" y="119294"/>
                  </a:lnTo>
                  <a:lnTo>
                    <a:pt x="5473644" y="148564"/>
                  </a:lnTo>
                  <a:lnTo>
                    <a:pt x="5506183" y="180428"/>
                  </a:lnTo>
                  <a:lnTo>
                    <a:pt x="5535639" y="214707"/>
                  </a:lnTo>
                  <a:lnTo>
                    <a:pt x="5561814" y="251222"/>
                  </a:lnTo>
                  <a:lnTo>
                    <a:pt x="5584508" y="289793"/>
                  </a:lnTo>
                  <a:lnTo>
                    <a:pt x="5603522" y="330242"/>
                  </a:lnTo>
                  <a:lnTo>
                    <a:pt x="5618657" y="372390"/>
                  </a:lnTo>
                  <a:lnTo>
                    <a:pt x="5629715" y="416057"/>
                  </a:lnTo>
                  <a:lnTo>
                    <a:pt x="5636495" y="461064"/>
                  </a:lnTo>
                  <a:lnTo>
                    <a:pt x="5638800" y="507233"/>
                  </a:lnTo>
                  <a:lnTo>
                    <a:pt x="5638800" y="4565484"/>
                  </a:lnTo>
                  <a:lnTo>
                    <a:pt x="5636495" y="4611652"/>
                  </a:lnTo>
                  <a:lnTo>
                    <a:pt x="5629715" y="4656660"/>
                  </a:lnTo>
                  <a:lnTo>
                    <a:pt x="5618657" y="4700327"/>
                  </a:lnTo>
                  <a:lnTo>
                    <a:pt x="5603522" y="4742474"/>
                  </a:lnTo>
                  <a:lnTo>
                    <a:pt x="5584508" y="4782923"/>
                  </a:lnTo>
                  <a:lnTo>
                    <a:pt x="5561814" y="4821494"/>
                  </a:lnTo>
                  <a:lnTo>
                    <a:pt x="5535639" y="4858009"/>
                  </a:lnTo>
                  <a:lnTo>
                    <a:pt x="5506183" y="4892288"/>
                  </a:lnTo>
                  <a:lnTo>
                    <a:pt x="5473644" y="4924152"/>
                  </a:lnTo>
                  <a:lnTo>
                    <a:pt x="5438221" y="4953422"/>
                  </a:lnTo>
                  <a:lnTo>
                    <a:pt x="5400114" y="4979919"/>
                  </a:lnTo>
                  <a:lnTo>
                    <a:pt x="5359522" y="5003465"/>
                  </a:lnTo>
                  <a:lnTo>
                    <a:pt x="5316643" y="5023879"/>
                  </a:lnTo>
                  <a:lnTo>
                    <a:pt x="5271677" y="5040983"/>
                  </a:lnTo>
                  <a:lnTo>
                    <a:pt x="5224822" y="5054598"/>
                  </a:lnTo>
                  <a:lnTo>
                    <a:pt x="5176279" y="5064544"/>
                  </a:lnTo>
                  <a:lnTo>
                    <a:pt x="5126245" y="5070644"/>
                  </a:lnTo>
                  <a:lnTo>
                    <a:pt x="5074921" y="5072717"/>
                  </a:lnTo>
                  <a:lnTo>
                    <a:pt x="563879" y="5072717"/>
                  </a:lnTo>
                  <a:lnTo>
                    <a:pt x="512554" y="5070644"/>
                  </a:lnTo>
                  <a:lnTo>
                    <a:pt x="462520" y="5064544"/>
                  </a:lnTo>
                  <a:lnTo>
                    <a:pt x="413977" y="5054598"/>
                  </a:lnTo>
                  <a:lnTo>
                    <a:pt x="367123" y="5040983"/>
                  </a:lnTo>
                  <a:lnTo>
                    <a:pt x="322156" y="5023879"/>
                  </a:lnTo>
                  <a:lnTo>
                    <a:pt x="279278" y="5003465"/>
                  </a:lnTo>
                  <a:lnTo>
                    <a:pt x="238685" y="4979919"/>
                  </a:lnTo>
                  <a:lnTo>
                    <a:pt x="200578" y="4953422"/>
                  </a:lnTo>
                  <a:lnTo>
                    <a:pt x="165155" y="4924152"/>
                  </a:lnTo>
                  <a:lnTo>
                    <a:pt x="132616" y="4892288"/>
                  </a:lnTo>
                  <a:lnTo>
                    <a:pt x="103160" y="4858009"/>
                  </a:lnTo>
                  <a:lnTo>
                    <a:pt x="76985" y="4821494"/>
                  </a:lnTo>
                  <a:lnTo>
                    <a:pt x="54291" y="4782923"/>
                  </a:lnTo>
                  <a:lnTo>
                    <a:pt x="35277" y="4742474"/>
                  </a:lnTo>
                  <a:lnTo>
                    <a:pt x="20142" y="4700327"/>
                  </a:lnTo>
                  <a:lnTo>
                    <a:pt x="9084" y="4656660"/>
                  </a:lnTo>
                  <a:lnTo>
                    <a:pt x="2304" y="4611652"/>
                  </a:lnTo>
                  <a:lnTo>
                    <a:pt x="0" y="4565484"/>
                  </a:lnTo>
                  <a:lnTo>
                    <a:pt x="0" y="507233"/>
                  </a:lnTo>
                  <a:close/>
                </a:path>
              </a:pathLst>
            </a:custGeom>
            <a:ln w="12700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663838" y="4301235"/>
            <a:ext cx="4918075" cy="34391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template:</a:t>
            </a:r>
            <a:r>
              <a:rPr sz="28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3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&lt;div&gt;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24790">
              <a:lnSpc>
                <a:spcPct val="100000"/>
              </a:lnSpc>
              <a:spcBef>
                <a:spcPts val="55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&lt;h1&gt;{{pageTitle}}&lt;/h1&gt;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24790">
              <a:lnSpc>
                <a:spcPct val="100000"/>
              </a:lnSpc>
              <a:spcBef>
                <a:spcPts val="530"/>
              </a:spcBef>
            </a:pP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75690">
              <a:lnSpc>
                <a:spcPct val="100000"/>
              </a:lnSpc>
              <a:spcBef>
                <a:spcPts val="455"/>
              </a:spcBef>
            </a:pPr>
            <a:r>
              <a:rPr sz="28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My</a:t>
            </a:r>
            <a:r>
              <a:rPr sz="2800" spc="-6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First</a:t>
            </a:r>
            <a:r>
              <a:rPr sz="2800" spc="-6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Component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24790">
              <a:lnSpc>
                <a:spcPct val="100000"/>
              </a:lnSpc>
              <a:spcBef>
                <a:spcPts val="52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3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63838" y="7785100"/>
            <a:ext cx="239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217312" y="2465505"/>
            <a:ext cx="4656455" cy="1409065"/>
          </a:xfrm>
          <a:custGeom>
            <a:avLst/>
            <a:gdLst/>
            <a:ahLst/>
            <a:cxnLst/>
            <a:rect l="l" t="t" r="r" b="b"/>
            <a:pathLst>
              <a:path w="4656455" h="1409064">
                <a:moveTo>
                  <a:pt x="4537327" y="0"/>
                </a:moveTo>
                <a:lnTo>
                  <a:pt x="118891" y="0"/>
                </a:lnTo>
                <a:lnTo>
                  <a:pt x="72612" y="11071"/>
                </a:lnTo>
                <a:lnTo>
                  <a:pt x="34821" y="41264"/>
                </a:lnTo>
                <a:lnTo>
                  <a:pt x="9342" y="86048"/>
                </a:lnTo>
                <a:lnTo>
                  <a:pt x="0" y="140888"/>
                </a:lnTo>
                <a:lnTo>
                  <a:pt x="0" y="1267997"/>
                </a:lnTo>
                <a:lnTo>
                  <a:pt x="9342" y="1322838"/>
                </a:lnTo>
                <a:lnTo>
                  <a:pt x="34821" y="1367621"/>
                </a:lnTo>
                <a:lnTo>
                  <a:pt x="72612" y="1397814"/>
                </a:lnTo>
                <a:lnTo>
                  <a:pt x="118891" y="1408885"/>
                </a:lnTo>
                <a:lnTo>
                  <a:pt x="4537327" y="1408885"/>
                </a:lnTo>
                <a:lnTo>
                  <a:pt x="4583610" y="1397814"/>
                </a:lnTo>
                <a:lnTo>
                  <a:pt x="4621403" y="1367621"/>
                </a:lnTo>
                <a:lnTo>
                  <a:pt x="4646882" y="1322838"/>
                </a:lnTo>
                <a:lnTo>
                  <a:pt x="4656225" y="1267997"/>
                </a:lnTo>
                <a:lnTo>
                  <a:pt x="4656225" y="140888"/>
                </a:lnTo>
                <a:lnTo>
                  <a:pt x="4646882" y="86048"/>
                </a:lnTo>
                <a:lnTo>
                  <a:pt x="4621403" y="41264"/>
                </a:lnTo>
                <a:lnTo>
                  <a:pt x="4583610" y="11071"/>
                </a:lnTo>
                <a:lnTo>
                  <a:pt x="4537327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2737" y="2533395"/>
            <a:ext cx="159410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91225" algn="l"/>
                <a:tab pos="11970385" algn="l"/>
              </a:tabLst>
            </a:pPr>
            <a:r>
              <a:rPr sz="4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Inline</a:t>
            </a:r>
            <a:r>
              <a:rPr sz="40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	</a:t>
            </a:r>
            <a:r>
              <a:rPr sz="4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Inline</a:t>
            </a:r>
            <a:r>
              <a:rPr sz="40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	</a:t>
            </a:r>
            <a:r>
              <a:rPr sz="40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Linked</a:t>
            </a:r>
            <a:r>
              <a:rPr sz="4000" b="1" spc="-1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4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2383874" y="3398414"/>
            <a:ext cx="5651500" cy="5085715"/>
            <a:chOff x="12383874" y="3398414"/>
            <a:chExt cx="5651500" cy="5085715"/>
          </a:xfrm>
        </p:grpSpPr>
        <p:sp>
          <p:nvSpPr>
            <p:cNvPr id="17" name="object 17"/>
            <p:cNvSpPr/>
            <p:nvPr/>
          </p:nvSpPr>
          <p:spPr>
            <a:xfrm>
              <a:off x="12390224" y="3404764"/>
              <a:ext cx="5638800" cy="5073015"/>
            </a:xfrm>
            <a:custGeom>
              <a:avLst/>
              <a:gdLst/>
              <a:ahLst/>
              <a:cxnLst/>
              <a:rect l="l" t="t" r="r" b="b"/>
              <a:pathLst>
                <a:path w="5638800" h="5073015">
                  <a:moveTo>
                    <a:pt x="5074917" y="0"/>
                  </a:moveTo>
                  <a:lnTo>
                    <a:pt x="563877" y="0"/>
                  </a:lnTo>
                  <a:lnTo>
                    <a:pt x="512552" y="2072"/>
                  </a:lnTo>
                  <a:lnTo>
                    <a:pt x="462519" y="8172"/>
                  </a:lnTo>
                  <a:lnTo>
                    <a:pt x="413976" y="18118"/>
                  </a:lnTo>
                  <a:lnTo>
                    <a:pt x="367122" y="31733"/>
                  </a:lnTo>
                  <a:lnTo>
                    <a:pt x="322156" y="48837"/>
                  </a:lnTo>
                  <a:lnTo>
                    <a:pt x="279277" y="69251"/>
                  </a:lnTo>
                  <a:lnTo>
                    <a:pt x="238684" y="92796"/>
                  </a:lnTo>
                  <a:lnTo>
                    <a:pt x="200578" y="119294"/>
                  </a:lnTo>
                  <a:lnTo>
                    <a:pt x="165155" y="148564"/>
                  </a:lnTo>
                  <a:lnTo>
                    <a:pt x="132616" y="180428"/>
                  </a:lnTo>
                  <a:lnTo>
                    <a:pt x="103160" y="214707"/>
                  </a:lnTo>
                  <a:lnTo>
                    <a:pt x="76985" y="251221"/>
                  </a:lnTo>
                  <a:lnTo>
                    <a:pt x="54291" y="289793"/>
                  </a:lnTo>
                  <a:lnTo>
                    <a:pt x="35277" y="330242"/>
                  </a:lnTo>
                  <a:lnTo>
                    <a:pt x="20142" y="372389"/>
                  </a:lnTo>
                  <a:lnTo>
                    <a:pt x="9084" y="416056"/>
                  </a:lnTo>
                  <a:lnTo>
                    <a:pt x="2304" y="461064"/>
                  </a:lnTo>
                  <a:lnTo>
                    <a:pt x="0" y="507232"/>
                  </a:lnTo>
                  <a:lnTo>
                    <a:pt x="0" y="4565482"/>
                  </a:lnTo>
                  <a:lnTo>
                    <a:pt x="2304" y="4611651"/>
                  </a:lnTo>
                  <a:lnTo>
                    <a:pt x="9084" y="4656658"/>
                  </a:lnTo>
                  <a:lnTo>
                    <a:pt x="20142" y="4700325"/>
                  </a:lnTo>
                  <a:lnTo>
                    <a:pt x="35277" y="4742473"/>
                  </a:lnTo>
                  <a:lnTo>
                    <a:pt x="54291" y="4782922"/>
                  </a:lnTo>
                  <a:lnTo>
                    <a:pt x="76985" y="4821493"/>
                  </a:lnTo>
                  <a:lnTo>
                    <a:pt x="103160" y="4858008"/>
                  </a:lnTo>
                  <a:lnTo>
                    <a:pt x="132616" y="4892287"/>
                  </a:lnTo>
                  <a:lnTo>
                    <a:pt x="165155" y="4924151"/>
                  </a:lnTo>
                  <a:lnTo>
                    <a:pt x="200578" y="4953421"/>
                  </a:lnTo>
                  <a:lnTo>
                    <a:pt x="238684" y="4979919"/>
                  </a:lnTo>
                  <a:lnTo>
                    <a:pt x="279277" y="5003464"/>
                  </a:lnTo>
                  <a:lnTo>
                    <a:pt x="322156" y="5023878"/>
                  </a:lnTo>
                  <a:lnTo>
                    <a:pt x="367122" y="5040982"/>
                  </a:lnTo>
                  <a:lnTo>
                    <a:pt x="413976" y="5054597"/>
                  </a:lnTo>
                  <a:lnTo>
                    <a:pt x="462519" y="5064544"/>
                  </a:lnTo>
                  <a:lnTo>
                    <a:pt x="512552" y="5070643"/>
                  </a:lnTo>
                  <a:lnTo>
                    <a:pt x="563877" y="5072716"/>
                  </a:lnTo>
                  <a:lnTo>
                    <a:pt x="5074917" y="5072716"/>
                  </a:lnTo>
                  <a:lnTo>
                    <a:pt x="5126243" y="5070643"/>
                  </a:lnTo>
                  <a:lnTo>
                    <a:pt x="5176277" y="5064544"/>
                  </a:lnTo>
                  <a:lnTo>
                    <a:pt x="5224821" y="5054597"/>
                  </a:lnTo>
                  <a:lnTo>
                    <a:pt x="5271676" y="5040982"/>
                  </a:lnTo>
                  <a:lnTo>
                    <a:pt x="5316642" y="5023878"/>
                  </a:lnTo>
                  <a:lnTo>
                    <a:pt x="5359521" y="5003464"/>
                  </a:lnTo>
                  <a:lnTo>
                    <a:pt x="5400114" y="4979919"/>
                  </a:lnTo>
                  <a:lnTo>
                    <a:pt x="5438221" y="4953421"/>
                  </a:lnTo>
                  <a:lnTo>
                    <a:pt x="5473643" y="4924151"/>
                  </a:lnTo>
                  <a:lnTo>
                    <a:pt x="5506182" y="4892287"/>
                  </a:lnTo>
                  <a:lnTo>
                    <a:pt x="5535638" y="4858008"/>
                  </a:lnTo>
                  <a:lnTo>
                    <a:pt x="5561812" y="4821493"/>
                  </a:lnTo>
                  <a:lnTo>
                    <a:pt x="5584506" y="4782922"/>
                  </a:lnTo>
                  <a:lnTo>
                    <a:pt x="5603520" y="4742473"/>
                  </a:lnTo>
                  <a:lnTo>
                    <a:pt x="5618655" y="4700325"/>
                  </a:lnTo>
                  <a:lnTo>
                    <a:pt x="5629712" y="4656658"/>
                  </a:lnTo>
                  <a:lnTo>
                    <a:pt x="5636493" y="4611651"/>
                  </a:lnTo>
                  <a:lnTo>
                    <a:pt x="5638797" y="4565482"/>
                  </a:lnTo>
                  <a:lnTo>
                    <a:pt x="5638797" y="507232"/>
                  </a:lnTo>
                  <a:lnTo>
                    <a:pt x="5636493" y="461064"/>
                  </a:lnTo>
                  <a:lnTo>
                    <a:pt x="5629712" y="416056"/>
                  </a:lnTo>
                  <a:lnTo>
                    <a:pt x="5618655" y="372389"/>
                  </a:lnTo>
                  <a:lnTo>
                    <a:pt x="5603520" y="330242"/>
                  </a:lnTo>
                  <a:lnTo>
                    <a:pt x="5584506" y="289793"/>
                  </a:lnTo>
                  <a:lnTo>
                    <a:pt x="5561812" y="251221"/>
                  </a:lnTo>
                  <a:lnTo>
                    <a:pt x="5535638" y="214707"/>
                  </a:lnTo>
                  <a:lnTo>
                    <a:pt x="5506182" y="180428"/>
                  </a:lnTo>
                  <a:lnTo>
                    <a:pt x="5473643" y="148564"/>
                  </a:lnTo>
                  <a:lnTo>
                    <a:pt x="5438221" y="119294"/>
                  </a:lnTo>
                  <a:lnTo>
                    <a:pt x="5400114" y="92796"/>
                  </a:lnTo>
                  <a:lnTo>
                    <a:pt x="5359521" y="69251"/>
                  </a:lnTo>
                  <a:lnTo>
                    <a:pt x="5316642" y="48837"/>
                  </a:lnTo>
                  <a:lnTo>
                    <a:pt x="5271676" y="31733"/>
                  </a:lnTo>
                  <a:lnTo>
                    <a:pt x="5224821" y="18118"/>
                  </a:lnTo>
                  <a:lnTo>
                    <a:pt x="5176277" y="8172"/>
                  </a:lnTo>
                  <a:lnTo>
                    <a:pt x="5126243" y="2072"/>
                  </a:lnTo>
                  <a:lnTo>
                    <a:pt x="5074917" y="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390224" y="3404764"/>
              <a:ext cx="5638800" cy="5073015"/>
            </a:xfrm>
            <a:custGeom>
              <a:avLst/>
              <a:gdLst/>
              <a:ahLst/>
              <a:cxnLst/>
              <a:rect l="l" t="t" r="r" b="b"/>
              <a:pathLst>
                <a:path w="5638800" h="5073015">
                  <a:moveTo>
                    <a:pt x="0" y="507233"/>
                  </a:moveTo>
                  <a:lnTo>
                    <a:pt x="2304" y="461064"/>
                  </a:lnTo>
                  <a:lnTo>
                    <a:pt x="9084" y="416057"/>
                  </a:lnTo>
                  <a:lnTo>
                    <a:pt x="20142" y="372390"/>
                  </a:lnTo>
                  <a:lnTo>
                    <a:pt x="35277" y="330242"/>
                  </a:lnTo>
                  <a:lnTo>
                    <a:pt x="54291" y="289793"/>
                  </a:lnTo>
                  <a:lnTo>
                    <a:pt x="76985" y="251222"/>
                  </a:lnTo>
                  <a:lnTo>
                    <a:pt x="103160" y="214707"/>
                  </a:lnTo>
                  <a:lnTo>
                    <a:pt x="132616" y="180428"/>
                  </a:lnTo>
                  <a:lnTo>
                    <a:pt x="165155" y="148564"/>
                  </a:lnTo>
                  <a:lnTo>
                    <a:pt x="200578" y="119294"/>
                  </a:lnTo>
                  <a:lnTo>
                    <a:pt x="238685" y="92797"/>
                  </a:lnTo>
                  <a:lnTo>
                    <a:pt x="279278" y="69251"/>
                  </a:lnTo>
                  <a:lnTo>
                    <a:pt x="322156" y="48837"/>
                  </a:lnTo>
                  <a:lnTo>
                    <a:pt x="367123" y="31733"/>
                  </a:lnTo>
                  <a:lnTo>
                    <a:pt x="413977" y="18118"/>
                  </a:lnTo>
                  <a:lnTo>
                    <a:pt x="462520" y="8172"/>
                  </a:lnTo>
                  <a:lnTo>
                    <a:pt x="512554" y="2072"/>
                  </a:lnTo>
                  <a:lnTo>
                    <a:pt x="563879" y="0"/>
                  </a:lnTo>
                  <a:lnTo>
                    <a:pt x="5074920" y="0"/>
                  </a:lnTo>
                  <a:lnTo>
                    <a:pt x="5126244" y="2072"/>
                  </a:lnTo>
                  <a:lnTo>
                    <a:pt x="5176278" y="8172"/>
                  </a:lnTo>
                  <a:lnTo>
                    <a:pt x="5224822" y="18118"/>
                  </a:lnTo>
                  <a:lnTo>
                    <a:pt x="5271676" y="31733"/>
                  </a:lnTo>
                  <a:lnTo>
                    <a:pt x="5316642" y="48837"/>
                  </a:lnTo>
                  <a:lnTo>
                    <a:pt x="5359521" y="69251"/>
                  </a:lnTo>
                  <a:lnTo>
                    <a:pt x="5400114" y="92797"/>
                  </a:lnTo>
                  <a:lnTo>
                    <a:pt x="5438221" y="119294"/>
                  </a:lnTo>
                  <a:lnTo>
                    <a:pt x="5473644" y="148564"/>
                  </a:lnTo>
                  <a:lnTo>
                    <a:pt x="5506183" y="180428"/>
                  </a:lnTo>
                  <a:lnTo>
                    <a:pt x="5535639" y="214707"/>
                  </a:lnTo>
                  <a:lnTo>
                    <a:pt x="5561814" y="251222"/>
                  </a:lnTo>
                  <a:lnTo>
                    <a:pt x="5584508" y="289793"/>
                  </a:lnTo>
                  <a:lnTo>
                    <a:pt x="5603522" y="330242"/>
                  </a:lnTo>
                  <a:lnTo>
                    <a:pt x="5618657" y="372390"/>
                  </a:lnTo>
                  <a:lnTo>
                    <a:pt x="5629715" y="416057"/>
                  </a:lnTo>
                  <a:lnTo>
                    <a:pt x="5636495" y="461064"/>
                  </a:lnTo>
                  <a:lnTo>
                    <a:pt x="5638800" y="507233"/>
                  </a:lnTo>
                  <a:lnTo>
                    <a:pt x="5638800" y="4565484"/>
                  </a:lnTo>
                  <a:lnTo>
                    <a:pt x="5636495" y="4611652"/>
                  </a:lnTo>
                  <a:lnTo>
                    <a:pt x="5629715" y="4656660"/>
                  </a:lnTo>
                  <a:lnTo>
                    <a:pt x="5618657" y="4700327"/>
                  </a:lnTo>
                  <a:lnTo>
                    <a:pt x="5603522" y="4742474"/>
                  </a:lnTo>
                  <a:lnTo>
                    <a:pt x="5584508" y="4782923"/>
                  </a:lnTo>
                  <a:lnTo>
                    <a:pt x="5561814" y="4821494"/>
                  </a:lnTo>
                  <a:lnTo>
                    <a:pt x="5535639" y="4858009"/>
                  </a:lnTo>
                  <a:lnTo>
                    <a:pt x="5506183" y="4892288"/>
                  </a:lnTo>
                  <a:lnTo>
                    <a:pt x="5473644" y="4924152"/>
                  </a:lnTo>
                  <a:lnTo>
                    <a:pt x="5438221" y="4953422"/>
                  </a:lnTo>
                  <a:lnTo>
                    <a:pt x="5400114" y="4979919"/>
                  </a:lnTo>
                  <a:lnTo>
                    <a:pt x="5359521" y="5003465"/>
                  </a:lnTo>
                  <a:lnTo>
                    <a:pt x="5316642" y="5023879"/>
                  </a:lnTo>
                  <a:lnTo>
                    <a:pt x="5271676" y="5040983"/>
                  </a:lnTo>
                  <a:lnTo>
                    <a:pt x="5224822" y="5054598"/>
                  </a:lnTo>
                  <a:lnTo>
                    <a:pt x="5176278" y="5064544"/>
                  </a:lnTo>
                  <a:lnTo>
                    <a:pt x="5126244" y="5070644"/>
                  </a:lnTo>
                  <a:lnTo>
                    <a:pt x="5074920" y="5072717"/>
                  </a:lnTo>
                  <a:lnTo>
                    <a:pt x="563879" y="5072717"/>
                  </a:lnTo>
                  <a:lnTo>
                    <a:pt x="512554" y="5070644"/>
                  </a:lnTo>
                  <a:lnTo>
                    <a:pt x="462520" y="5064544"/>
                  </a:lnTo>
                  <a:lnTo>
                    <a:pt x="413977" y="5054598"/>
                  </a:lnTo>
                  <a:lnTo>
                    <a:pt x="367123" y="5040983"/>
                  </a:lnTo>
                  <a:lnTo>
                    <a:pt x="322156" y="5023879"/>
                  </a:lnTo>
                  <a:lnTo>
                    <a:pt x="279278" y="5003465"/>
                  </a:lnTo>
                  <a:lnTo>
                    <a:pt x="238685" y="4979919"/>
                  </a:lnTo>
                  <a:lnTo>
                    <a:pt x="200578" y="4953422"/>
                  </a:lnTo>
                  <a:lnTo>
                    <a:pt x="165155" y="4924152"/>
                  </a:lnTo>
                  <a:lnTo>
                    <a:pt x="132616" y="4892288"/>
                  </a:lnTo>
                  <a:lnTo>
                    <a:pt x="103160" y="4858009"/>
                  </a:lnTo>
                  <a:lnTo>
                    <a:pt x="76985" y="4821494"/>
                  </a:lnTo>
                  <a:lnTo>
                    <a:pt x="54291" y="4782923"/>
                  </a:lnTo>
                  <a:lnTo>
                    <a:pt x="35277" y="4742474"/>
                  </a:lnTo>
                  <a:lnTo>
                    <a:pt x="20142" y="4700327"/>
                  </a:lnTo>
                  <a:lnTo>
                    <a:pt x="9084" y="4656660"/>
                  </a:lnTo>
                  <a:lnTo>
                    <a:pt x="2304" y="4611652"/>
                  </a:lnTo>
                  <a:lnTo>
                    <a:pt x="0" y="4565484"/>
                  </a:lnTo>
                  <a:lnTo>
                    <a:pt x="0" y="507233"/>
                  </a:lnTo>
                  <a:close/>
                </a:path>
              </a:pathLst>
            </a:custGeom>
            <a:ln w="127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2643005" y="4127500"/>
            <a:ext cx="4996180" cy="775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templateUrl: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1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21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875283" y="7900723"/>
            <a:ext cx="1362075" cy="1402715"/>
          </a:xfrm>
          <a:custGeom>
            <a:avLst/>
            <a:gdLst/>
            <a:ahLst/>
            <a:cxnLst/>
            <a:rect l="l" t="t" r="r" b="b"/>
            <a:pathLst>
              <a:path w="1362075" h="1402715">
                <a:moveTo>
                  <a:pt x="1361738" y="30915"/>
                </a:moveTo>
                <a:lnTo>
                  <a:pt x="1361738" y="1402515"/>
                </a:lnTo>
              </a:path>
              <a:path w="1362075" h="1402715">
                <a:moveTo>
                  <a:pt x="1361738" y="288089"/>
                </a:moveTo>
                <a:lnTo>
                  <a:pt x="1095017" y="288089"/>
                </a:lnTo>
                <a:lnTo>
                  <a:pt x="0" y="0"/>
                </a:lnTo>
              </a:path>
            </a:pathLst>
          </a:custGeom>
          <a:ln w="28575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503711" y="7931639"/>
            <a:ext cx="3200400" cy="1371600"/>
          </a:xfrm>
          <a:prstGeom prst="rect">
            <a:avLst/>
          </a:prstGeom>
          <a:solidFill>
            <a:srgbClr val="F05A28"/>
          </a:solidFill>
          <a:ln w="28575">
            <a:solidFill>
              <a:srgbClr val="B0401A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algn="ctr">
              <a:lnSpc>
                <a:spcPts val="4310"/>
              </a:lnSpc>
              <a:spcBef>
                <a:spcPts val="975"/>
              </a:spcBef>
            </a:pPr>
            <a:r>
              <a:rPr sz="3600" b="1" spc="-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3600" b="1" spc="4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3600" b="1" spc="-6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5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4310"/>
              </a:lnSpc>
            </a:pPr>
            <a:r>
              <a:rPr sz="36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Back</a:t>
            </a:r>
            <a:r>
              <a:rPr sz="36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Ticks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Product</a:t>
            </a:r>
            <a:r>
              <a:rPr spc="-160" dirty="0"/>
              <a:t> </a:t>
            </a:r>
            <a:r>
              <a:rPr dirty="0"/>
              <a:t>List</a:t>
            </a:r>
            <a:r>
              <a:rPr spc="-160" dirty="0"/>
              <a:t> </a:t>
            </a:r>
            <a:r>
              <a:rPr spc="-85" dirty="0"/>
              <a:t>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7198" y="1973161"/>
            <a:ext cx="15895577" cy="65407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1277</Words>
  <Application>Microsoft Office PowerPoint</Application>
  <PresentationFormat>Custom</PresentationFormat>
  <Paragraphs>320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Arial MT</vt:lpstr>
      <vt:lpstr>Calibri</vt:lpstr>
      <vt:lpstr>Corbel</vt:lpstr>
      <vt:lpstr>Courier New</vt:lpstr>
      <vt:lpstr>Lucida Sans Unicode</vt:lpstr>
      <vt:lpstr>Microsoft Sans Serif</vt:lpstr>
      <vt:lpstr>Times New Roman</vt:lpstr>
      <vt:lpstr>Office Theme</vt:lpstr>
      <vt:lpstr>Templates, Interpolation, and Directives</vt:lpstr>
      <vt:lpstr>PowerPoint Presentation</vt:lpstr>
      <vt:lpstr>Power up HTML</vt:lpstr>
      <vt:lpstr>Component</vt:lpstr>
      <vt:lpstr>PowerPoint Presentation</vt:lpstr>
      <vt:lpstr>Application Architecture</vt:lpstr>
      <vt:lpstr>Component</vt:lpstr>
      <vt:lpstr>Defining a Template in a Component</vt:lpstr>
      <vt:lpstr>Product List View</vt:lpstr>
      <vt:lpstr>Product List View</vt:lpstr>
      <vt:lpstr>Product List View</vt:lpstr>
      <vt:lpstr>Product List View</vt:lpstr>
      <vt:lpstr>Building the Component</vt:lpstr>
      <vt:lpstr>Using a Component as a Directive</vt:lpstr>
      <vt:lpstr>Using a Component as a Directive</vt:lpstr>
      <vt:lpstr>BrowserModule</vt:lpstr>
      <vt:lpstr>BrowserModule</vt:lpstr>
      <vt:lpstr>Binding</vt:lpstr>
      <vt:lpstr>Interpolation</vt:lpstr>
      <vt:lpstr>Directive</vt:lpstr>
      <vt:lpstr>Custom Directives</vt:lpstr>
      <vt:lpstr>Angular Built-in Directives</vt:lpstr>
      <vt:lpstr>*ngIf Built-In Directive</vt:lpstr>
      <vt:lpstr>BrowserModule</vt:lpstr>
      <vt:lpstr>*ngFor Built-In Directive</vt:lpstr>
      <vt:lpstr>for…of vs for…in</vt:lpstr>
      <vt:lpstr>*ngFor Built-In Directive</vt:lpstr>
      <vt:lpstr>Template  Checklist:  Inline Template</vt:lpstr>
      <vt:lpstr>Template  Checklist:  Linked Template</vt:lpstr>
      <vt:lpstr>Checklist: Component as a Directive</vt:lpstr>
      <vt:lpstr>Template  Checklist:  Interpolation</vt:lpstr>
      <vt:lpstr>Template  Checklist:  Structural  Directives</vt:lpstr>
      <vt:lpstr>Template  Checklist: *ngIf</vt:lpstr>
      <vt:lpstr>Template  Checklist: *ngFor</vt:lpstr>
      <vt:lpstr>Application Architecture</vt:lpstr>
      <vt:lpstr>Application Architecture</vt:lpstr>
      <vt:lpstr>Coming up next … Data Binding &amp; Pipes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Templates, Interpolation, and Directives</dc:title>
  <dc:creator>Admin</dc:creator>
  <cp:lastModifiedBy>Admin</cp:lastModifiedBy>
  <cp:revision>3</cp:revision>
  <dcterms:created xsi:type="dcterms:W3CDTF">2021-07-31T11:18:00Z</dcterms:created>
  <dcterms:modified xsi:type="dcterms:W3CDTF">2023-05-04T14:58:43Z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2021-03-22T11:00:00Z</vt:filetime>
  </property>
  <property fmtid="{D5CDD505-2E9C-101B-9397-08002B2CF9AE}" pid="3" name="LastSaved">
    <vt:filetime>2021-07-31T11:00:00Z</vt:filetime>
  </property>
  <property fmtid="{D5CDD505-2E9C-101B-9397-08002B2CF9AE}" pid="4" name="KSOProductBuildVer">
    <vt:lpwstr>1033-11.2.0.10223</vt:lpwstr>
  </property>
</Properties>
</file>