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96" y="374395"/>
            <a:ext cx="2165985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453" y="1895347"/>
            <a:ext cx="13565093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'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mysite/api/product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';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';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ebService.com/api/products';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ice.com/api/products';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06172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Retrieving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6800" b="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HTTP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4316" y="754380"/>
            <a:ext cx="9656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Does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Do?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985" y="2553716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Nothing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until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510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next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10888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occurred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731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complete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983" y="2274887"/>
            <a:ext cx="1394670" cy="139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6390" y="6208712"/>
            <a:ext cx="1471856" cy="1398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0140" y="8178800"/>
            <a:ext cx="1124354" cy="1398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964" y="4240212"/>
            <a:ext cx="1322707" cy="13985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0"/>
            <a:ext cx="7039609" cy="2678430"/>
          </a:xfrm>
          <a:custGeom>
            <a:avLst/>
            <a:gdLst/>
            <a:ahLst/>
            <a:cxnLst/>
            <a:rect l="l" t="t" r="r" b="b"/>
            <a:pathLst>
              <a:path w="7039609" h="2678429">
                <a:moveTo>
                  <a:pt x="0" y="0"/>
                </a:moveTo>
                <a:lnTo>
                  <a:pt x="7039579" y="0"/>
                </a:lnTo>
                <a:lnTo>
                  <a:pt x="7039579" y="2678104"/>
                </a:lnTo>
                <a:lnTo>
                  <a:pt x="0" y="2678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6332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27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5715" indent="-457200">
              <a:lnSpc>
                <a:spcPts val="3290"/>
              </a:lnSpc>
              <a:spcBef>
                <a:spcPts val="5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Observable,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700" b="1" spc="-7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07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R="2494280" algn="r">
              <a:lnSpc>
                <a:spcPts val="3215"/>
              </a:lnSpc>
              <a:spcBef>
                <a:spcPts val="70"/>
              </a:spcBef>
            </a:pP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sent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2588260" indent="-456565" algn="r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5269991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780484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685" y="6801104"/>
            <a:ext cx="5929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15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rn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next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3215"/>
              </a:lnSpc>
              <a:spcBef>
                <a:spcPts val="70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6610618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6176980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6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7067818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16034" y="6406896"/>
            <a:ext cx="465582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4220"/>
              </a:spcBef>
            </a:pPr>
            <a:r>
              <a:rPr sz="3500" spc="-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[{cart},{hammer},{saw}]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4625" y="754380"/>
            <a:ext cx="5239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Pipe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1836" y="5001979"/>
            <a:ext cx="1911985" cy="1793875"/>
            <a:chOff x="3591836" y="5001979"/>
            <a:chExt cx="1911985" cy="1793875"/>
          </a:xfrm>
        </p:grpSpPr>
        <p:sp>
          <p:nvSpPr>
            <p:cNvPr id="4" name="object 4"/>
            <p:cNvSpPr/>
            <p:nvPr/>
          </p:nvSpPr>
          <p:spPr>
            <a:xfrm>
              <a:off x="359659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145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659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659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9659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2786" y="5001979"/>
            <a:ext cx="1911985" cy="1793875"/>
            <a:chOff x="8132786" y="5001979"/>
            <a:chExt cx="1911985" cy="1793875"/>
          </a:xfrm>
        </p:grpSpPr>
        <p:sp>
          <p:nvSpPr>
            <p:cNvPr id="10" name="object 10"/>
            <p:cNvSpPr/>
            <p:nvPr/>
          </p:nvSpPr>
          <p:spPr>
            <a:xfrm>
              <a:off x="813754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40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754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754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3754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73736" y="5001979"/>
            <a:ext cx="1911985" cy="1793875"/>
            <a:chOff x="12673736" y="5001979"/>
            <a:chExt cx="1911985" cy="1793875"/>
          </a:xfrm>
        </p:grpSpPr>
        <p:sp>
          <p:nvSpPr>
            <p:cNvPr id="16" name="object 16"/>
            <p:cNvSpPr/>
            <p:nvPr/>
          </p:nvSpPr>
          <p:spPr>
            <a:xfrm>
              <a:off x="12678498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19" h="1341754">
                  <a:moveTo>
                    <a:pt x="1454848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48" y="1341448"/>
                  </a:lnTo>
                  <a:lnTo>
                    <a:pt x="145484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3347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54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54" y="1341451"/>
                  </a:lnTo>
                  <a:lnTo>
                    <a:pt x="447154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78498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2" y="0"/>
                  </a:moveTo>
                  <a:lnTo>
                    <a:pt x="447154" y="0"/>
                  </a:lnTo>
                  <a:lnTo>
                    <a:pt x="0" y="447151"/>
                  </a:lnTo>
                  <a:lnTo>
                    <a:pt x="1454848" y="447151"/>
                  </a:lnTo>
                  <a:lnTo>
                    <a:pt x="1902002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78498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974916" y="5135371"/>
            <a:ext cx="8623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61650" y="2110493"/>
            <a:ext cx="2927985" cy="5076825"/>
            <a:chOff x="10661650" y="2110493"/>
            <a:chExt cx="2927985" cy="5076825"/>
          </a:xfrm>
        </p:grpSpPr>
        <p:sp>
          <p:nvSpPr>
            <p:cNvPr id="22" name="object 22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0" y="2116843"/>
              <a:ext cx="2915285" cy="2449195"/>
            </a:xfrm>
            <a:custGeom>
              <a:avLst/>
              <a:gdLst/>
              <a:ahLst/>
              <a:cxnLst/>
              <a:rect l="l" t="t" r="r" b="b"/>
              <a:pathLst>
                <a:path w="2915284" h="2449195">
                  <a:moveTo>
                    <a:pt x="0" y="0"/>
                  </a:moveTo>
                  <a:lnTo>
                    <a:pt x="485800" y="0"/>
                  </a:lnTo>
                  <a:lnTo>
                    <a:pt x="1214500" y="0"/>
                  </a:lnTo>
                  <a:lnTo>
                    <a:pt x="2914800" y="0"/>
                  </a:lnTo>
                  <a:lnTo>
                    <a:pt x="2914800" y="1297450"/>
                  </a:lnTo>
                  <a:lnTo>
                    <a:pt x="2914800" y="1853500"/>
                  </a:lnTo>
                  <a:lnTo>
                    <a:pt x="2914800" y="2224200"/>
                  </a:lnTo>
                  <a:lnTo>
                    <a:pt x="1214500" y="2224200"/>
                  </a:lnTo>
                  <a:lnTo>
                    <a:pt x="837450" y="2448934"/>
                  </a:lnTo>
                  <a:lnTo>
                    <a:pt x="485800" y="2224200"/>
                  </a:lnTo>
                  <a:lnTo>
                    <a:pt x="0" y="2224200"/>
                  </a:lnTo>
                  <a:lnTo>
                    <a:pt x="0" y="1853500"/>
                  </a:lnTo>
                  <a:lnTo>
                    <a:pt x="0" y="12974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109987" y="4614953"/>
            <a:ext cx="1516380" cy="2572385"/>
            <a:chOff x="6109987" y="4614953"/>
            <a:chExt cx="1516380" cy="2572385"/>
          </a:xfrm>
        </p:grpSpPr>
        <p:sp>
          <p:nvSpPr>
            <p:cNvPr id="26" name="object 26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4597849" y="2034493"/>
            <a:ext cx="2915285" cy="2521585"/>
          </a:xfrm>
          <a:custGeom>
            <a:avLst/>
            <a:gdLst/>
            <a:ahLst/>
            <a:cxnLst/>
            <a:rect l="l" t="t" r="r" b="b"/>
            <a:pathLst>
              <a:path w="2915284" h="2521585">
                <a:moveTo>
                  <a:pt x="0" y="0"/>
                </a:moveTo>
                <a:lnTo>
                  <a:pt x="1700300" y="0"/>
                </a:lnTo>
                <a:lnTo>
                  <a:pt x="2429000" y="0"/>
                </a:lnTo>
                <a:lnTo>
                  <a:pt x="2914800" y="0"/>
                </a:lnTo>
                <a:lnTo>
                  <a:pt x="2914800" y="1297450"/>
                </a:lnTo>
                <a:lnTo>
                  <a:pt x="2914800" y="1853500"/>
                </a:lnTo>
                <a:lnTo>
                  <a:pt x="2914800" y="2224200"/>
                </a:lnTo>
                <a:lnTo>
                  <a:pt x="2429000" y="2224200"/>
                </a:lnTo>
                <a:lnTo>
                  <a:pt x="2243494" y="2521265"/>
                </a:lnTo>
                <a:lnTo>
                  <a:pt x="1700300" y="2224200"/>
                </a:lnTo>
                <a:lnTo>
                  <a:pt x="0" y="2224200"/>
                </a:lnTo>
                <a:lnTo>
                  <a:pt x="0" y="1853500"/>
                </a:lnTo>
                <a:lnTo>
                  <a:pt x="0" y="12974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70974" y="2572004"/>
            <a:ext cx="23685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0190" marR="5080" indent="-238125">
              <a:lnSpc>
                <a:spcPts val="4300"/>
              </a:lnSpc>
              <a:spcBef>
                <a:spcPts val="215"/>
              </a:spcBef>
            </a:pPr>
            <a:r>
              <a:rPr sz="3600" b="1" spc="-1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operator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9153" y="2654300"/>
            <a:ext cx="18929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5410">
              <a:lnSpc>
                <a:spcPts val="4300"/>
              </a:lnSpc>
              <a:spcBef>
                <a:spcPts val="215"/>
              </a:spcBef>
            </a:pPr>
            <a:r>
              <a:rPr sz="3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Enlarge </a:t>
            </a:r>
            <a:r>
              <a:rPr sz="3600" b="1" spc="-9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313"/>
          <a:stretch/>
        </p:blipFill>
        <p:spPr>
          <a:xfrm>
            <a:off x="92710" y="137795"/>
            <a:ext cx="17981930" cy="8434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8361" y="754380"/>
            <a:ext cx="8931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Common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Usage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28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79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2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661" y="6208712"/>
            <a:ext cx="1293315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6624828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8593835"/>
            <a:ext cx="6734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Stop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unsubscribe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8963" y="2274887"/>
            <a:ext cx="1386709" cy="1397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5711" y="4251959"/>
            <a:ext cx="1042416" cy="13776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129" y="754380"/>
            <a:ext cx="2725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7"/>
            <a:ext cx="3620770" cy="616585"/>
            <a:chOff x="697895" y="1855537"/>
            <a:chExt cx="3620770" cy="616585"/>
          </a:xfrm>
        </p:grpSpPr>
        <p:sp>
          <p:nvSpPr>
            <p:cNvPr id="4" name="object 4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3607906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3607906" y="603503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0" y="0"/>
                  </a:moveTo>
                  <a:lnTo>
                    <a:pt x="3607907" y="0"/>
                  </a:lnTo>
                  <a:lnTo>
                    <a:pt x="3607907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7942" y="1910588"/>
            <a:ext cx="156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245" y="2465392"/>
            <a:ext cx="11144885" cy="5928995"/>
          </a:xfrm>
          <a:custGeom>
            <a:avLst/>
            <a:gdLst/>
            <a:ahLst/>
            <a:cxnLst/>
            <a:rect l="l" t="t" r="r" b="b"/>
            <a:pathLst>
              <a:path w="11144885" h="5928995">
                <a:moveTo>
                  <a:pt x="0" y="0"/>
                </a:moveTo>
                <a:lnTo>
                  <a:pt x="11144854" y="0"/>
                </a:lnTo>
                <a:lnTo>
                  <a:pt x="11144854" y="5928611"/>
                </a:lnTo>
                <a:lnTo>
                  <a:pt x="0" y="59286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D44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4425" y="2460244"/>
            <a:ext cx="960247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Observable, range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25" y="4587747"/>
            <a:ext cx="1044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source$: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Observable&lt;number&gt;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range(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425" y="5660644"/>
            <a:ext cx="704532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2982595" indent="-638175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source$.pipe( </a:t>
            </a:r>
            <a:r>
              <a:rPr sz="2800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map(x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17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filter(x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2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).subscribe(x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console.log(x));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11234" y="2465391"/>
            <a:ext cx="3608070" cy="2862580"/>
          </a:xfrm>
          <a:custGeom>
            <a:avLst/>
            <a:gdLst/>
            <a:ahLst/>
            <a:cxnLst/>
            <a:rect l="l" t="t" r="r" b="b"/>
            <a:pathLst>
              <a:path w="3608069" h="2862579">
                <a:moveTo>
                  <a:pt x="0" y="0"/>
                </a:moveTo>
                <a:lnTo>
                  <a:pt x="3607905" y="0"/>
                </a:lnTo>
                <a:lnTo>
                  <a:pt x="3607905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17584" y="2474468"/>
            <a:ext cx="359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0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6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12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18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24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11235" y="1861887"/>
            <a:ext cx="3608070" cy="603885"/>
          </a:xfrm>
          <a:custGeom>
            <a:avLst/>
            <a:gdLst/>
            <a:ahLst/>
            <a:cxnLst/>
            <a:rect l="l" t="t" r="r" b="b"/>
            <a:pathLst>
              <a:path w="3608069" h="603885">
                <a:moveTo>
                  <a:pt x="0" y="0"/>
                </a:moveTo>
                <a:lnTo>
                  <a:pt x="3607907" y="0"/>
                </a:lnTo>
                <a:lnTo>
                  <a:pt x="3607907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011234" y="1861887"/>
            <a:ext cx="3608070" cy="60388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4112" y="2857233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543" y="754380"/>
            <a:ext cx="8316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2438979"/>
            <a:ext cx="3416300" cy="556260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273050" indent="-61849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9090" y="1829921"/>
            <a:ext cx="2155825" cy="6926580"/>
            <a:chOff x="13809090" y="1829921"/>
            <a:chExt cx="2155825" cy="6926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2265" y="1833096"/>
              <a:ext cx="2149259" cy="69198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12265" y="1833096"/>
              <a:ext cx="2149475" cy="6920230"/>
            </a:xfrm>
            <a:custGeom>
              <a:avLst/>
              <a:gdLst/>
              <a:ahLst/>
              <a:cxnLst/>
              <a:rect l="l" t="t" r="r" b="b"/>
              <a:pathLst>
                <a:path w="2149475" h="6920230">
                  <a:moveTo>
                    <a:pt x="0" y="358215"/>
                  </a:moveTo>
                  <a:lnTo>
                    <a:pt x="3270" y="309607"/>
                  </a:lnTo>
                  <a:lnTo>
                    <a:pt x="12795" y="262987"/>
                  </a:lnTo>
                  <a:lnTo>
                    <a:pt x="28150" y="218781"/>
                  </a:lnTo>
                  <a:lnTo>
                    <a:pt x="48906" y="177417"/>
                  </a:lnTo>
                  <a:lnTo>
                    <a:pt x="74638" y="139320"/>
                  </a:lnTo>
                  <a:lnTo>
                    <a:pt x="104919" y="104918"/>
                  </a:lnTo>
                  <a:lnTo>
                    <a:pt x="139320" y="74638"/>
                  </a:lnTo>
                  <a:lnTo>
                    <a:pt x="177417" y="48906"/>
                  </a:lnTo>
                  <a:lnTo>
                    <a:pt x="218782" y="28150"/>
                  </a:lnTo>
                  <a:lnTo>
                    <a:pt x="262988" y="12795"/>
                  </a:lnTo>
                  <a:lnTo>
                    <a:pt x="309608" y="3270"/>
                  </a:lnTo>
                  <a:lnTo>
                    <a:pt x="358216" y="0"/>
                  </a:lnTo>
                  <a:lnTo>
                    <a:pt x="1791043" y="0"/>
                  </a:lnTo>
                  <a:lnTo>
                    <a:pt x="1839650" y="3270"/>
                  </a:lnTo>
                  <a:lnTo>
                    <a:pt x="1886270" y="12795"/>
                  </a:lnTo>
                  <a:lnTo>
                    <a:pt x="1930476" y="28150"/>
                  </a:lnTo>
                  <a:lnTo>
                    <a:pt x="1971841" y="48906"/>
                  </a:lnTo>
                  <a:lnTo>
                    <a:pt x="2009938" y="74638"/>
                  </a:lnTo>
                  <a:lnTo>
                    <a:pt x="2044339" y="104918"/>
                  </a:lnTo>
                  <a:lnTo>
                    <a:pt x="2074620" y="139320"/>
                  </a:lnTo>
                  <a:lnTo>
                    <a:pt x="2100351" y="177417"/>
                  </a:lnTo>
                  <a:lnTo>
                    <a:pt x="2121108" y="218781"/>
                  </a:lnTo>
                  <a:lnTo>
                    <a:pt x="2136463" y="262987"/>
                  </a:lnTo>
                  <a:lnTo>
                    <a:pt x="2145988" y="309607"/>
                  </a:lnTo>
                  <a:lnTo>
                    <a:pt x="2149259" y="358215"/>
                  </a:lnTo>
                  <a:lnTo>
                    <a:pt x="2149259" y="6561663"/>
                  </a:lnTo>
                  <a:lnTo>
                    <a:pt x="2145988" y="6610270"/>
                  </a:lnTo>
                  <a:lnTo>
                    <a:pt x="2136463" y="6656890"/>
                  </a:lnTo>
                  <a:lnTo>
                    <a:pt x="2121108" y="6701096"/>
                  </a:lnTo>
                  <a:lnTo>
                    <a:pt x="2100351" y="6742460"/>
                  </a:lnTo>
                  <a:lnTo>
                    <a:pt x="2074620" y="6780557"/>
                  </a:lnTo>
                  <a:lnTo>
                    <a:pt x="2044339" y="6814959"/>
                  </a:lnTo>
                  <a:lnTo>
                    <a:pt x="2009938" y="6845239"/>
                  </a:lnTo>
                  <a:lnTo>
                    <a:pt x="1971841" y="6870971"/>
                  </a:lnTo>
                  <a:lnTo>
                    <a:pt x="1930476" y="6891727"/>
                  </a:lnTo>
                  <a:lnTo>
                    <a:pt x="1886270" y="6907082"/>
                  </a:lnTo>
                  <a:lnTo>
                    <a:pt x="1839650" y="6916608"/>
                  </a:lnTo>
                  <a:lnTo>
                    <a:pt x="1791043" y="6919878"/>
                  </a:lnTo>
                  <a:lnTo>
                    <a:pt x="358216" y="6919878"/>
                  </a:lnTo>
                  <a:lnTo>
                    <a:pt x="309608" y="6916608"/>
                  </a:lnTo>
                  <a:lnTo>
                    <a:pt x="262988" y="6907082"/>
                  </a:lnTo>
                  <a:lnTo>
                    <a:pt x="218782" y="6891727"/>
                  </a:lnTo>
                  <a:lnTo>
                    <a:pt x="177417" y="6870971"/>
                  </a:lnTo>
                  <a:lnTo>
                    <a:pt x="139320" y="6845239"/>
                  </a:lnTo>
                  <a:lnTo>
                    <a:pt x="104919" y="6814959"/>
                  </a:lnTo>
                  <a:lnTo>
                    <a:pt x="74638" y="6780557"/>
                  </a:lnTo>
                  <a:lnTo>
                    <a:pt x="48906" y="6742460"/>
                  </a:lnTo>
                  <a:lnTo>
                    <a:pt x="28150" y="6701096"/>
                  </a:lnTo>
                  <a:lnTo>
                    <a:pt x="12795" y="6656890"/>
                  </a:lnTo>
                  <a:lnTo>
                    <a:pt x="3270" y="6610270"/>
                  </a:lnTo>
                  <a:lnTo>
                    <a:pt x="0" y="6561663"/>
                  </a:lnTo>
                  <a:lnTo>
                    <a:pt x="0" y="358215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71714" y="4717796"/>
            <a:ext cx="143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018" y="2438979"/>
            <a:ext cx="3416300" cy="5562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494030" indent="-398145">
              <a:lnSpc>
                <a:spcPct val="100000"/>
              </a:lnSpc>
            </a:pPr>
            <a:r>
              <a:rPr sz="36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746" y="4304386"/>
            <a:ext cx="2960370" cy="171450"/>
          </a:xfrm>
          <a:custGeom>
            <a:avLst/>
            <a:gdLst/>
            <a:ahLst/>
            <a:cxnLst/>
            <a:rect l="l" t="t" r="r" b="b"/>
            <a:pathLst>
              <a:path w="2960370" h="171450">
                <a:moveTo>
                  <a:pt x="57150" y="57152"/>
                </a:moveTo>
                <a:lnTo>
                  <a:pt x="0" y="57152"/>
                </a:lnTo>
                <a:lnTo>
                  <a:pt x="0" y="114302"/>
                </a:lnTo>
                <a:lnTo>
                  <a:pt x="57150" y="114302"/>
                </a:lnTo>
                <a:lnTo>
                  <a:pt x="57150" y="57152"/>
                </a:lnTo>
                <a:close/>
              </a:path>
              <a:path w="2960370" h="171450">
                <a:moveTo>
                  <a:pt x="171450" y="57152"/>
                </a:moveTo>
                <a:lnTo>
                  <a:pt x="114300" y="57152"/>
                </a:lnTo>
                <a:lnTo>
                  <a:pt x="114300" y="114302"/>
                </a:lnTo>
                <a:lnTo>
                  <a:pt x="171450" y="114302"/>
                </a:lnTo>
                <a:lnTo>
                  <a:pt x="171450" y="57152"/>
                </a:lnTo>
                <a:close/>
              </a:path>
              <a:path w="2960370" h="171450">
                <a:moveTo>
                  <a:pt x="285750" y="57152"/>
                </a:moveTo>
                <a:lnTo>
                  <a:pt x="228600" y="57152"/>
                </a:lnTo>
                <a:lnTo>
                  <a:pt x="228600" y="114302"/>
                </a:lnTo>
                <a:lnTo>
                  <a:pt x="285750" y="114302"/>
                </a:lnTo>
                <a:lnTo>
                  <a:pt x="285750" y="57152"/>
                </a:lnTo>
                <a:close/>
              </a:path>
              <a:path w="2960370" h="171450">
                <a:moveTo>
                  <a:pt x="400050" y="57152"/>
                </a:moveTo>
                <a:lnTo>
                  <a:pt x="342900" y="57152"/>
                </a:lnTo>
                <a:lnTo>
                  <a:pt x="342900" y="114302"/>
                </a:lnTo>
                <a:lnTo>
                  <a:pt x="400050" y="114302"/>
                </a:lnTo>
                <a:lnTo>
                  <a:pt x="400050" y="57152"/>
                </a:lnTo>
                <a:close/>
              </a:path>
              <a:path w="2960370" h="171450">
                <a:moveTo>
                  <a:pt x="514350" y="57151"/>
                </a:moveTo>
                <a:lnTo>
                  <a:pt x="457200" y="57151"/>
                </a:lnTo>
                <a:lnTo>
                  <a:pt x="457200" y="114301"/>
                </a:lnTo>
                <a:lnTo>
                  <a:pt x="514350" y="114301"/>
                </a:lnTo>
                <a:lnTo>
                  <a:pt x="514350" y="57151"/>
                </a:lnTo>
                <a:close/>
              </a:path>
              <a:path w="2960370" h="171450">
                <a:moveTo>
                  <a:pt x="628650" y="57151"/>
                </a:moveTo>
                <a:lnTo>
                  <a:pt x="571500" y="57151"/>
                </a:lnTo>
                <a:lnTo>
                  <a:pt x="571500" y="114301"/>
                </a:lnTo>
                <a:lnTo>
                  <a:pt x="628650" y="114301"/>
                </a:lnTo>
                <a:lnTo>
                  <a:pt x="628650" y="57151"/>
                </a:lnTo>
                <a:close/>
              </a:path>
              <a:path w="2960370" h="171450">
                <a:moveTo>
                  <a:pt x="742950" y="57151"/>
                </a:moveTo>
                <a:lnTo>
                  <a:pt x="685800" y="57151"/>
                </a:lnTo>
                <a:lnTo>
                  <a:pt x="685800" y="114301"/>
                </a:lnTo>
                <a:lnTo>
                  <a:pt x="742950" y="114301"/>
                </a:lnTo>
                <a:lnTo>
                  <a:pt x="742950" y="57151"/>
                </a:lnTo>
                <a:close/>
              </a:path>
              <a:path w="2960370" h="171450">
                <a:moveTo>
                  <a:pt x="857250" y="57151"/>
                </a:moveTo>
                <a:lnTo>
                  <a:pt x="800100" y="57151"/>
                </a:lnTo>
                <a:lnTo>
                  <a:pt x="800100" y="114301"/>
                </a:lnTo>
                <a:lnTo>
                  <a:pt x="857250" y="114301"/>
                </a:lnTo>
                <a:lnTo>
                  <a:pt x="857250" y="57151"/>
                </a:lnTo>
                <a:close/>
              </a:path>
              <a:path w="2960370" h="171450">
                <a:moveTo>
                  <a:pt x="971550" y="57151"/>
                </a:moveTo>
                <a:lnTo>
                  <a:pt x="914400" y="57151"/>
                </a:lnTo>
                <a:lnTo>
                  <a:pt x="914400" y="114301"/>
                </a:lnTo>
                <a:lnTo>
                  <a:pt x="971550" y="114301"/>
                </a:lnTo>
                <a:lnTo>
                  <a:pt x="971550" y="57151"/>
                </a:lnTo>
                <a:close/>
              </a:path>
              <a:path w="2960370" h="171450">
                <a:moveTo>
                  <a:pt x="1085850" y="57151"/>
                </a:moveTo>
                <a:lnTo>
                  <a:pt x="1028700" y="57151"/>
                </a:lnTo>
                <a:lnTo>
                  <a:pt x="1028700" y="114301"/>
                </a:lnTo>
                <a:lnTo>
                  <a:pt x="1085850" y="114301"/>
                </a:lnTo>
                <a:lnTo>
                  <a:pt x="1085850" y="57151"/>
                </a:lnTo>
                <a:close/>
              </a:path>
              <a:path w="2960370" h="171450">
                <a:moveTo>
                  <a:pt x="1200150" y="57151"/>
                </a:moveTo>
                <a:lnTo>
                  <a:pt x="1143000" y="57151"/>
                </a:lnTo>
                <a:lnTo>
                  <a:pt x="1143000" y="114301"/>
                </a:lnTo>
                <a:lnTo>
                  <a:pt x="1200150" y="114301"/>
                </a:lnTo>
                <a:lnTo>
                  <a:pt x="1200150" y="57151"/>
                </a:lnTo>
                <a:close/>
              </a:path>
              <a:path w="2960370" h="171450">
                <a:moveTo>
                  <a:pt x="1314450" y="57151"/>
                </a:moveTo>
                <a:lnTo>
                  <a:pt x="1257300" y="57151"/>
                </a:lnTo>
                <a:lnTo>
                  <a:pt x="1257300" y="114301"/>
                </a:lnTo>
                <a:lnTo>
                  <a:pt x="1314450" y="114301"/>
                </a:lnTo>
                <a:lnTo>
                  <a:pt x="1314450" y="57151"/>
                </a:lnTo>
                <a:close/>
              </a:path>
              <a:path w="2960370" h="171450">
                <a:moveTo>
                  <a:pt x="1428750" y="57151"/>
                </a:moveTo>
                <a:lnTo>
                  <a:pt x="1371600" y="57151"/>
                </a:lnTo>
                <a:lnTo>
                  <a:pt x="1371600" y="114301"/>
                </a:lnTo>
                <a:lnTo>
                  <a:pt x="1428750" y="114301"/>
                </a:lnTo>
                <a:lnTo>
                  <a:pt x="1428750" y="57151"/>
                </a:lnTo>
                <a:close/>
              </a:path>
              <a:path w="2960370" h="171450">
                <a:moveTo>
                  <a:pt x="1543050" y="57151"/>
                </a:moveTo>
                <a:lnTo>
                  <a:pt x="1485900" y="57151"/>
                </a:lnTo>
                <a:lnTo>
                  <a:pt x="1485900" y="114301"/>
                </a:lnTo>
                <a:lnTo>
                  <a:pt x="1543050" y="114301"/>
                </a:lnTo>
                <a:lnTo>
                  <a:pt x="1543050" y="57151"/>
                </a:lnTo>
                <a:close/>
              </a:path>
              <a:path w="2960370" h="171450">
                <a:moveTo>
                  <a:pt x="1657350" y="57151"/>
                </a:moveTo>
                <a:lnTo>
                  <a:pt x="1600200" y="57151"/>
                </a:lnTo>
                <a:lnTo>
                  <a:pt x="1600200" y="114301"/>
                </a:lnTo>
                <a:lnTo>
                  <a:pt x="1657350" y="114301"/>
                </a:lnTo>
                <a:lnTo>
                  <a:pt x="1657350" y="57151"/>
                </a:lnTo>
                <a:close/>
              </a:path>
              <a:path w="2960370" h="171450">
                <a:moveTo>
                  <a:pt x="1771650" y="57151"/>
                </a:moveTo>
                <a:lnTo>
                  <a:pt x="1714500" y="57151"/>
                </a:lnTo>
                <a:lnTo>
                  <a:pt x="1714500" y="114301"/>
                </a:lnTo>
                <a:lnTo>
                  <a:pt x="1771650" y="114301"/>
                </a:lnTo>
                <a:lnTo>
                  <a:pt x="1771650" y="57151"/>
                </a:lnTo>
                <a:close/>
              </a:path>
              <a:path w="2960370" h="171450">
                <a:moveTo>
                  <a:pt x="1885950" y="57151"/>
                </a:moveTo>
                <a:lnTo>
                  <a:pt x="1828800" y="57151"/>
                </a:lnTo>
                <a:lnTo>
                  <a:pt x="1828800" y="114301"/>
                </a:lnTo>
                <a:lnTo>
                  <a:pt x="1885950" y="114301"/>
                </a:lnTo>
                <a:lnTo>
                  <a:pt x="1885950" y="57151"/>
                </a:lnTo>
                <a:close/>
              </a:path>
              <a:path w="2960370" h="171450">
                <a:moveTo>
                  <a:pt x="2000250" y="57151"/>
                </a:moveTo>
                <a:lnTo>
                  <a:pt x="1943100" y="57151"/>
                </a:lnTo>
                <a:lnTo>
                  <a:pt x="1943100" y="114301"/>
                </a:lnTo>
                <a:lnTo>
                  <a:pt x="2000250" y="114301"/>
                </a:lnTo>
                <a:lnTo>
                  <a:pt x="2000250" y="57151"/>
                </a:lnTo>
                <a:close/>
              </a:path>
              <a:path w="2960370" h="171450">
                <a:moveTo>
                  <a:pt x="2114550" y="57151"/>
                </a:moveTo>
                <a:lnTo>
                  <a:pt x="2057400" y="57151"/>
                </a:lnTo>
                <a:lnTo>
                  <a:pt x="2057400" y="114301"/>
                </a:lnTo>
                <a:lnTo>
                  <a:pt x="2114550" y="114301"/>
                </a:lnTo>
                <a:lnTo>
                  <a:pt x="2114550" y="57151"/>
                </a:lnTo>
                <a:close/>
              </a:path>
              <a:path w="2960370" h="171450">
                <a:moveTo>
                  <a:pt x="2228850" y="57151"/>
                </a:moveTo>
                <a:lnTo>
                  <a:pt x="2171700" y="57151"/>
                </a:lnTo>
                <a:lnTo>
                  <a:pt x="2171700" y="114301"/>
                </a:lnTo>
                <a:lnTo>
                  <a:pt x="2228850" y="114301"/>
                </a:lnTo>
                <a:lnTo>
                  <a:pt x="2228850" y="57151"/>
                </a:lnTo>
                <a:close/>
              </a:path>
              <a:path w="2960370" h="171450">
                <a:moveTo>
                  <a:pt x="2343150" y="57150"/>
                </a:moveTo>
                <a:lnTo>
                  <a:pt x="2286000" y="57151"/>
                </a:lnTo>
                <a:lnTo>
                  <a:pt x="2286000" y="114301"/>
                </a:lnTo>
                <a:lnTo>
                  <a:pt x="2343150" y="114300"/>
                </a:lnTo>
                <a:lnTo>
                  <a:pt x="2343150" y="57150"/>
                </a:lnTo>
                <a:close/>
              </a:path>
              <a:path w="2960370" h="171450">
                <a:moveTo>
                  <a:pt x="2457450" y="57150"/>
                </a:moveTo>
                <a:lnTo>
                  <a:pt x="2400300" y="57150"/>
                </a:lnTo>
                <a:lnTo>
                  <a:pt x="2400300" y="114300"/>
                </a:lnTo>
                <a:lnTo>
                  <a:pt x="2457450" y="114300"/>
                </a:lnTo>
                <a:lnTo>
                  <a:pt x="2457450" y="57150"/>
                </a:lnTo>
                <a:close/>
              </a:path>
              <a:path w="2960370" h="171450">
                <a:moveTo>
                  <a:pt x="2571750" y="57150"/>
                </a:moveTo>
                <a:lnTo>
                  <a:pt x="2514600" y="57150"/>
                </a:lnTo>
                <a:lnTo>
                  <a:pt x="2514600" y="114300"/>
                </a:lnTo>
                <a:lnTo>
                  <a:pt x="2571750" y="114300"/>
                </a:lnTo>
                <a:lnTo>
                  <a:pt x="2571750" y="57150"/>
                </a:lnTo>
                <a:close/>
              </a:path>
              <a:path w="2960370" h="171450">
                <a:moveTo>
                  <a:pt x="2686050" y="57150"/>
                </a:moveTo>
                <a:lnTo>
                  <a:pt x="2628900" y="57150"/>
                </a:lnTo>
                <a:lnTo>
                  <a:pt x="2628900" y="114300"/>
                </a:lnTo>
                <a:lnTo>
                  <a:pt x="2686050" y="114300"/>
                </a:lnTo>
                <a:lnTo>
                  <a:pt x="2686050" y="57150"/>
                </a:lnTo>
                <a:close/>
              </a:path>
              <a:path w="2960370" h="171450">
                <a:moveTo>
                  <a:pt x="2788820" y="0"/>
                </a:moveTo>
                <a:lnTo>
                  <a:pt x="2788820" y="171450"/>
                </a:lnTo>
                <a:lnTo>
                  <a:pt x="2903120" y="114300"/>
                </a:lnTo>
                <a:lnTo>
                  <a:pt x="2800350" y="114300"/>
                </a:lnTo>
                <a:lnTo>
                  <a:pt x="2800350" y="57150"/>
                </a:lnTo>
                <a:lnTo>
                  <a:pt x="2903120" y="57150"/>
                </a:lnTo>
                <a:lnTo>
                  <a:pt x="2788820" y="0"/>
                </a:lnTo>
                <a:close/>
              </a:path>
              <a:path w="2960370" h="171450">
                <a:moveTo>
                  <a:pt x="2788820" y="57150"/>
                </a:moveTo>
                <a:lnTo>
                  <a:pt x="2743200" y="57150"/>
                </a:lnTo>
                <a:lnTo>
                  <a:pt x="2743200" y="114300"/>
                </a:lnTo>
                <a:lnTo>
                  <a:pt x="2788820" y="114300"/>
                </a:lnTo>
                <a:lnTo>
                  <a:pt x="2788820" y="57150"/>
                </a:lnTo>
                <a:close/>
              </a:path>
              <a:path w="2960370" h="171450">
                <a:moveTo>
                  <a:pt x="2903120" y="57150"/>
                </a:moveTo>
                <a:lnTo>
                  <a:pt x="2800350" y="57150"/>
                </a:lnTo>
                <a:lnTo>
                  <a:pt x="2800350" y="114300"/>
                </a:lnTo>
                <a:lnTo>
                  <a:pt x="2903120" y="114300"/>
                </a:lnTo>
                <a:lnTo>
                  <a:pt x="2960270" y="85725"/>
                </a:lnTo>
                <a:lnTo>
                  <a:pt x="2903120" y="57150"/>
                </a:lnTo>
                <a:close/>
              </a:path>
            </a:pathLst>
          </a:custGeom>
          <a:solidFill>
            <a:srgbClr val="4D44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5837" y="3769867"/>
            <a:ext cx="69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4D447E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51988" y="4213299"/>
            <a:ext cx="2960370" cy="1864995"/>
            <a:chOff x="10851988" y="4213299"/>
            <a:chExt cx="2960370" cy="1864995"/>
          </a:xfrm>
        </p:grpSpPr>
        <p:sp>
          <p:nvSpPr>
            <p:cNvPr id="12" name="object 12"/>
            <p:cNvSpPr/>
            <p:nvPr/>
          </p:nvSpPr>
          <p:spPr>
            <a:xfrm>
              <a:off x="10851992" y="4213299"/>
              <a:ext cx="2960370" cy="171450"/>
            </a:xfrm>
            <a:custGeom>
              <a:avLst/>
              <a:gdLst/>
              <a:ahLst/>
              <a:cxnLst/>
              <a:rect l="l" t="t" r="r" b="b"/>
              <a:pathLst>
                <a:path w="2960369" h="171450">
                  <a:moveTo>
                    <a:pt x="57150" y="57151"/>
                  </a:moveTo>
                  <a:lnTo>
                    <a:pt x="0" y="57151"/>
                  </a:lnTo>
                  <a:lnTo>
                    <a:pt x="0" y="114301"/>
                  </a:lnTo>
                  <a:lnTo>
                    <a:pt x="57150" y="114301"/>
                  </a:lnTo>
                  <a:lnTo>
                    <a:pt x="57150" y="57151"/>
                  </a:lnTo>
                  <a:close/>
                </a:path>
                <a:path w="2960369" h="171450">
                  <a:moveTo>
                    <a:pt x="171450" y="57151"/>
                  </a:moveTo>
                  <a:lnTo>
                    <a:pt x="114300" y="57151"/>
                  </a:lnTo>
                  <a:lnTo>
                    <a:pt x="114300" y="114301"/>
                  </a:lnTo>
                  <a:lnTo>
                    <a:pt x="171450" y="114301"/>
                  </a:lnTo>
                  <a:lnTo>
                    <a:pt x="171450" y="57151"/>
                  </a:lnTo>
                  <a:close/>
                </a:path>
                <a:path w="2960369" h="171450">
                  <a:moveTo>
                    <a:pt x="285750" y="57151"/>
                  </a:moveTo>
                  <a:lnTo>
                    <a:pt x="228600" y="57151"/>
                  </a:lnTo>
                  <a:lnTo>
                    <a:pt x="228600" y="114301"/>
                  </a:lnTo>
                  <a:lnTo>
                    <a:pt x="285750" y="114301"/>
                  </a:lnTo>
                  <a:lnTo>
                    <a:pt x="285750" y="57151"/>
                  </a:lnTo>
                  <a:close/>
                </a:path>
                <a:path w="2960369" h="171450">
                  <a:moveTo>
                    <a:pt x="400050" y="57151"/>
                  </a:moveTo>
                  <a:lnTo>
                    <a:pt x="342900" y="57151"/>
                  </a:lnTo>
                  <a:lnTo>
                    <a:pt x="342900" y="114301"/>
                  </a:lnTo>
                  <a:lnTo>
                    <a:pt x="400050" y="114301"/>
                  </a:lnTo>
                  <a:lnTo>
                    <a:pt x="400050" y="57151"/>
                  </a:lnTo>
                  <a:close/>
                </a:path>
                <a:path w="2960369" h="171450">
                  <a:moveTo>
                    <a:pt x="514350" y="57151"/>
                  </a:moveTo>
                  <a:lnTo>
                    <a:pt x="457200" y="57151"/>
                  </a:lnTo>
                  <a:lnTo>
                    <a:pt x="457200" y="114301"/>
                  </a:lnTo>
                  <a:lnTo>
                    <a:pt x="514350" y="114301"/>
                  </a:lnTo>
                  <a:lnTo>
                    <a:pt x="514350" y="57151"/>
                  </a:lnTo>
                  <a:close/>
                </a:path>
                <a:path w="2960369" h="171450">
                  <a:moveTo>
                    <a:pt x="628650" y="57151"/>
                  </a:moveTo>
                  <a:lnTo>
                    <a:pt x="571500" y="57151"/>
                  </a:lnTo>
                  <a:lnTo>
                    <a:pt x="571500" y="114301"/>
                  </a:lnTo>
                  <a:lnTo>
                    <a:pt x="628650" y="114301"/>
                  </a:lnTo>
                  <a:lnTo>
                    <a:pt x="628650" y="57151"/>
                  </a:lnTo>
                  <a:close/>
                </a:path>
                <a:path w="2960369" h="171450">
                  <a:moveTo>
                    <a:pt x="742950" y="57151"/>
                  </a:moveTo>
                  <a:lnTo>
                    <a:pt x="685800" y="57151"/>
                  </a:lnTo>
                  <a:lnTo>
                    <a:pt x="685800" y="114301"/>
                  </a:lnTo>
                  <a:lnTo>
                    <a:pt x="742950" y="114301"/>
                  </a:lnTo>
                  <a:lnTo>
                    <a:pt x="742950" y="57151"/>
                  </a:lnTo>
                  <a:close/>
                </a:path>
                <a:path w="2960369" h="171450">
                  <a:moveTo>
                    <a:pt x="857250" y="57151"/>
                  </a:moveTo>
                  <a:lnTo>
                    <a:pt x="800100" y="57151"/>
                  </a:lnTo>
                  <a:lnTo>
                    <a:pt x="800100" y="114301"/>
                  </a:lnTo>
                  <a:lnTo>
                    <a:pt x="857250" y="114301"/>
                  </a:lnTo>
                  <a:lnTo>
                    <a:pt x="857250" y="57151"/>
                  </a:lnTo>
                  <a:close/>
                </a:path>
                <a:path w="2960369" h="171450">
                  <a:moveTo>
                    <a:pt x="971550" y="57151"/>
                  </a:moveTo>
                  <a:lnTo>
                    <a:pt x="914400" y="57151"/>
                  </a:lnTo>
                  <a:lnTo>
                    <a:pt x="914400" y="114301"/>
                  </a:lnTo>
                  <a:lnTo>
                    <a:pt x="971550" y="114301"/>
                  </a:lnTo>
                  <a:lnTo>
                    <a:pt x="971550" y="57151"/>
                  </a:lnTo>
                  <a:close/>
                </a:path>
                <a:path w="2960369" h="171450">
                  <a:moveTo>
                    <a:pt x="1085850" y="57151"/>
                  </a:moveTo>
                  <a:lnTo>
                    <a:pt x="1028700" y="57151"/>
                  </a:lnTo>
                  <a:lnTo>
                    <a:pt x="1028700" y="114301"/>
                  </a:lnTo>
                  <a:lnTo>
                    <a:pt x="1085850" y="114301"/>
                  </a:lnTo>
                  <a:lnTo>
                    <a:pt x="1085850" y="57151"/>
                  </a:lnTo>
                  <a:close/>
                </a:path>
                <a:path w="2960369" h="171450">
                  <a:moveTo>
                    <a:pt x="1200150" y="57151"/>
                  </a:moveTo>
                  <a:lnTo>
                    <a:pt x="1143000" y="57151"/>
                  </a:lnTo>
                  <a:lnTo>
                    <a:pt x="1143000" y="114301"/>
                  </a:lnTo>
                  <a:lnTo>
                    <a:pt x="1200150" y="114301"/>
                  </a:lnTo>
                  <a:lnTo>
                    <a:pt x="1200150" y="57151"/>
                  </a:lnTo>
                  <a:close/>
                </a:path>
                <a:path w="2960369" h="171450">
                  <a:moveTo>
                    <a:pt x="1314450" y="57151"/>
                  </a:moveTo>
                  <a:lnTo>
                    <a:pt x="1257300" y="57151"/>
                  </a:lnTo>
                  <a:lnTo>
                    <a:pt x="1257300" y="114301"/>
                  </a:lnTo>
                  <a:lnTo>
                    <a:pt x="1314450" y="114301"/>
                  </a:lnTo>
                  <a:lnTo>
                    <a:pt x="1314450" y="57151"/>
                  </a:lnTo>
                  <a:close/>
                </a:path>
                <a:path w="2960369" h="171450">
                  <a:moveTo>
                    <a:pt x="1428750" y="57151"/>
                  </a:moveTo>
                  <a:lnTo>
                    <a:pt x="1371600" y="57151"/>
                  </a:lnTo>
                  <a:lnTo>
                    <a:pt x="1371600" y="114301"/>
                  </a:lnTo>
                  <a:lnTo>
                    <a:pt x="1428750" y="114301"/>
                  </a:lnTo>
                  <a:lnTo>
                    <a:pt x="1428750" y="57151"/>
                  </a:lnTo>
                  <a:close/>
                </a:path>
                <a:path w="2960369" h="171450">
                  <a:moveTo>
                    <a:pt x="1543050" y="57151"/>
                  </a:moveTo>
                  <a:lnTo>
                    <a:pt x="1485900" y="57151"/>
                  </a:lnTo>
                  <a:lnTo>
                    <a:pt x="1485900" y="114301"/>
                  </a:lnTo>
                  <a:lnTo>
                    <a:pt x="1543050" y="114301"/>
                  </a:lnTo>
                  <a:lnTo>
                    <a:pt x="1543050" y="57151"/>
                  </a:lnTo>
                  <a:close/>
                </a:path>
                <a:path w="2960369" h="171450">
                  <a:moveTo>
                    <a:pt x="1657350" y="57151"/>
                  </a:moveTo>
                  <a:lnTo>
                    <a:pt x="1600200" y="57151"/>
                  </a:lnTo>
                  <a:lnTo>
                    <a:pt x="1600200" y="114301"/>
                  </a:lnTo>
                  <a:lnTo>
                    <a:pt x="1657350" y="114301"/>
                  </a:lnTo>
                  <a:lnTo>
                    <a:pt x="1657350" y="57151"/>
                  </a:lnTo>
                  <a:close/>
                </a:path>
                <a:path w="2960369" h="171450">
                  <a:moveTo>
                    <a:pt x="1771650" y="57151"/>
                  </a:moveTo>
                  <a:lnTo>
                    <a:pt x="1714500" y="57151"/>
                  </a:lnTo>
                  <a:lnTo>
                    <a:pt x="1714500" y="114301"/>
                  </a:lnTo>
                  <a:lnTo>
                    <a:pt x="1771650" y="114301"/>
                  </a:lnTo>
                  <a:lnTo>
                    <a:pt x="1771650" y="57151"/>
                  </a:lnTo>
                  <a:close/>
                </a:path>
                <a:path w="2960369" h="171450">
                  <a:moveTo>
                    <a:pt x="1885955" y="57150"/>
                  </a:moveTo>
                  <a:lnTo>
                    <a:pt x="1828800" y="57150"/>
                  </a:lnTo>
                  <a:lnTo>
                    <a:pt x="1828800" y="114300"/>
                  </a:lnTo>
                  <a:lnTo>
                    <a:pt x="1885955" y="114300"/>
                  </a:lnTo>
                  <a:lnTo>
                    <a:pt x="1885955" y="57150"/>
                  </a:lnTo>
                  <a:close/>
                </a:path>
                <a:path w="2960369" h="171450">
                  <a:moveTo>
                    <a:pt x="2000255" y="57150"/>
                  </a:moveTo>
                  <a:lnTo>
                    <a:pt x="1943105" y="57150"/>
                  </a:lnTo>
                  <a:lnTo>
                    <a:pt x="1943105" y="114300"/>
                  </a:lnTo>
                  <a:lnTo>
                    <a:pt x="2000255" y="114300"/>
                  </a:lnTo>
                  <a:lnTo>
                    <a:pt x="2000255" y="57150"/>
                  </a:lnTo>
                  <a:close/>
                </a:path>
                <a:path w="2960369" h="171450">
                  <a:moveTo>
                    <a:pt x="2114555" y="57150"/>
                  </a:moveTo>
                  <a:lnTo>
                    <a:pt x="2057405" y="57150"/>
                  </a:lnTo>
                  <a:lnTo>
                    <a:pt x="2057405" y="114300"/>
                  </a:lnTo>
                  <a:lnTo>
                    <a:pt x="2114555" y="114300"/>
                  </a:lnTo>
                  <a:lnTo>
                    <a:pt x="2114555" y="57150"/>
                  </a:lnTo>
                  <a:close/>
                </a:path>
                <a:path w="2960369" h="171450">
                  <a:moveTo>
                    <a:pt x="2228855" y="57150"/>
                  </a:moveTo>
                  <a:lnTo>
                    <a:pt x="2171705" y="57150"/>
                  </a:lnTo>
                  <a:lnTo>
                    <a:pt x="2171705" y="114300"/>
                  </a:lnTo>
                  <a:lnTo>
                    <a:pt x="2228855" y="114300"/>
                  </a:lnTo>
                  <a:lnTo>
                    <a:pt x="2228855" y="57150"/>
                  </a:lnTo>
                  <a:close/>
                </a:path>
                <a:path w="2960369" h="171450">
                  <a:moveTo>
                    <a:pt x="2343155" y="57150"/>
                  </a:moveTo>
                  <a:lnTo>
                    <a:pt x="2286005" y="57150"/>
                  </a:lnTo>
                  <a:lnTo>
                    <a:pt x="2286005" y="114300"/>
                  </a:lnTo>
                  <a:lnTo>
                    <a:pt x="2343155" y="114300"/>
                  </a:lnTo>
                  <a:lnTo>
                    <a:pt x="2343155" y="57150"/>
                  </a:lnTo>
                  <a:close/>
                </a:path>
                <a:path w="2960369" h="171450">
                  <a:moveTo>
                    <a:pt x="2457455" y="57150"/>
                  </a:moveTo>
                  <a:lnTo>
                    <a:pt x="2400305" y="57150"/>
                  </a:lnTo>
                  <a:lnTo>
                    <a:pt x="2400305" y="114300"/>
                  </a:lnTo>
                  <a:lnTo>
                    <a:pt x="2457455" y="114300"/>
                  </a:lnTo>
                  <a:lnTo>
                    <a:pt x="2457455" y="57150"/>
                  </a:lnTo>
                  <a:close/>
                </a:path>
                <a:path w="2960369" h="171450">
                  <a:moveTo>
                    <a:pt x="2571755" y="57150"/>
                  </a:moveTo>
                  <a:lnTo>
                    <a:pt x="2514605" y="57150"/>
                  </a:lnTo>
                  <a:lnTo>
                    <a:pt x="2514605" y="114300"/>
                  </a:lnTo>
                  <a:lnTo>
                    <a:pt x="2571755" y="114300"/>
                  </a:lnTo>
                  <a:lnTo>
                    <a:pt x="2571755" y="57150"/>
                  </a:lnTo>
                  <a:close/>
                </a:path>
                <a:path w="2960369" h="171450">
                  <a:moveTo>
                    <a:pt x="2686055" y="57150"/>
                  </a:moveTo>
                  <a:lnTo>
                    <a:pt x="2628905" y="57150"/>
                  </a:lnTo>
                  <a:lnTo>
                    <a:pt x="2628905" y="114300"/>
                  </a:lnTo>
                  <a:lnTo>
                    <a:pt x="2686055" y="114300"/>
                  </a:lnTo>
                  <a:lnTo>
                    <a:pt x="2686055" y="57150"/>
                  </a:lnTo>
                  <a:close/>
                </a:path>
                <a:path w="2960369" h="171450">
                  <a:moveTo>
                    <a:pt x="2788823" y="0"/>
                  </a:moveTo>
                  <a:lnTo>
                    <a:pt x="2788823" y="171450"/>
                  </a:lnTo>
                  <a:lnTo>
                    <a:pt x="2903123" y="114300"/>
                  </a:lnTo>
                  <a:lnTo>
                    <a:pt x="2800355" y="114300"/>
                  </a:lnTo>
                  <a:lnTo>
                    <a:pt x="2800355" y="57150"/>
                  </a:lnTo>
                  <a:lnTo>
                    <a:pt x="2903123" y="57150"/>
                  </a:lnTo>
                  <a:lnTo>
                    <a:pt x="2788823" y="0"/>
                  </a:lnTo>
                  <a:close/>
                </a:path>
                <a:path w="2960369" h="171450">
                  <a:moveTo>
                    <a:pt x="2788823" y="57150"/>
                  </a:moveTo>
                  <a:lnTo>
                    <a:pt x="2743205" y="57150"/>
                  </a:lnTo>
                  <a:lnTo>
                    <a:pt x="2743205" y="114300"/>
                  </a:lnTo>
                  <a:lnTo>
                    <a:pt x="2788823" y="114300"/>
                  </a:lnTo>
                  <a:lnTo>
                    <a:pt x="2788823" y="57150"/>
                  </a:lnTo>
                  <a:close/>
                </a:path>
                <a:path w="2960369" h="171450">
                  <a:moveTo>
                    <a:pt x="2903123" y="57150"/>
                  </a:moveTo>
                  <a:lnTo>
                    <a:pt x="2800355" y="57150"/>
                  </a:lnTo>
                  <a:lnTo>
                    <a:pt x="2800355" y="114300"/>
                  </a:lnTo>
                  <a:lnTo>
                    <a:pt x="2903123" y="114300"/>
                  </a:lnTo>
                  <a:lnTo>
                    <a:pt x="2960273" y="85725"/>
                  </a:lnTo>
                  <a:lnTo>
                    <a:pt x="2903123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51988" y="5906390"/>
              <a:ext cx="2943225" cy="171450"/>
            </a:xfrm>
            <a:custGeom>
              <a:avLst/>
              <a:gdLst/>
              <a:ahLst/>
              <a:cxnLst/>
              <a:rect l="l" t="t" r="r" b="b"/>
              <a:pathLst>
                <a:path w="2943225" h="171450">
                  <a:moveTo>
                    <a:pt x="171450" y="0"/>
                  </a:moveTo>
                  <a:lnTo>
                    <a:pt x="0" y="85726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943225" h="17145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943225" h="17145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200025" y="114300"/>
                  </a:lnTo>
                  <a:lnTo>
                    <a:pt x="200025" y="57150"/>
                  </a:lnTo>
                  <a:close/>
                </a:path>
                <a:path w="2943225" h="17145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114300"/>
                  </a:lnTo>
                  <a:lnTo>
                    <a:pt x="314325" y="114300"/>
                  </a:lnTo>
                  <a:lnTo>
                    <a:pt x="314325" y="57150"/>
                  </a:lnTo>
                  <a:close/>
                </a:path>
                <a:path w="2943225" h="171450">
                  <a:moveTo>
                    <a:pt x="428625" y="57150"/>
                  </a:moveTo>
                  <a:lnTo>
                    <a:pt x="371475" y="57150"/>
                  </a:lnTo>
                  <a:lnTo>
                    <a:pt x="371475" y="114300"/>
                  </a:lnTo>
                  <a:lnTo>
                    <a:pt x="428625" y="114300"/>
                  </a:lnTo>
                  <a:lnTo>
                    <a:pt x="428625" y="57150"/>
                  </a:lnTo>
                  <a:close/>
                </a:path>
                <a:path w="2943225" h="171450">
                  <a:moveTo>
                    <a:pt x="542925" y="57150"/>
                  </a:moveTo>
                  <a:lnTo>
                    <a:pt x="485775" y="57150"/>
                  </a:lnTo>
                  <a:lnTo>
                    <a:pt x="485775" y="114300"/>
                  </a:lnTo>
                  <a:lnTo>
                    <a:pt x="542925" y="114300"/>
                  </a:lnTo>
                  <a:lnTo>
                    <a:pt x="542925" y="57150"/>
                  </a:lnTo>
                  <a:close/>
                </a:path>
                <a:path w="2943225" h="171450">
                  <a:moveTo>
                    <a:pt x="657225" y="57150"/>
                  </a:moveTo>
                  <a:lnTo>
                    <a:pt x="600075" y="57150"/>
                  </a:lnTo>
                  <a:lnTo>
                    <a:pt x="600075" y="114300"/>
                  </a:lnTo>
                  <a:lnTo>
                    <a:pt x="657225" y="114300"/>
                  </a:lnTo>
                  <a:lnTo>
                    <a:pt x="657225" y="57150"/>
                  </a:lnTo>
                  <a:close/>
                </a:path>
                <a:path w="2943225" h="171450">
                  <a:moveTo>
                    <a:pt x="771525" y="57150"/>
                  </a:moveTo>
                  <a:lnTo>
                    <a:pt x="714375" y="57150"/>
                  </a:lnTo>
                  <a:lnTo>
                    <a:pt x="714375" y="114300"/>
                  </a:lnTo>
                  <a:lnTo>
                    <a:pt x="771525" y="114300"/>
                  </a:lnTo>
                  <a:lnTo>
                    <a:pt x="771525" y="57150"/>
                  </a:lnTo>
                  <a:close/>
                </a:path>
                <a:path w="2943225" h="171450">
                  <a:moveTo>
                    <a:pt x="885825" y="57150"/>
                  </a:moveTo>
                  <a:lnTo>
                    <a:pt x="828675" y="57150"/>
                  </a:lnTo>
                  <a:lnTo>
                    <a:pt x="828675" y="114300"/>
                  </a:lnTo>
                  <a:lnTo>
                    <a:pt x="885825" y="114300"/>
                  </a:lnTo>
                  <a:lnTo>
                    <a:pt x="885825" y="57150"/>
                  </a:lnTo>
                  <a:close/>
                </a:path>
                <a:path w="2943225" h="171450">
                  <a:moveTo>
                    <a:pt x="1000125" y="57150"/>
                  </a:moveTo>
                  <a:lnTo>
                    <a:pt x="942975" y="57150"/>
                  </a:lnTo>
                  <a:lnTo>
                    <a:pt x="942975" y="114300"/>
                  </a:lnTo>
                  <a:lnTo>
                    <a:pt x="1000125" y="114300"/>
                  </a:lnTo>
                  <a:lnTo>
                    <a:pt x="1000125" y="57150"/>
                  </a:lnTo>
                  <a:close/>
                </a:path>
                <a:path w="2943225" h="171450">
                  <a:moveTo>
                    <a:pt x="1114425" y="57150"/>
                  </a:moveTo>
                  <a:lnTo>
                    <a:pt x="1057275" y="57150"/>
                  </a:lnTo>
                  <a:lnTo>
                    <a:pt x="1057275" y="114300"/>
                  </a:lnTo>
                  <a:lnTo>
                    <a:pt x="1114425" y="114300"/>
                  </a:lnTo>
                  <a:lnTo>
                    <a:pt x="1114425" y="57150"/>
                  </a:lnTo>
                  <a:close/>
                </a:path>
                <a:path w="2943225" h="171450">
                  <a:moveTo>
                    <a:pt x="1228725" y="57150"/>
                  </a:moveTo>
                  <a:lnTo>
                    <a:pt x="1171575" y="57150"/>
                  </a:lnTo>
                  <a:lnTo>
                    <a:pt x="1171575" y="114300"/>
                  </a:lnTo>
                  <a:lnTo>
                    <a:pt x="1228725" y="114300"/>
                  </a:lnTo>
                  <a:lnTo>
                    <a:pt x="1228725" y="57150"/>
                  </a:lnTo>
                  <a:close/>
                </a:path>
                <a:path w="2943225" h="171450">
                  <a:moveTo>
                    <a:pt x="1343025" y="57150"/>
                  </a:moveTo>
                  <a:lnTo>
                    <a:pt x="1285875" y="57150"/>
                  </a:lnTo>
                  <a:lnTo>
                    <a:pt x="1285875" y="114300"/>
                  </a:lnTo>
                  <a:lnTo>
                    <a:pt x="1343025" y="114300"/>
                  </a:lnTo>
                  <a:lnTo>
                    <a:pt x="1343025" y="57150"/>
                  </a:lnTo>
                  <a:close/>
                </a:path>
                <a:path w="2943225" h="171450">
                  <a:moveTo>
                    <a:pt x="1457325" y="57150"/>
                  </a:moveTo>
                  <a:lnTo>
                    <a:pt x="1400175" y="57150"/>
                  </a:lnTo>
                  <a:lnTo>
                    <a:pt x="1400175" y="114300"/>
                  </a:lnTo>
                  <a:lnTo>
                    <a:pt x="1457325" y="114300"/>
                  </a:lnTo>
                  <a:lnTo>
                    <a:pt x="1457325" y="57150"/>
                  </a:lnTo>
                  <a:close/>
                </a:path>
                <a:path w="2943225" h="171450">
                  <a:moveTo>
                    <a:pt x="1571625" y="57150"/>
                  </a:moveTo>
                  <a:lnTo>
                    <a:pt x="1514475" y="57150"/>
                  </a:lnTo>
                  <a:lnTo>
                    <a:pt x="1514475" y="114300"/>
                  </a:lnTo>
                  <a:lnTo>
                    <a:pt x="1571625" y="114300"/>
                  </a:lnTo>
                  <a:lnTo>
                    <a:pt x="1571625" y="57150"/>
                  </a:lnTo>
                  <a:close/>
                </a:path>
                <a:path w="2943225" h="171450">
                  <a:moveTo>
                    <a:pt x="1685925" y="57150"/>
                  </a:moveTo>
                  <a:lnTo>
                    <a:pt x="1628775" y="57150"/>
                  </a:lnTo>
                  <a:lnTo>
                    <a:pt x="1628775" y="114300"/>
                  </a:lnTo>
                  <a:lnTo>
                    <a:pt x="1685925" y="114300"/>
                  </a:lnTo>
                  <a:lnTo>
                    <a:pt x="1685925" y="57150"/>
                  </a:lnTo>
                  <a:close/>
                </a:path>
                <a:path w="2943225" h="171450">
                  <a:moveTo>
                    <a:pt x="1800225" y="57150"/>
                  </a:moveTo>
                  <a:lnTo>
                    <a:pt x="1743075" y="57150"/>
                  </a:lnTo>
                  <a:lnTo>
                    <a:pt x="1743075" y="114300"/>
                  </a:lnTo>
                  <a:lnTo>
                    <a:pt x="1800225" y="114300"/>
                  </a:lnTo>
                  <a:lnTo>
                    <a:pt x="1800225" y="57150"/>
                  </a:lnTo>
                  <a:close/>
                </a:path>
                <a:path w="2943225" h="171450">
                  <a:moveTo>
                    <a:pt x="1914521" y="57150"/>
                  </a:moveTo>
                  <a:lnTo>
                    <a:pt x="1857371" y="57150"/>
                  </a:lnTo>
                  <a:lnTo>
                    <a:pt x="1857371" y="114300"/>
                  </a:lnTo>
                  <a:lnTo>
                    <a:pt x="1914521" y="114300"/>
                  </a:lnTo>
                  <a:lnTo>
                    <a:pt x="1914521" y="57150"/>
                  </a:lnTo>
                  <a:close/>
                </a:path>
                <a:path w="2943225" h="171450">
                  <a:moveTo>
                    <a:pt x="2028821" y="57148"/>
                  </a:moveTo>
                  <a:lnTo>
                    <a:pt x="1971671" y="57150"/>
                  </a:lnTo>
                  <a:lnTo>
                    <a:pt x="1971671" y="114300"/>
                  </a:lnTo>
                  <a:lnTo>
                    <a:pt x="2028821" y="114298"/>
                  </a:lnTo>
                  <a:lnTo>
                    <a:pt x="2028821" y="57148"/>
                  </a:lnTo>
                  <a:close/>
                </a:path>
                <a:path w="2943225" h="171450">
                  <a:moveTo>
                    <a:pt x="2143121" y="57148"/>
                  </a:moveTo>
                  <a:lnTo>
                    <a:pt x="2085971" y="57148"/>
                  </a:lnTo>
                  <a:lnTo>
                    <a:pt x="2085971" y="114298"/>
                  </a:lnTo>
                  <a:lnTo>
                    <a:pt x="2143121" y="114298"/>
                  </a:lnTo>
                  <a:lnTo>
                    <a:pt x="2143121" y="57148"/>
                  </a:lnTo>
                  <a:close/>
                </a:path>
                <a:path w="2943225" h="171450">
                  <a:moveTo>
                    <a:pt x="2257421" y="57148"/>
                  </a:moveTo>
                  <a:lnTo>
                    <a:pt x="2200271" y="57148"/>
                  </a:lnTo>
                  <a:lnTo>
                    <a:pt x="2200271" y="114298"/>
                  </a:lnTo>
                  <a:lnTo>
                    <a:pt x="2257421" y="114298"/>
                  </a:lnTo>
                  <a:lnTo>
                    <a:pt x="2257421" y="57148"/>
                  </a:lnTo>
                  <a:close/>
                </a:path>
                <a:path w="2943225" h="171450">
                  <a:moveTo>
                    <a:pt x="2371721" y="57148"/>
                  </a:moveTo>
                  <a:lnTo>
                    <a:pt x="2314571" y="57148"/>
                  </a:lnTo>
                  <a:lnTo>
                    <a:pt x="2314571" y="114298"/>
                  </a:lnTo>
                  <a:lnTo>
                    <a:pt x="2371721" y="114298"/>
                  </a:lnTo>
                  <a:lnTo>
                    <a:pt x="2371721" y="57148"/>
                  </a:lnTo>
                  <a:close/>
                </a:path>
                <a:path w="2943225" h="171450">
                  <a:moveTo>
                    <a:pt x="2486021" y="57148"/>
                  </a:moveTo>
                  <a:lnTo>
                    <a:pt x="2428871" y="57148"/>
                  </a:lnTo>
                  <a:lnTo>
                    <a:pt x="2428871" y="114298"/>
                  </a:lnTo>
                  <a:lnTo>
                    <a:pt x="2486021" y="114298"/>
                  </a:lnTo>
                  <a:lnTo>
                    <a:pt x="2486021" y="57148"/>
                  </a:lnTo>
                  <a:close/>
                </a:path>
                <a:path w="2943225" h="171450">
                  <a:moveTo>
                    <a:pt x="2600321" y="57148"/>
                  </a:moveTo>
                  <a:lnTo>
                    <a:pt x="2543171" y="57148"/>
                  </a:lnTo>
                  <a:lnTo>
                    <a:pt x="2543171" y="114298"/>
                  </a:lnTo>
                  <a:lnTo>
                    <a:pt x="2600321" y="114298"/>
                  </a:lnTo>
                  <a:lnTo>
                    <a:pt x="2600321" y="57148"/>
                  </a:lnTo>
                  <a:close/>
                </a:path>
                <a:path w="2943225" h="171450">
                  <a:moveTo>
                    <a:pt x="2714621" y="57148"/>
                  </a:moveTo>
                  <a:lnTo>
                    <a:pt x="2657471" y="57148"/>
                  </a:lnTo>
                  <a:lnTo>
                    <a:pt x="2657471" y="114298"/>
                  </a:lnTo>
                  <a:lnTo>
                    <a:pt x="2714621" y="114298"/>
                  </a:lnTo>
                  <a:lnTo>
                    <a:pt x="2714621" y="57148"/>
                  </a:lnTo>
                  <a:close/>
                </a:path>
                <a:path w="2943225" h="171450">
                  <a:moveTo>
                    <a:pt x="2828921" y="57148"/>
                  </a:moveTo>
                  <a:lnTo>
                    <a:pt x="2771771" y="57148"/>
                  </a:lnTo>
                  <a:lnTo>
                    <a:pt x="2771771" y="114298"/>
                  </a:lnTo>
                  <a:lnTo>
                    <a:pt x="2828921" y="114298"/>
                  </a:lnTo>
                  <a:lnTo>
                    <a:pt x="2828921" y="57148"/>
                  </a:lnTo>
                  <a:close/>
                </a:path>
                <a:path w="2943225" h="171450">
                  <a:moveTo>
                    <a:pt x="2943221" y="57148"/>
                  </a:moveTo>
                  <a:lnTo>
                    <a:pt x="2886071" y="57148"/>
                  </a:lnTo>
                  <a:lnTo>
                    <a:pt x="2886071" y="114298"/>
                  </a:lnTo>
                  <a:lnTo>
                    <a:pt x="2943221" y="114298"/>
                  </a:lnTo>
                  <a:lnTo>
                    <a:pt x="2943221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36045" y="3678428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0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1538" y="535177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5744" y="5867203"/>
            <a:ext cx="2943225" cy="171450"/>
          </a:xfrm>
          <a:custGeom>
            <a:avLst/>
            <a:gdLst/>
            <a:ahLst/>
            <a:cxnLst/>
            <a:rect l="l" t="t" r="r" b="b"/>
            <a:pathLst>
              <a:path w="2943225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2943225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2943225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2943225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2943225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2943225" h="171450">
                <a:moveTo>
                  <a:pt x="542925" y="57150"/>
                </a:moveTo>
                <a:lnTo>
                  <a:pt x="485775" y="57150"/>
                </a:lnTo>
                <a:lnTo>
                  <a:pt x="485775" y="114300"/>
                </a:lnTo>
                <a:lnTo>
                  <a:pt x="542925" y="114300"/>
                </a:lnTo>
                <a:lnTo>
                  <a:pt x="542925" y="57150"/>
                </a:lnTo>
                <a:close/>
              </a:path>
              <a:path w="2943225" h="171450">
                <a:moveTo>
                  <a:pt x="657225" y="57150"/>
                </a:moveTo>
                <a:lnTo>
                  <a:pt x="600075" y="57150"/>
                </a:lnTo>
                <a:lnTo>
                  <a:pt x="600075" y="114300"/>
                </a:lnTo>
                <a:lnTo>
                  <a:pt x="657225" y="114300"/>
                </a:lnTo>
                <a:lnTo>
                  <a:pt x="657225" y="57150"/>
                </a:lnTo>
                <a:close/>
              </a:path>
              <a:path w="2943225" h="171450">
                <a:moveTo>
                  <a:pt x="771525" y="57150"/>
                </a:moveTo>
                <a:lnTo>
                  <a:pt x="714375" y="57150"/>
                </a:lnTo>
                <a:lnTo>
                  <a:pt x="714375" y="114300"/>
                </a:lnTo>
                <a:lnTo>
                  <a:pt x="771525" y="114300"/>
                </a:lnTo>
                <a:lnTo>
                  <a:pt x="771525" y="57150"/>
                </a:lnTo>
                <a:close/>
              </a:path>
              <a:path w="2943225" h="171450">
                <a:moveTo>
                  <a:pt x="885825" y="57148"/>
                </a:moveTo>
                <a:lnTo>
                  <a:pt x="828675" y="57148"/>
                </a:lnTo>
                <a:lnTo>
                  <a:pt x="828675" y="114298"/>
                </a:lnTo>
                <a:lnTo>
                  <a:pt x="885825" y="114298"/>
                </a:lnTo>
                <a:lnTo>
                  <a:pt x="885825" y="57148"/>
                </a:lnTo>
                <a:close/>
              </a:path>
              <a:path w="2943225" h="171450">
                <a:moveTo>
                  <a:pt x="1000125" y="57148"/>
                </a:moveTo>
                <a:lnTo>
                  <a:pt x="942975" y="57148"/>
                </a:lnTo>
                <a:lnTo>
                  <a:pt x="942975" y="114298"/>
                </a:lnTo>
                <a:lnTo>
                  <a:pt x="1000125" y="114298"/>
                </a:lnTo>
                <a:lnTo>
                  <a:pt x="1000125" y="57148"/>
                </a:lnTo>
                <a:close/>
              </a:path>
              <a:path w="2943225" h="171450">
                <a:moveTo>
                  <a:pt x="1114425" y="57148"/>
                </a:moveTo>
                <a:lnTo>
                  <a:pt x="1057275" y="57148"/>
                </a:lnTo>
                <a:lnTo>
                  <a:pt x="1057275" y="114298"/>
                </a:lnTo>
                <a:lnTo>
                  <a:pt x="1114425" y="114298"/>
                </a:lnTo>
                <a:lnTo>
                  <a:pt x="1114425" y="57148"/>
                </a:lnTo>
                <a:close/>
              </a:path>
              <a:path w="2943225" h="171450">
                <a:moveTo>
                  <a:pt x="1228725" y="57148"/>
                </a:moveTo>
                <a:lnTo>
                  <a:pt x="1171575" y="57148"/>
                </a:lnTo>
                <a:lnTo>
                  <a:pt x="1171575" y="114298"/>
                </a:lnTo>
                <a:lnTo>
                  <a:pt x="1228725" y="114298"/>
                </a:lnTo>
                <a:lnTo>
                  <a:pt x="1228725" y="57148"/>
                </a:lnTo>
                <a:close/>
              </a:path>
              <a:path w="2943225" h="171450">
                <a:moveTo>
                  <a:pt x="1343025" y="57148"/>
                </a:moveTo>
                <a:lnTo>
                  <a:pt x="1285875" y="57148"/>
                </a:lnTo>
                <a:lnTo>
                  <a:pt x="1285875" y="114298"/>
                </a:lnTo>
                <a:lnTo>
                  <a:pt x="1343025" y="114298"/>
                </a:lnTo>
                <a:lnTo>
                  <a:pt x="1343025" y="57148"/>
                </a:lnTo>
                <a:close/>
              </a:path>
              <a:path w="2943225" h="171450">
                <a:moveTo>
                  <a:pt x="1457325" y="57148"/>
                </a:moveTo>
                <a:lnTo>
                  <a:pt x="1400175" y="57148"/>
                </a:lnTo>
                <a:lnTo>
                  <a:pt x="1400175" y="114298"/>
                </a:lnTo>
                <a:lnTo>
                  <a:pt x="1457325" y="114298"/>
                </a:lnTo>
                <a:lnTo>
                  <a:pt x="1457325" y="57148"/>
                </a:lnTo>
                <a:close/>
              </a:path>
              <a:path w="2943225" h="171450">
                <a:moveTo>
                  <a:pt x="1571625" y="57148"/>
                </a:moveTo>
                <a:lnTo>
                  <a:pt x="1514475" y="57148"/>
                </a:lnTo>
                <a:lnTo>
                  <a:pt x="1514475" y="114298"/>
                </a:lnTo>
                <a:lnTo>
                  <a:pt x="1571625" y="114298"/>
                </a:lnTo>
                <a:lnTo>
                  <a:pt x="1571625" y="57148"/>
                </a:lnTo>
                <a:close/>
              </a:path>
              <a:path w="2943225" h="171450">
                <a:moveTo>
                  <a:pt x="1685925" y="57148"/>
                </a:moveTo>
                <a:lnTo>
                  <a:pt x="1628775" y="57148"/>
                </a:lnTo>
                <a:lnTo>
                  <a:pt x="1628775" y="114298"/>
                </a:lnTo>
                <a:lnTo>
                  <a:pt x="1685925" y="114298"/>
                </a:lnTo>
                <a:lnTo>
                  <a:pt x="1685925" y="57148"/>
                </a:lnTo>
                <a:close/>
              </a:path>
              <a:path w="2943225" h="171450">
                <a:moveTo>
                  <a:pt x="1800225" y="57148"/>
                </a:moveTo>
                <a:lnTo>
                  <a:pt x="1743075" y="57148"/>
                </a:lnTo>
                <a:lnTo>
                  <a:pt x="1743075" y="114298"/>
                </a:lnTo>
                <a:lnTo>
                  <a:pt x="1800225" y="114298"/>
                </a:lnTo>
                <a:lnTo>
                  <a:pt x="1800225" y="57148"/>
                </a:lnTo>
                <a:close/>
              </a:path>
              <a:path w="2943225" h="171450">
                <a:moveTo>
                  <a:pt x="1914525" y="57148"/>
                </a:moveTo>
                <a:lnTo>
                  <a:pt x="1857375" y="57148"/>
                </a:lnTo>
                <a:lnTo>
                  <a:pt x="1857375" y="114298"/>
                </a:lnTo>
                <a:lnTo>
                  <a:pt x="1914525" y="114298"/>
                </a:lnTo>
                <a:lnTo>
                  <a:pt x="1914525" y="57148"/>
                </a:lnTo>
                <a:close/>
              </a:path>
              <a:path w="2943225" h="171450">
                <a:moveTo>
                  <a:pt x="2028825" y="57148"/>
                </a:moveTo>
                <a:lnTo>
                  <a:pt x="1971675" y="57148"/>
                </a:lnTo>
                <a:lnTo>
                  <a:pt x="1971675" y="114298"/>
                </a:lnTo>
                <a:lnTo>
                  <a:pt x="2028825" y="114298"/>
                </a:lnTo>
                <a:lnTo>
                  <a:pt x="2028825" y="57148"/>
                </a:lnTo>
                <a:close/>
              </a:path>
              <a:path w="2943225" h="171450">
                <a:moveTo>
                  <a:pt x="2143125" y="57148"/>
                </a:moveTo>
                <a:lnTo>
                  <a:pt x="2085975" y="57148"/>
                </a:lnTo>
                <a:lnTo>
                  <a:pt x="2085975" y="114298"/>
                </a:lnTo>
                <a:lnTo>
                  <a:pt x="2143125" y="114298"/>
                </a:lnTo>
                <a:lnTo>
                  <a:pt x="2143125" y="57148"/>
                </a:lnTo>
                <a:close/>
              </a:path>
              <a:path w="2943225" h="171450">
                <a:moveTo>
                  <a:pt x="2257425" y="57148"/>
                </a:moveTo>
                <a:lnTo>
                  <a:pt x="2200275" y="57148"/>
                </a:lnTo>
                <a:lnTo>
                  <a:pt x="2200275" y="114298"/>
                </a:lnTo>
                <a:lnTo>
                  <a:pt x="2257425" y="114298"/>
                </a:lnTo>
                <a:lnTo>
                  <a:pt x="2257425" y="57148"/>
                </a:lnTo>
                <a:close/>
              </a:path>
              <a:path w="2943225" h="171450">
                <a:moveTo>
                  <a:pt x="2371725" y="57148"/>
                </a:moveTo>
                <a:lnTo>
                  <a:pt x="2314575" y="57148"/>
                </a:lnTo>
                <a:lnTo>
                  <a:pt x="2314575" y="114298"/>
                </a:lnTo>
                <a:lnTo>
                  <a:pt x="2371725" y="114298"/>
                </a:lnTo>
                <a:lnTo>
                  <a:pt x="2371725" y="57148"/>
                </a:lnTo>
                <a:close/>
              </a:path>
              <a:path w="2943225" h="171450">
                <a:moveTo>
                  <a:pt x="2486025" y="57148"/>
                </a:moveTo>
                <a:lnTo>
                  <a:pt x="2428875" y="57148"/>
                </a:lnTo>
                <a:lnTo>
                  <a:pt x="2428875" y="114298"/>
                </a:lnTo>
                <a:lnTo>
                  <a:pt x="2486025" y="114298"/>
                </a:lnTo>
                <a:lnTo>
                  <a:pt x="2486025" y="57148"/>
                </a:lnTo>
                <a:close/>
              </a:path>
              <a:path w="2943225" h="171450">
                <a:moveTo>
                  <a:pt x="2600325" y="57148"/>
                </a:moveTo>
                <a:lnTo>
                  <a:pt x="2543175" y="57148"/>
                </a:lnTo>
                <a:lnTo>
                  <a:pt x="2543175" y="114298"/>
                </a:lnTo>
                <a:lnTo>
                  <a:pt x="2600325" y="114298"/>
                </a:lnTo>
                <a:lnTo>
                  <a:pt x="2600325" y="57148"/>
                </a:lnTo>
                <a:close/>
              </a:path>
              <a:path w="2943225" h="171450">
                <a:moveTo>
                  <a:pt x="2714625" y="57147"/>
                </a:moveTo>
                <a:lnTo>
                  <a:pt x="2657475" y="57148"/>
                </a:lnTo>
                <a:lnTo>
                  <a:pt x="2657475" y="114298"/>
                </a:lnTo>
                <a:lnTo>
                  <a:pt x="2714625" y="114297"/>
                </a:lnTo>
                <a:lnTo>
                  <a:pt x="2714625" y="57147"/>
                </a:lnTo>
                <a:close/>
              </a:path>
              <a:path w="2943225" h="171450">
                <a:moveTo>
                  <a:pt x="2828925" y="57147"/>
                </a:moveTo>
                <a:lnTo>
                  <a:pt x="2771775" y="57147"/>
                </a:lnTo>
                <a:lnTo>
                  <a:pt x="2771775" y="114297"/>
                </a:lnTo>
                <a:lnTo>
                  <a:pt x="2828925" y="114297"/>
                </a:lnTo>
                <a:lnTo>
                  <a:pt x="2828925" y="57147"/>
                </a:lnTo>
                <a:close/>
              </a:path>
              <a:path w="2943225" h="171450">
                <a:moveTo>
                  <a:pt x="2943225" y="57147"/>
                </a:moveTo>
                <a:lnTo>
                  <a:pt x="2886075" y="57147"/>
                </a:lnTo>
                <a:lnTo>
                  <a:pt x="2886075" y="114297"/>
                </a:lnTo>
                <a:lnTo>
                  <a:pt x="2943225" y="114297"/>
                </a:lnTo>
                <a:lnTo>
                  <a:pt x="2943225" y="571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65293" y="531215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8"/>
            <a:ext cx="16884015" cy="7695565"/>
            <a:chOff x="697895" y="1855538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465392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736416"/>
            <a:ext cx="12577445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703" y="754380"/>
            <a:ext cx="12098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-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eri</a:t>
            </a: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4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ervi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vi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855538"/>
            <a:ext cx="13847444" cy="7695565"/>
            <a:chOff x="679450" y="1855538"/>
            <a:chExt cx="13847444" cy="7695565"/>
          </a:xfrm>
        </p:grpSpPr>
        <p:sp>
          <p:nvSpPr>
            <p:cNvPr id="4" name="object 4"/>
            <p:cNvSpPr/>
            <p:nvPr/>
          </p:nvSpPr>
          <p:spPr>
            <a:xfrm>
              <a:off x="685800" y="2465392"/>
              <a:ext cx="13834744" cy="7078980"/>
            </a:xfrm>
            <a:custGeom>
              <a:avLst/>
              <a:gdLst/>
              <a:ahLst/>
              <a:cxnLst/>
              <a:rect l="l" t="t" r="r" b="b"/>
              <a:pathLst>
                <a:path w="13834744" h="7078980">
                  <a:moveTo>
                    <a:pt x="0" y="0"/>
                  </a:moveTo>
                  <a:lnTo>
                    <a:pt x="13834242" y="0"/>
                  </a:lnTo>
                  <a:lnTo>
                    <a:pt x="13834242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433597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335971" y="603503"/>
                  </a:lnTo>
                  <a:lnTo>
                    <a:pt x="433597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0" y="0"/>
                  </a:moveTo>
                  <a:lnTo>
                    <a:pt x="4335972" y="0"/>
                  </a:lnTo>
                  <a:lnTo>
                    <a:pt x="4335972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980" y="1736416"/>
            <a:ext cx="11940540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47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 marR="9366885" indent="-42545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1289050" marR="660146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1384300" marR="6080125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7499350"/>
            <a:chOff x="4009753" y="2330451"/>
            <a:chExt cx="11136630" cy="749935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5" y="0"/>
                  </a:moveTo>
                  <a:lnTo>
                    <a:pt x="246531" y="0"/>
                  </a:lnTo>
                  <a:lnTo>
                    <a:pt x="196846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6" y="7481263"/>
                  </a:lnTo>
                  <a:lnTo>
                    <a:pt x="246531" y="7486271"/>
                  </a:lnTo>
                  <a:lnTo>
                    <a:pt x="1232645" y="7486271"/>
                  </a:lnTo>
                  <a:lnTo>
                    <a:pt x="1282330" y="7481263"/>
                  </a:lnTo>
                  <a:lnTo>
                    <a:pt x="1328606" y="7466898"/>
                  </a:lnTo>
                  <a:lnTo>
                    <a:pt x="1370483" y="7444168"/>
                  </a:lnTo>
                  <a:lnTo>
                    <a:pt x="1406969" y="7414064"/>
                  </a:lnTo>
                  <a:lnTo>
                    <a:pt x="1437072" y="7377579"/>
                  </a:lnTo>
                  <a:lnTo>
                    <a:pt x="1459802" y="7335702"/>
                  </a:lnTo>
                  <a:lnTo>
                    <a:pt x="1474167" y="7289426"/>
                  </a:lnTo>
                  <a:lnTo>
                    <a:pt x="1479176" y="7239742"/>
                  </a:lnTo>
                  <a:lnTo>
                    <a:pt x="1479176" y="246529"/>
                  </a:lnTo>
                  <a:lnTo>
                    <a:pt x="1474167" y="196845"/>
                  </a:lnTo>
                  <a:lnTo>
                    <a:pt x="1459802" y="150568"/>
                  </a:lnTo>
                  <a:lnTo>
                    <a:pt x="1437072" y="108692"/>
                  </a:lnTo>
                  <a:lnTo>
                    <a:pt x="1406969" y="72206"/>
                  </a:lnTo>
                  <a:lnTo>
                    <a:pt x="1370483" y="42103"/>
                  </a:lnTo>
                  <a:lnTo>
                    <a:pt x="1328606" y="19373"/>
                  </a:lnTo>
                  <a:lnTo>
                    <a:pt x="1282330" y="5008"/>
                  </a:lnTo>
                  <a:lnTo>
                    <a:pt x="12326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9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7" y="7481263"/>
                  </a:lnTo>
                  <a:lnTo>
                    <a:pt x="246532" y="7486271"/>
                  </a:lnTo>
                  <a:lnTo>
                    <a:pt x="1232649" y="7486271"/>
                  </a:lnTo>
                  <a:lnTo>
                    <a:pt x="1282334" y="7481263"/>
                  </a:lnTo>
                  <a:lnTo>
                    <a:pt x="1328611" y="7466898"/>
                  </a:lnTo>
                  <a:lnTo>
                    <a:pt x="1370488" y="7444168"/>
                  </a:lnTo>
                  <a:lnTo>
                    <a:pt x="1406974" y="7414064"/>
                  </a:lnTo>
                  <a:lnTo>
                    <a:pt x="1437078" y="7377579"/>
                  </a:lnTo>
                  <a:lnTo>
                    <a:pt x="1459808" y="7335702"/>
                  </a:lnTo>
                  <a:lnTo>
                    <a:pt x="1474173" y="7289426"/>
                  </a:lnTo>
                  <a:lnTo>
                    <a:pt x="1479181" y="7239742"/>
                  </a:lnTo>
                  <a:lnTo>
                    <a:pt x="1479181" y="246529"/>
                  </a:lnTo>
                  <a:lnTo>
                    <a:pt x="1474173" y="196845"/>
                  </a:lnTo>
                  <a:lnTo>
                    <a:pt x="1459808" y="150568"/>
                  </a:lnTo>
                  <a:lnTo>
                    <a:pt x="1437078" y="108692"/>
                  </a:lnTo>
                  <a:lnTo>
                    <a:pt x="1406974" y="72206"/>
                  </a:lnTo>
                  <a:lnTo>
                    <a:pt x="1370488" y="42103"/>
                  </a:lnTo>
                  <a:lnTo>
                    <a:pt x="1328611" y="19373"/>
                  </a:lnTo>
                  <a:lnTo>
                    <a:pt x="1282334" y="5008"/>
                  </a:lnTo>
                  <a:lnTo>
                    <a:pt x="12326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247" y="6994842"/>
              <a:ext cx="8187690" cy="1256665"/>
            </a:xfrm>
            <a:custGeom>
              <a:avLst/>
              <a:gdLst/>
              <a:ahLst/>
              <a:cxnLst/>
              <a:rect l="l" t="t" r="r" b="b"/>
              <a:pathLst>
                <a:path w="8187690" h="1256665">
                  <a:moveTo>
                    <a:pt x="148755" y="20421"/>
                  </a:moveTo>
                  <a:lnTo>
                    <a:pt x="228" y="19545"/>
                  </a:lnTo>
                  <a:lnTo>
                    <a:pt x="0" y="57645"/>
                  </a:lnTo>
                  <a:lnTo>
                    <a:pt x="148539" y="58521"/>
                  </a:lnTo>
                  <a:lnTo>
                    <a:pt x="148755" y="20421"/>
                  </a:lnTo>
                  <a:close/>
                </a:path>
                <a:path w="8187690" h="1256665">
                  <a:moveTo>
                    <a:pt x="171030" y="1101852"/>
                  </a:moveTo>
                  <a:lnTo>
                    <a:pt x="168592" y="1094689"/>
                  </a:lnTo>
                  <a:lnTo>
                    <a:pt x="163563" y="1089050"/>
                  </a:lnTo>
                  <a:lnTo>
                    <a:pt x="156984" y="1085875"/>
                  </a:lnTo>
                  <a:lnTo>
                    <a:pt x="149694" y="1085392"/>
                  </a:lnTo>
                  <a:lnTo>
                    <a:pt x="142532" y="1087843"/>
                  </a:lnTo>
                  <a:lnTo>
                    <a:pt x="25" y="1170965"/>
                  </a:lnTo>
                  <a:lnTo>
                    <a:pt x="142532" y="1254099"/>
                  </a:lnTo>
                  <a:lnTo>
                    <a:pt x="149694" y="1256538"/>
                  </a:lnTo>
                  <a:lnTo>
                    <a:pt x="156984" y="1256068"/>
                  </a:lnTo>
                  <a:lnTo>
                    <a:pt x="163563" y="1252893"/>
                  </a:lnTo>
                  <a:lnTo>
                    <a:pt x="168592" y="1247241"/>
                  </a:lnTo>
                  <a:lnTo>
                    <a:pt x="171030" y="1240078"/>
                  </a:lnTo>
                  <a:lnTo>
                    <a:pt x="170561" y="1232801"/>
                  </a:lnTo>
                  <a:lnTo>
                    <a:pt x="167386" y="1226223"/>
                  </a:lnTo>
                  <a:lnTo>
                    <a:pt x="161734" y="1221193"/>
                  </a:lnTo>
                  <a:lnTo>
                    <a:pt x="108292" y="1190015"/>
                  </a:lnTo>
                  <a:lnTo>
                    <a:pt x="164947" y="1190015"/>
                  </a:lnTo>
                  <a:lnTo>
                    <a:pt x="164947" y="1151915"/>
                  </a:lnTo>
                  <a:lnTo>
                    <a:pt x="108305" y="1151915"/>
                  </a:lnTo>
                  <a:lnTo>
                    <a:pt x="161734" y="1120749"/>
                  </a:lnTo>
                  <a:lnTo>
                    <a:pt x="167386" y="1115720"/>
                  </a:lnTo>
                  <a:lnTo>
                    <a:pt x="170561" y="1109141"/>
                  </a:lnTo>
                  <a:lnTo>
                    <a:pt x="171030" y="1101852"/>
                  </a:lnTo>
                  <a:close/>
                </a:path>
                <a:path w="8187690" h="1256665">
                  <a:moveTo>
                    <a:pt x="415455" y="21971"/>
                  </a:moveTo>
                  <a:lnTo>
                    <a:pt x="263055" y="21082"/>
                  </a:lnTo>
                  <a:lnTo>
                    <a:pt x="262839" y="59182"/>
                  </a:lnTo>
                  <a:lnTo>
                    <a:pt x="415226" y="60071"/>
                  </a:lnTo>
                  <a:lnTo>
                    <a:pt x="415455" y="21971"/>
                  </a:lnTo>
                  <a:close/>
                </a:path>
                <a:path w="8187690" h="1256665">
                  <a:moveTo>
                    <a:pt x="431647" y="1151915"/>
                  </a:moveTo>
                  <a:lnTo>
                    <a:pt x="279247" y="1151915"/>
                  </a:lnTo>
                  <a:lnTo>
                    <a:pt x="279247" y="1190015"/>
                  </a:lnTo>
                  <a:lnTo>
                    <a:pt x="431647" y="1190015"/>
                  </a:lnTo>
                  <a:lnTo>
                    <a:pt x="431647" y="1151915"/>
                  </a:lnTo>
                  <a:close/>
                </a:path>
                <a:path w="8187690" h="1256665">
                  <a:moveTo>
                    <a:pt x="682155" y="23533"/>
                  </a:moveTo>
                  <a:lnTo>
                    <a:pt x="529755" y="22644"/>
                  </a:lnTo>
                  <a:lnTo>
                    <a:pt x="529526" y="60744"/>
                  </a:lnTo>
                  <a:lnTo>
                    <a:pt x="681926" y="61633"/>
                  </a:lnTo>
                  <a:lnTo>
                    <a:pt x="682155" y="23533"/>
                  </a:lnTo>
                  <a:close/>
                </a:path>
                <a:path w="8187690" h="1256665">
                  <a:moveTo>
                    <a:pt x="698347" y="1151915"/>
                  </a:moveTo>
                  <a:lnTo>
                    <a:pt x="545947" y="1151915"/>
                  </a:lnTo>
                  <a:lnTo>
                    <a:pt x="545947" y="1190015"/>
                  </a:lnTo>
                  <a:lnTo>
                    <a:pt x="698347" y="1190015"/>
                  </a:lnTo>
                  <a:lnTo>
                    <a:pt x="698347" y="1151915"/>
                  </a:lnTo>
                  <a:close/>
                </a:path>
                <a:path w="8187690" h="1256665">
                  <a:moveTo>
                    <a:pt x="948842" y="25095"/>
                  </a:moveTo>
                  <a:lnTo>
                    <a:pt x="796442" y="24206"/>
                  </a:lnTo>
                  <a:lnTo>
                    <a:pt x="796226" y="62306"/>
                  </a:lnTo>
                  <a:lnTo>
                    <a:pt x="948626" y="63195"/>
                  </a:lnTo>
                  <a:lnTo>
                    <a:pt x="948842" y="25095"/>
                  </a:lnTo>
                  <a:close/>
                </a:path>
                <a:path w="8187690" h="1256665">
                  <a:moveTo>
                    <a:pt x="965047" y="1151915"/>
                  </a:moveTo>
                  <a:lnTo>
                    <a:pt x="812647" y="1151915"/>
                  </a:lnTo>
                  <a:lnTo>
                    <a:pt x="812647" y="1190015"/>
                  </a:lnTo>
                  <a:lnTo>
                    <a:pt x="965047" y="1190015"/>
                  </a:lnTo>
                  <a:lnTo>
                    <a:pt x="965047" y="1151915"/>
                  </a:lnTo>
                  <a:close/>
                </a:path>
                <a:path w="8187690" h="1256665">
                  <a:moveTo>
                    <a:pt x="1215542" y="26657"/>
                  </a:moveTo>
                  <a:lnTo>
                    <a:pt x="1063142" y="25768"/>
                  </a:lnTo>
                  <a:lnTo>
                    <a:pt x="1062913" y="63855"/>
                  </a:lnTo>
                  <a:lnTo>
                    <a:pt x="1215313" y="64757"/>
                  </a:lnTo>
                  <a:lnTo>
                    <a:pt x="1215542" y="26657"/>
                  </a:lnTo>
                  <a:close/>
                </a:path>
                <a:path w="8187690" h="1256665">
                  <a:moveTo>
                    <a:pt x="1231747" y="1151915"/>
                  </a:moveTo>
                  <a:lnTo>
                    <a:pt x="1079347" y="1151915"/>
                  </a:lnTo>
                  <a:lnTo>
                    <a:pt x="1079347" y="1190015"/>
                  </a:lnTo>
                  <a:lnTo>
                    <a:pt x="1231747" y="1190015"/>
                  </a:lnTo>
                  <a:lnTo>
                    <a:pt x="1231747" y="1151915"/>
                  </a:lnTo>
                  <a:close/>
                </a:path>
                <a:path w="8187690" h="1256665">
                  <a:moveTo>
                    <a:pt x="1482229" y="28206"/>
                  </a:moveTo>
                  <a:lnTo>
                    <a:pt x="1329842" y="27317"/>
                  </a:lnTo>
                  <a:lnTo>
                    <a:pt x="1329613" y="65417"/>
                  </a:lnTo>
                  <a:lnTo>
                    <a:pt x="1482013" y="66306"/>
                  </a:lnTo>
                  <a:lnTo>
                    <a:pt x="1482229" y="28206"/>
                  </a:lnTo>
                  <a:close/>
                </a:path>
                <a:path w="8187690" h="1256665">
                  <a:moveTo>
                    <a:pt x="1498447" y="1151915"/>
                  </a:moveTo>
                  <a:lnTo>
                    <a:pt x="1346047" y="1151915"/>
                  </a:lnTo>
                  <a:lnTo>
                    <a:pt x="1346047" y="1190015"/>
                  </a:lnTo>
                  <a:lnTo>
                    <a:pt x="1498447" y="1190015"/>
                  </a:lnTo>
                  <a:lnTo>
                    <a:pt x="1498447" y="1151915"/>
                  </a:lnTo>
                  <a:close/>
                </a:path>
                <a:path w="8187690" h="1256665">
                  <a:moveTo>
                    <a:pt x="1748929" y="29768"/>
                  </a:moveTo>
                  <a:lnTo>
                    <a:pt x="1596529" y="28879"/>
                  </a:lnTo>
                  <a:lnTo>
                    <a:pt x="1596313" y="66979"/>
                  </a:lnTo>
                  <a:lnTo>
                    <a:pt x="1748713" y="67868"/>
                  </a:lnTo>
                  <a:lnTo>
                    <a:pt x="1748929" y="29768"/>
                  </a:lnTo>
                  <a:close/>
                </a:path>
                <a:path w="8187690" h="1256665">
                  <a:moveTo>
                    <a:pt x="1765147" y="1151915"/>
                  </a:moveTo>
                  <a:lnTo>
                    <a:pt x="1612747" y="1151915"/>
                  </a:lnTo>
                  <a:lnTo>
                    <a:pt x="1612747" y="1190015"/>
                  </a:lnTo>
                  <a:lnTo>
                    <a:pt x="1765147" y="1190015"/>
                  </a:lnTo>
                  <a:lnTo>
                    <a:pt x="1765147" y="1151915"/>
                  </a:lnTo>
                  <a:close/>
                </a:path>
                <a:path w="8187690" h="1256665">
                  <a:moveTo>
                    <a:pt x="2015629" y="31330"/>
                  </a:moveTo>
                  <a:lnTo>
                    <a:pt x="1863229" y="30441"/>
                  </a:lnTo>
                  <a:lnTo>
                    <a:pt x="1863001" y="68541"/>
                  </a:lnTo>
                  <a:lnTo>
                    <a:pt x="2015401" y="69430"/>
                  </a:lnTo>
                  <a:lnTo>
                    <a:pt x="2015629" y="31330"/>
                  </a:lnTo>
                  <a:close/>
                </a:path>
                <a:path w="8187690" h="1256665">
                  <a:moveTo>
                    <a:pt x="2031847" y="1151915"/>
                  </a:moveTo>
                  <a:lnTo>
                    <a:pt x="1879447" y="1151915"/>
                  </a:lnTo>
                  <a:lnTo>
                    <a:pt x="1879447" y="1190015"/>
                  </a:lnTo>
                  <a:lnTo>
                    <a:pt x="2031847" y="1190015"/>
                  </a:lnTo>
                  <a:lnTo>
                    <a:pt x="2031847" y="1151915"/>
                  </a:lnTo>
                  <a:close/>
                </a:path>
                <a:path w="8187690" h="1256665">
                  <a:moveTo>
                    <a:pt x="2282317" y="32893"/>
                  </a:moveTo>
                  <a:lnTo>
                    <a:pt x="2129929" y="31991"/>
                  </a:lnTo>
                  <a:lnTo>
                    <a:pt x="2129701" y="70091"/>
                  </a:lnTo>
                  <a:lnTo>
                    <a:pt x="2282101" y="70980"/>
                  </a:lnTo>
                  <a:lnTo>
                    <a:pt x="2282317" y="32893"/>
                  </a:lnTo>
                  <a:close/>
                </a:path>
                <a:path w="8187690" h="1256665">
                  <a:moveTo>
                    <a:pt x="2298547" y="1151915"/>
                  </a:moveTo>
                  <a:lnTo>
                    <a:pt x="2146147" y="1151915"/>
                  </a:lnTo>
                  <a:lnTo>
                    <a:pt x="2146147" y="1190015"/>
                  </a:lnTo>
                  <a:lnTo>
                    <a:pt x="2298547" y="1190015"/>
                  </a:lnTo>
                  <a:lnTo>
                    <a:pt x="2298547" y="1151915"/>
                  </a:lnTo>
                  <a:close/>
                </a:path>
                <a:path w="8187690" h="1256665">
                  <a:moveTo>
                    <a:pt x="2549017" y="34442"/>
                  </a:moveTo>
                  <a:lnTo>
                    <a:pt x="2396617" y="33553"/>
                  </a:lnTo>
                  <a:lnTo>
                    <a:pt x="2396401" y="71653"/>
                  </a:lnTo>
                  <a:lnTo>
                    <a:pt x="2548788" y="72542"/>
                  </a:lnTo>
                  <a:lnTo>
                    <a:pt x="2549017" y="34442"/>
                  </a:lnTo>
                  <a:close/>
                </a:path>
                <a:path w="8187690" h="1256665">
                  <a:moveTo>
                    <a:pt x="2565247" y="1151915"/>
                  </a:moveTo>
                  <a:lnTo>
                    <a:pt x="2412847" y="1151915"/>
                  </a:lnTo>
                  <a:lnTo>
                    <a:pt x="2412847" y="1190015"/>
                  </a:lnTo>
                  <a:lnTo>
                    <a:pt x="2565247" y="1190015"/>
                  </a:lnTo>
                  <a:lnTo>
                    <a:pt x="2565247" y="1151915"/>
                  </a:lnTo>
                  <a:close/>
                </a:path>
                <a:path w="8187690" h="1256665">
                  <a:moveTo>
                    <a:pt x="2815717" y="36004"/>
                  </a:moveTo>
                  <a:lnTo>
                    <a:pt x="2663317" y="35115"/>
                  </a:lnTo>
                  <a:lnTo>
                    <a:pt x="2663088" y="73215"/>
                  </a:lnTo>
                  <a:lnTo>
                    <a:pt x="2815488" y="74104"/>
                  </a:lnTo>
                  <a:lnTo>
                    <a:pt x="2815717" y="36004"/>
                  </a:lnTo>
                  <a:close/>
                </a:path>
                <a:path w="8187690" h="1256665">
                  <a:moveTo>
                    <a:pt x="2831947" y="1151915"/>
                  </a:moveTo>
                  <a:lnTo>
                    <a:pt x="2679547" y="1151915"/>
                  </a:lnTo>
                  <a:lnTo>
                    <a:pt x="2679547" y="1190015"/>
                  </a:lnTo>
                  <a:lnTo>
                    <a:pt x="2831947" y="1190015"/>
                  </a:lnTo>
                  <a:lnTo>
                    <a:pt x="2831947" y="1151915"/>
                  </a:lnTo>
                  <a:close/>
                </a:path>
                <a:path w="8187690" h="1256665">
                  <a:moveTo>
                    <a:pt x="3082404" y="37566"/>
                  </a:moveTo>
                  <a:lnTo>
                    <a:pt x="2930017" y="36677"/>
                  </a:lnTo>
                  <a:lnTo>
                    <a:pt x="2929788" y="74777"/>
                  </a:lnTo>
                  <a:lnTo>
                    <a:pt x="3082188" y="75666"/>
                  </a:lnTo>
                  <a:lnTo>
                    <a:pt x="3082404" y="37566"/>
                  </a:lnTo>
                  <a:close/>
                </a:path>
                <a:path w="8187690" h="1256665">
                  <a:moveTo>
                    <a:pt x="3098647" y="1151915"/>
                  </a:moveTo>
                  <a:lnTo>
                    <a:pt x="2946247" y="1151915"/>
                  </a:lnTo>
                  <a:lnTo>
                    <a:pt x="2946247" y="1190015"/>
                  </a:lnTo>
                  <a:lnTo>
                    <a:pt x="3098647" y="1190015"/>
                  </a:lnTo>
                  <a:lnTo>
                    <a:pt x="3098647" y="1151915"/>
                  </a:lnTo>
                  <a:close/>
                </a:path>
                <a:path w="8187690" h="1256665">
                  <a:moveTo>
                    <a:pt x="3349104" y="39128"/>
                  </a:moveTo>
                  <a:lnTo>
                    <a:pt x="3196704" y="38227"/>
                  </a:lnTo>
                  <a:lnTo>
                    <a:pt x="3196488" y="76327"/>
                  </a:lnTo>
                  <a:lnTo>
                    <a:pt x="3348875" y="77216"/>
                  </a:lnTo>
                  <a:lnTo>
                    <a:pt x="3349104" y="39128"/>
                  </a:lnTo>
                  <a:close/>
                </a:path>
                <a:path w="8187690" h="1256665">
                  <a:moveTo>
                    <a:pt x="3365347" y="1151915"/>
                  </a:moveTo>
                  <a:lnTo>
                    <a:pt x="3212947" y="1151915"/>
                  </a:lnTo>
                  <a:lnTo>
                    <a:pt x="3212947" y="1190015"/>
                  </a:lnTo>
                  <a:lnTo>
                    <a:pt x="3365347" y="1190015"/>
                  </a:lnTo>
                  <a:lnTo>
                    <a:pt x="3365347" y="1151915"/>
                  </a:lnTo>
                  <a:close/>
                </a:path>
                <a:path w="8187690" h="1256665">
                  <a:moveTo>
                    <a:pt x="3615804" y="40678"/>
                  </a:moveTo>
                  <a:lnTo>
                    <a:pt x="3463404" y="39789"/>
                  </a:lnTo>
                  <a:lnTo>
                    <a:pt x="3463175" y="77889"/>
                  </a:lnTo>
                  <a:lnTo>
                    <a:pt x="3615575" y="78778"/>
                  </a:lnTo>
                  <a:lnTo>
                    <a:pt x="3615804" y="40678"/>
                  </a:lnTo>
                  <a:close/>
                </a:path>
                <a:path w="8187690" h="1256665">
                  <a:moveTo>
                    <a:pt x="3632047" y="1151915"/>
                  </a:moveTo>
                  <a:lnTo>
                    <a:pt x="3479647" y="1151915"/>
                  </a:lnTo>
                  <a:lnTo>
                    <a:pt x="3479647" y="1190015"/>
                  </a:lnTo>
                  <a:lnTo>
                    <a:pt x="3632047" y="1190015"/>
                  </a:lnTo>
                  <a:lnTo>
                    <a:pt x="3632047" y="1151915"/>
                  </a:lnTo>
                  <a:close/>
                </a:path>
                <a:path w="8187690" h="1256665">
                  <a:moveTo>
                    <a:pt x="3882491" y="42240"/>
                  </a:moveTo>
                  <a:lnTo>
                    <a:pt x="3730091" y="41351"/>
                  </a:lnTo>
                  <a:lnTo>
                    <a:pt x="3729875" y="79451"/>
                  </a:lnTo>
                  <a:lnTo>
                    <a:pt x="3882275" y="80340"/>
                  </a:lnTo>
                  <a:lnTo>
                    <a:pt x="3882491" y="42240"/>
                  </a:lnTo>
                  <a:close/>
                </a:path>
                <a:path w="8187690" h="1256665">
                  <a:moveTo>
                    <a:pt x="3898747" y="1151915"/>
                  </a:moveTo>
                  <a:lnTo>
                    <a:pt x="3746347" y="1151915"/>
                  </a:lnTo>
                  <a:lnTo>
                    <a:pt x="3746347" y="1190015"/>
                  </a:lnTo>
                  <a:lnTo>
                    <a:pt x="3898747" y="1190015"/>
                  </a:lnTo>
                  <a:lnTo>
                    <a:pt x="3898747" y="1151915"/>
                  </a:lnTo>
                  <a:close/>
                </a:path>
                <a:path w="8187690" h="1256665">
                  <a:moveTo>
                    <a:pt x="4149191" y="43802"/>
                  </a:moveTo>
                  <a:lnTo>
                    <a:pt x="3996791" y="42900"/>
                  </a:lnTo>
                  <a:lnTo>
                    <a:pt x="3996575" y="81000"/>
                  </a:lnTo>
                  <a:lnTo>
                    <a:pt x="4148963" y="81902"/>
                  </a:lnTo>
                  <a:lnTo>
                    <a:pt x="4149191" y="43802"/>
                  </a:lnTo>
                  <a:close/>
                </a:path>
                <a:path w="8187690" h="1256665">
                  <a:moveTo>
                    <a:pt x="4165447" y="1151915"/>
                  </a:moveTo>
                  <a:lnTo>
                    <a:pt x="4013047" y="1151915"/>
                  </a:lnTo>
                  <a:lnTo>
                    <a:pt x="4013047" y="1190015"/>
                  </a:lnTo>
                  <a:lnTo>
                    <a:pt x="4165447" y="1190015"/>
                  </a:lnTo>
                  <a:lnTo>
                    <a:pt x="4165447" y="1151915"/>
                  </a:lnTo>
                  <a:close/>
                </a:path>
                <a:path w="8187690" h="1256665">
                  <a:moveTo>
                    <a:pt x="4415891" y="45351"/>
                  </a:moveTo>
                  <a:lnTo>
                    <a:pt x="4263491" y="44462"/>
                  </a:lnTo>
                  <a:lnTo>
                    <a:pt x="4263263" y="82562"/>
                  </a:lnTo>
                  <a:lnTo>
                    <a:pt x="4415663" y="83451"/>
                  </a:lnTo>
                  <a:lnTo>
                    <a:pt x="4415891" y="45351"/>
                  </a:lnTo>
                  <a:close/>
                </a:path>
                <a:path w="8187690" h="1256665">
                  <a:moveTo>
                    <a:pt x="4432147" y="1151915"/>
                  </a:moveTo>
                  <a:lnTo>
                    <a:pt x="4279747" y="1151915"/>
                  </a:lnTo>
                  <a:lnTo>
                    <a:pt x="4279747" y="1190015"/>
                  </a:lnTo>
                  <a:lnTo>
                    <a:pt x="4432147" y="1190015"/>
                  </a:lnTo>
                  <a:lnTo>
                    <a:pt x="4432147" y="1151915"/>
                  </a:lnTo>
                  <a:close/>
                </a:path>
                <a:path w="8187690" h="1256665">
                  <a:moveTo>
                    <a:pt x="4682579" y="46913"/>
                  </a:moveTo>
                  <a:lnTo>
                    <a:pt x="4530179" y="46024"/>
                  </a:lnTo>
                  <a:lnTo>
                    <a:pt x="4529963" y="84124"/>
                  </a:lnTo>
                  <a:lnTo>
                    <a:pt x="4682363" y="85013"/>
                  </a:lnTo>
                  <a:lnTo>
                    <a:pt x="4682579" y="46913"/>
                  </a:lnTo>
                  <a:close/>
                </a:path>
                <a:path w="8187690" h="1256665">
                  <a:moveTo>
                    <a:pt x="4698847" y="1151915"/>
                  </a:moveTo>
                  <a:lnTo>
                    <a:pt x="4546447" y="1151915"/>
                  </a:lnTo>
                  <a:lnTo>
                    <a:pt x="4546447" y="1190015"/>
                  </a:lnTo>
                  <a:lnTo>
                    <a:pt x="4698847" y="1190015"/>
                  </a:lnTo>
                  <a:lnTo>
                    <a:pt x="4698847" y="1151915"/>
                  </a:lnTo>
                  <a:close/>
                </a:path>
                <a:path w="8187690" h="1256665">
                  <a:moveTo>
                    <a:pt x="4949279" y="48475"/>
                  </a:moveTo>
                  <a:lnTo>
                    <a:pt x="4796879" y="47586"/>
                  </a:lnTo>
                  <a:lnTo>
                    <a:pt x="4796663" y="85686"/>
                  </a:lnTo>
                  <a:lnTo>
                    <a:pt x="4949050" y="86575"/>
                  </a:lnTo>
                  <a:lnTo>
                    <a:pt x="4949279" y="48475"/>
                  </a:lnTo>
                  <a:close/>
                </a:path>
                <a:path w="8187690" h="1256665">
                  <a:moveTo>
                    <a:pt x="4965547" y="1151915"/>
                  </a:moveTo>
                  <a:lnTo>
                    <a:pt x="4813147" y="1151915"/>
                  </a:lnTo>
                  <a:lnTo>
                    <a:pt x="4813147" y="1190015"/>
                  </a:lnTo>
                  <a:lnTo>
                    <a:pt x="4965547" y="1190015"/>
                  </a:lnTo>
                  <a:lnTo>
                    <a:pt x="4965547" y="1151915"/>
                  </a:lnTo>
                  <a:close/>
                </a:path>
                <a:path w="8187690" h="1256665">
                  <a:moveTo>
                    <a:pt x="5215966" y="50038"/>
                  </a:moveTo>
                  <a:lnTo>
                    <a:pt x="5063579" y="49136"/>
                  </a:lnTo>
                  <a:lnTo>
                    <a:pt x="5063350" y="87236"/>
                  </a:lnTo>
                  <a:lnTo>
                    <a:pt x="5215750" y="88125"/>
                  </a:lnTo>
                  <a:lnTo>
                    <a:pt x="5215966" y="50038"/>
                  </a:lnTo>
                  <a:close/>
                </a:path>
                <a:path w="8187690" h="1256665">
                  <a:moveTo>
                    <a:pt x="5232247" y="1151915"/>
                  </a:moveTo>
                  <a:lnTo>
                    <a:pt x="5079847" y="1151915"/>
                  </a:lnTo>
                  <a:lnTo>
                    <a:pt x="5079847" y="1190015"/>
                  </a:lnTo>
                  <a:lnTo>
                    <a:pt x="5232247" y="1190015"/>
                  </a:lnTo>
                  <a:lnTo>
                    <a:pt x="5232247" y="1151915"/>
                  </a:lnTo>
                  <a:close/>
                </a:path>
                <a:path w="8187690" h="1256665">
                  <a:moveTo>
                    <a:pt x="5482666" y="51587"/>
                  </a:moveTo>
                  <a:lnTo>
                    <a:pt x="5330266" y="50698"/>
                  </a:lnTo>
                  <a:lnTo>
                    <a:pt x="5330050" y="88798"/>
                  </a:lnTo>
                  <a:lnTo>
                    <a:pt x="5482450" y="89687"/>
                  </a:lnTo>
                  <a:lnTo>
                    <a:pt x="5482666" y="51587"/>
                  </a:lnTo>
                  <a:close/>
                </a:path>
                <a:path w="8187690" h="1256665">
                  <a:moveTo>
                    <a:pt x="5498947" y="1151915"/>
                  </a:moveTo>
                  <a:lnTo>
                    <a:pt x="5346547" y="1151915"/>
                  </a:lnTo>
                  <a:lnTo>
                    <a:pt x="5346547" y="1190015"/>
                  </a:lnTo>
                  <a:lnTo>
                    <a:pt x="5498947" y="1190015"/>
                  </a:lnTo>
                  <a:lnTo>
                    <a:pt x="5498947" y="1151915"/>
                  </a:lnTo>
                  <a:close/>
                </a:path>
                <a:path w="8187690" h="1256665">
                  <a:moveTo>
                    <a:pt x="5749366" y="53149"/>
                  </a:moveTo>
                  <a:lnTo>
                    <a:pt x="5596966" y="52260"/>
                  </a:lnTo>
                  <a:lnTo>
                    <a:pt x="5596737" y="90360"/>
                  </a:lnTo>
                  <a:lnTo>
                    <a:pt x="5749137" y="91249"/>
                  </a:lnTo>
                  <a:lnTo>
                    <a:pt x="5749366" y="53149"/>
                  </a:lnTo>
                  <a:close/>
                </a:path>
                <a:path w="8187690" h="1256665">
                  <a:moveTo>
                    <a:pt x="5765647" y="1151915"/>
                  </a:moveTo>
                  <a:lnTo>
                    <a:pt x="5613247" y="1151915"/>
                  </a:lnTo>
                  <a:lnTo>
                    <a:pt x="5613247" y="1190015"/>
                  </a:lnTo>
                  <a:lnTo>
                    <a:pt x="5765647" y="1190015"/>
                  </a:lnTo>
                  <a:lnTo>
                    <a:pt x="5765647" y="1151915"/>
                  </a:lnTo>
                  <a:close/>
                </a:path>
                <a:path w="8187690" h="1256665">
                  <a:moveTo>
                    <a:pt x="6016053" y="54711"/>
                  </a:moveTo>
                  <a:lnTo>
                    <a:pt x="5863666" y="53822"/>
                  </a:lnTo>
                  <a:lnTo>
                    <a:pt x="5863437" y="91922"/>
                  </a:lnTo>
                  <a:lnTo>
                    <a:pt x="6015837" y="92811"/>
                  </a:lnTo>
                  <a:lnTo>
                    <a:pt x="6016053" y="54711"/>
                  </a:lnTo>
                  <a:close/>
                </a:path>
                <a:path w="8187690" h="1256665">
                  <a:moveTo>
                    <a:pt x="6032347" y="1151915"/>
                  </a:moveTo>
                  <a:lnTo>
                    <a:pt x="5879947" y="1151915"/>
                  </a:lnTo>
                  <a:lnTo>
                    <a:pt x="5879947" y="1190015"/>
                  </a:lnTo>
                  <a:lnTo>
                    <a:pt x="6032347" y="1190015"/>
                  </a:lnTo>
                  <a:lnTo>
                    <a:pt x="6032347" y="1151915"/>
                  </a:lnTo>
                  <a:close/>
                </a:path>
                <a:path w="8187690" h="1256665">
                  <a:moveTo>
                    <a:pt x="6282753" y="56261"/>
                  </a:moveTo>
                  <a:lnTo>
                    <a:pt x="6130353" y="55372"/>
                  </a:lnTo>
                  <a:lnTo>
                    <a:pt x="6130137" y="93472"/>
                  </a:lnTo>
                  <a:lnTo>
                    <a:pt x="6282537" y="94361"/>
                  </a:lnTo>
                  <a:lnTo>
                    <a:pt x="6282753" y="56261"/>
                  </a:lnTo>
                  <a:close/>
                </a:path>
                <a:path w="8187690" h="1256665">
                  <a:moveTo>
                    <a:pt x="6299047" y="1151915"/>
                  </a:moveTo>
                  <a:lnTo>
                    <a:pt x="6146647" y="1151915"/>
                  </a:lnTo>
                  <a:lnTo>
                    <a:pt x="6146647" y="1190015"/>
                  </a:lnTo>
                  <a:lnTo>
                    <a:pt x="6299047" y="1190015"/>
                  </a:lnTo>
                  <a:lnTo>
                    <a:pt x="6299047" y="1151915"/>
                  </a:lnTo>
                  <a:close/>
                </a:path>
                <a:path w="8187690" h="1256665">
                  <a:moveTo>
                    <a:pt x="6549453" y="57823"/>
                  </a:moveTo>
                  <a:lnTo>
                    <a:pt x="6397053" y="56934"/>
                  </a:lnTo>
                  <a:lnTo>
                    <a:pt x="6396825" y="95034"/>
                  </a:lnTo>
                  <a:lnTo>
                    <a:pt x="6549225" y="95923"/>
                  </a:lnTo>
                  <a:lnTo>
                    <a:pt x="6549453" y="57823"/>
                  </a:lnTo>
                  <a:close/>
                </a:path>
                <a:path w="8187690" h="1256665">
                  <a:moveTo>
                    <a:pt x="6565747" y="1151915"/>
                  </a:moveTo>
                  <a:lnTo>
                    <a:pt x="6413347" y="1151915"/>
                  </a:lnTo>
                  <a:lnTo>
                    <a:pt x="6413347" y="1190015"/>
                  </a:lnTo>
                  <a:lnTo>
                    <a:pt x="6565747" y="1190015"/>
                  </a:lnTo>
                  <a:lnTo>
                    <a:pt x="6565747" y="1151915"/>
                  </a:lnTo>
                  <a:close/>
                </a:path>
                <a:path w="8187690" h="1256665">
                  <a:moveTo>
                    <a:pt x="6816141" y="59385"/>
                  </a:moveTo>
                  <a:lnTo>
                    <a:pt x="6663753" y="58496"/>
                  </a:lnTo>
                  <a:lnTo>
                    <a:pt x="6663525" y="96596"/>
                  </a:lnTo>
                  <a:lnTo>
                    <a:pt x="6815925" y="97485"/>
                  </a:lnTo>
                  <a:lnTo>
                    <a:pt x="6816141" y="59385"/>
                  </a:lnTo>
                  <a:close/>
                </a:path>
                <a:path w="8187690" h="1256665">
                  <a:moveTo>
                    <a:pt x="6832447" y="1151915"/>
                  </a:moveTo>
                  <a:lnTo>
                    <a:pt x="6680047" y="1151915"/>
                  </a:lnTo>
                  <a:lnTo>
                    <a:pt x="6680047" y="1190015"/>
                  </a:lnTo>
                  <a:lnTo>
                    <a:pt x="6832447" y="1190015"/>
                  </a:lnTo>
                  <a:lnTo>
                    <a:pt x="6832447" y="1151915"/>
                  </a:lnTo>
                  <a:close/>
                </a:path>
                <a:path w="8187690" h="1256665">
                  <a:moveTo>
                    <a:pt x="7082841" y="60947"/>
                  </a:moveTo>
                  <a:lnTo>
                    <a:pt x="6930441" y="60045"/>
                  </a:lnTo>
                  <a:lnTo>
                    <a:pt x="6930225" y="98145"/>
                  </a:lnTo>
                  <a:lnTo>
                    <a:pt x="7082612" y="99047"/>
                  </a:lnTo>
                  <a:lnTo>
                    <a:pt x="7082841" y="60947"/>
                  </a:lnTo>
                  <a:close/>
                </a:path>
                <a:path w="8187690" h="1256665">
                  <a:moveTo>
                    <a:pt x="7099147" y="1151915"/>
                  </a:moveTo>
                  <a:lnTo>
                    <a:pt x="6946747" y="1151915"/>
                  </a:lnTo>
                  <a:lnTo>
                    <a:pt x="6946747" y="1190015"/>
                  </a:lnTo>
                  <a:lnTo>
                    <a:pt x="7099147" y="1190015"/>
                  </a:lnTo>
                  <a:lnTo>
                    <a:pt x="7099147" y="1151915"/>
                  </a:lnTo>
                  <a:close/>
                </a:path>
                <a:path w="8187690" h="1256665">
                  <a:moveTo>
                    <a:pt x="7349541" y="62496"/>
                  </a:moveTo>
                  <a:lnTo>
                    <a:pt x="7197141" y="61607"/>
                  </a:lnTo>
                  <a:lnTo>
                    <a:pt x="7196912" y="99707"/>
                  </a:lnTo>
                  <a:lnTo>
                    <a:pt x="7349325" y="100596"/>
                  </a:lnTo>
                  <a:lnTo>
                    <a:pt x="7349541" y="62496"/>
                  </a:lnTo>
                  <a:close/>
                </a:path>
                <a:path w="8187690" h="1256665">
                  <a:moveTo>
                    <a:pt x="7365860" y="1151915"/>
                  </a:moveTo>
                  <a:lnTo>
                    <a:pt x="7213447" y="1151915"/>
                  </a:lnTo>
                  <a:lnTo>
                    <a:pt x="7213447" y="1190015"/>
                  </a:lnTo>
                  <a:lnTo>
                    <a:pt x="7365860" y="1190015"/>
                  </a:lnTo>
                  <a:lnTo>
                    <a:pt x="7365860" y="1151915"/>
                  </a:lnTo>
                  <a:close/>
                </a:path>
                <a:path w="8187690" h="1256665">
                  <a:moveTo>
                    <a:pt x="7616241" y="64058"/>
                  </a:moveTo>
                  <a:lnTo>
                    <a:pt x="7463841" y="63169"/>
                  </a:lnTo>
                  <a:lnTo>
                    <a:pt x="7463612" y="101269"/>
                  </a:lnTo>
                  <a:lnTo>
                    <a:pt x="7616012" y="102158"/>
                  </a:lnTo>
                  <a:lnTo>
                    <a:pt x="7616241" y="64058"/>
                  </a:lnTo>
                  <a:close/>
                </a:path>
                <a:path w="8187690" h="1256665">
                  <a:moveTo>
                    <a:pt x="7632560" y="1151915"/>
                  </a:moveTo>
                  <a:lnTo>
                    <a:pt x="7480160" y="1151915"/>
                  </a:lnTo>
                  <a:lnTo>
                    <a:pt x="7480160" y="1190015"/>
                  </a:lnTo>
                  <a:lnTo>
                    <a:pt x="7632560" y="1190015"/>
                  </a:lnTo>
                  <a:lnTo>
                    <a:pt x="7632560" y="1151915"/>
                  </a:lnTo>
                  <a:close/>
                </a:path>
                <a:path w="8187690" h="1256665">
                  <a:moveTo>
                    <a:pt x="7882928" y="65620"/>
                  </a:moveTo>
                  <a:lnTo>
                    <a:pt x="7730541" y="64731"/>
                  </a:lnTo>
                  <a:lnTo>
                    <a:pt x="7730312" y="102831"/>
                  </a:lnTo>
                  <a:lnTo>
                    <a:pt x="7882712" y="103720"/>
                  </a:lnTo>
                  <a:lnTo>
                    <a:pt x="7882928" y="65620"/>
                  </a:lnTo>
                  <a:close/>
                </a:path>
                <a:path w="8187690" h="1256665">
                  <a:moveTo>
                    <a:pt x="7899260" y="1151915"/>
                  </a:moveTo>
                  <a:lnTo>
                    <a:pt x="7746860" y="1151915"/>
                  </a:lnTo>
                  <a:lnTo>
                    <a:pt x="7746860" y="1190015"/>
                  </a:lnTo>
                  <a:lnTo>
                    <a:pt x="7899260" y="1190015"/>
                  </a:lnTo>
                  <a:lnTo>
                    <a:pt x="7899260" y="1151915"/>
                  </a:lnTo>
                  <a:close/>
                </a:path>
                <a:path w="8187690" h="1256665">
                  <a:moveTo>
                    <a:pt x="8165960" y="1151915"/>
                  </a:moveTo>
                  <a:lnTo>
                    <a:pt x="8013560" y="1151915"/>
                  </a:lnTo>
                  <a:lnTo>
                    <a:pt x="8013560" y="1190015"/>
                  </a:lnTo>
                  <a:lnTo>
                    <a:pt x="8165960" y="1190015"/>
                  </a:lnTo>
                  <a:lnTo>
                    <a:pt x="8165960" y="1151915"/>
                  </a:lnTo>
                  <a:close/>
                </a:path>
                <a:path w="8187690" h="1256665">
                  <a:moveTo>
                    <a:pt x="8187309" y="86448"/>
                  </a:moveTo>
                  <a:lnTo>
                    <a:pt x="8045285" y="2489"/>
                  </a:lnTo>
                  <a:lnTo>
                    <a:pt x="8038135" y="0"/>
                  </a:lnTo>
                  <a:lnTo>
                    <a:pt x="8030845" y="431"/>
                  </a:lnTo>
                  <a:lnTo>
                    <a:pt x="8024254" y="3568"/>
                  </a:lnTo>
                  <a:lnTo>
                    <a:pt x="8019199" y="9194"/>
                  </a:lnTo>
                  <a:lnTo>
                    <a:pt x="8016710" y="16332"/>
                  </a:lnTo>
                  <a:lnTo>
                    <a:pt x="8017142" y="23622"/>
                  </a:lnTo>
                  <a:lnTo>
                    <a:pt x="8020278" y="30226"/>
                  </a:lnTo>
                  <a:lnTo>
                    <a:pt x="8025905" y="35280"/>
                  </a:lnTo>
                  <a:lnTo>
                    <a:pt x="8079143" y="66763"/>
                  </a:lnTo>
                  <a:lnTo>
                    <a:pt x="7997228" y="66281"/>
                  </a:lnTo>
                  <a:lnTo>
                    <a:pt x="7997012" y="104381"/>
                  </a:lnTo>
                  <a:lnTo>
                    <a:pt x="8078927" y="104863"/>
                  </a:lnTo>
                  <a:lnTo>
                    <a:pt x="8025320" y="135724"/>
                  </a:lnTo>
                  <a:lnTo>
                    <a:pt x="8019631" y="140716"/>
                  </a:lnTo>
                  <a:lnTo>
                    <a:pt x="8016418" y="147281"/>
                  </a:lnTo>
                  <a:lnTo>
                    <a:pt x="8015897" y="154559"/>
                  </a:lnTo>
                  <a:lnTo>
                    <a:pt x="8018310" y="161734"/>
                  </a:lnTo>
                  <a:lnTo>
                    <a:pt x="8023301" y="167411"/>
                  </a:lnTo>
                  <a:lnTo>
                    <a:pt x="8029854" y="170624"/>
                  </a:lnTo>
                  <a:lnTo>
                    <a:pt x="8037144" y="171145"/>
                  </a:lnTo>
                  <a:lnTo>
                    <a:pt x="8044320" y="168744"/>
                  </a:lnTo>
                  <a:lnTo>
                    <a:pt x="8154581" y="105270"/>
                  </a:lnTo>
                  <a:lnTo>
                    <a:pt x="8187309" y="8644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12952" y="1550923"/>
            <a:ext cx="2773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1969" y="1550923"/>
            <a:ext cx="316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b="0"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b="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200" b="0" spc="-2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b="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994" y="6414515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http://mysite/api/products/5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1855" y="7496556"/>
            <a:ext cx="190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896" y="4422235"/>
            <a:ext cx="2702560" cy="3482975"/>
            <a:chOff x="781896" y="4422235"/>
            <a:chExt cx="2702560" cy="3482975"/>
          </a:xfrm>
        </p:grpSpPr>
        <p:sp>
          <p:nvSpPr>
            <p:cNvPr id="13" name="object 13"/>
            <p:cNvSpPr/>
            <p:nvPr/>
          </p:nvSpPr>
          <p:spPr>
            <a:xfrm>
              <a:off x="1893103" y="6149722"/>
              <a:ext cx="445134" cy="1755139"/>
            </a:xfrm>
            <a:custGeom>
              <a:avLst/>
              <a:gdLst/>
              <a:ahLst/>
              <a:cxnLst/>
              <a:rect l="l" t="t" r="r" b="b"/>
              <a:pathLst>
                <a:path w="445135" h="1755140">
                  <a:moveTo>
                    <a:pt x="376486" y="73950"/>
                  </a:moveTo>
                  <a:lnTo>
                    <a:pt x="351041" y="101912"/>
                  </a:lnTo>
                  <a:lnTo>
                    <a:pt x="333942" y="182040"/>
                  </a:lnTo>
                  <a:lnTo>
                    <a:pt x="371204" y="189990"/>
                  </a:lnTo>
                  <a:lnTo>
                    <a:pt x="388301" y="109864"/>
                  </a:lnTo>
                  <a:lnTo>
                    <a:pt x="376486" y="73950"/>
                  </a:lnTo>
                  <a:close/>
                </a:path>
                <a:path w="445135" h="1755140">
                  <a:moveTo>
                    <a:pt x="403121" y="32995"/>
                  </a:moveTo>
                  <a:lnTo>
                    <a:pt x="365747" y="32995"/>
                  </a:lnTo>
                  <a:lnTo>
                    <a:pt x="403007" y="40946"/>
                  </a:lnTo>
                  <a:lnTo>
                    <a:pt x="388301" y="109864"/>
                  </a:lnTo>
                  <a:lnTo>
                    <a:pt x="407634" y="168626"/>
                  </a:lnTo>
                  <a:lnTo>
                    <a:pt x="411373" y="175202"/>
                  </a:lnTo>
                  <a:lnTo>
                    <a:pt x="417144" y="179678"/>
                  </a:lnTo>
                  <a:lnTo>
                    <a:pt x="424171" y="181664"/>
                  </a:lnTo>
                  <a:lnTo>
                    <a:pt x="431683" y="180769"/>
                  </a:lnTo>
                  <a:lnTo>
                    <a:pt x="438259" y="177029"/>
                  </a:lnTo>
                  <a:lnTo>
                    <a:pt x="442735" y="171259"/>
                  </a:lnTo>
                  <a:lnTo>
                    <a:pt x="444721" y="164231"/>
                  </a:lnTo>
                  <a:lnTo>
                    <a:pt x="443825" y="156719"/>
                  </a:lnTo>
                  <a:lnTo>
                    <a:pt x="403121" y="32995"/>
                  </a:lnTo>
                  <a:close/>
                </a:path>
                <a:path w="445135" h="1755140">
                  <a:moveTo>
                    <a:pt x="392266" y="0"/>
                  </a:moveTo>
                  <a:lnTo>
                    <a:pt x="281227" y="122022"/>
                  </a:lnTo>
                  <a:lnTo>
                    <a:pt x="277343" y="128514"/>
                  </a:lnTo>
                  <a:lnTo>
                    <a:pt x="276287" y="135740"/>
                  </a:lnTo>
                  <a:lnTo>
                    <a:pt x="278018" y="142836"/>
                  </a:lnTo>
                  <a:lnTo>
                    <a:pt x="282494" y="148934"/>
                  </a:lnTo>
                  <a:lnTo>
                    <a:pt x="288986" y="152817"/>
                  </a:lnTo>
                  <a:lnTo>
                    <a:pt x="296213" y="153872"/>
                  </a:lnTo>
                  <a:lnTo>
                    <a:pt x="303308" y="152142"/>
                  </a:lnTo>
                  <a:lnTo>
                    <a:pt x="309406" y="147665"/>
                  </a:lnTo>
                  <a:lnTo>
                    <a:pt x="351041" y="101912"/>
                  </a:lnTo>
                  <a:lnTo>
                    <a:pt x="365747" y="32995"/>
                  </a:lnTo>
                  <a:lnTo>
                    <a:pt x="403121" y="32995"/>
                  </a:lnTo>
                  <a:lnTo>
                    <a:pt x="392266" y="0"/>
                  </a:lnTo>
                  <a:close/>
                </a:path>
                <a:path w="445135" h="1755140">
                  <a:moveTo>
                    <a:pt x="402584" y="42928"/>
                  </a:moveTo>
                  <a:lnTo>
                    <a:pt x="366280" y="42928"/>
                  </a:lnTo>
                  <a:lnTo>
                    <a:pt x="398466" y="49796"/>
                  </a:lnTo>
                  <a:lnTo>
                    <a:pt x="376486" y="73950"/>
                  </a:lnTo>
                  <a:lnTo>
                    <a:pt x="388301" y="109864"/>
                  </a:lnTo>
                  <a:lnTo>
                    <a:pt x="402584" y="42928"/>
                  </a:lnTo>
                  <a:close/>
                </a:path>
                <a:path w="445135" h="1755140">
                  <a:moveTo>
                    <a:pt x="365747" y="32995"/>
                  </a:moveTo>
                  <a:lnTo>
                    <a:pt x="351041" y="101912"/>
                  </a:lnTo>
                  <a:lnTo>
                    <a:pt x="376486" y="73950"/>
                  </a:lnTo>
                  <a:lnTo>
                    <a:pt x="366280" y="42928"/>
                  </a:lnTo>
                  <a:lnTo>
                    <a:pt x="402584" y="42928"/>
                  </a:lnTo>
                  <a:lnTo>
                    <a:pt x="403007" y="40946"/>
                  </a:lnTo>
                  <a:lnTo>
                    <a:pt x="365747" y="32995"/>
                  </a:lnTo>
                  <a:close/>
                </a:path>
                <a:path w="445135" h="1755140">
                  <a:moveTo>
                    <a:pt x="366280" y="42928"/>
                  </a:moveTo>
                  <a:lnTo>
                    <a:pt x="376486" y="73950"/>
                  </a:lnTo>
                  <a:lnTo>
                    <a:pt x="398466" y="49796"/>
                  </a:lnTo>
                  <a:lnTo>
                    <a:pt x="366280" y="42928"/>
                  </a:lnTo>
                  <a:close/>
                </a:path>
                <a:path w="445135" h="1755140">
                  <a:moveTo>
                    <a:pt x="310089" y="293823"/>
                  </a:moveTo>
                  <a:lnTo>
                    <a:pt x="278286" y="442868"/>
                  </a:lnTo>
                  <a:lnTo>
                    <a:pt x="315546" y="450819"/>
                  </a:lnTo>
                  <a:lnTo>
                    <a:pt x="347351" y="301774"/>
                  </a:lnTo>
                  <a:lnTo>
                    <a:pt x="310089" y="293823"/>
                  </a:lnTo>
                  <a:close/>
                </a:path>
                <a:path w="445135" h="1755140">
                  <a:moveTo>
                    <a:pt x="254433" y="554650"/>
                  </a:moveTo>
                  <a:lnTo>
                    <a:pt x="222628" y="703695"/>
                  </a:lnTo>
                  <a:lnTo>
                    <a:pt x="259890" y="711647"/>
                  </a:lnTo>
                  <a:lnTo>
                    <a:pt x="291693" y="562602"/>
                  </a:lnTo>
                  <a:lnTo>
                    <a:pt x="254433" y="554650"/>
                  </a:lnTo>
                  <a:close/>
                </a:path>
                <a:path w="445135" h="1755140">
                  <a:moveTo>
                    <a:pt x="198775" y="815479"/>
                  </a:moveTo>
                  <a:lnTo>
                    <a:pt x="166971" y="964523"/>
                  </a:lnTo>
                  <a:lnTo>
                    <a:pt x="204232" y="972474"/>
                  </a:lnTo>
                  <a:lnTo>
                    <a:pt x="236037" y="823429"/>
                  </a:lnTo>
                  <a:lnTo>
                    <a:pt x="198775" y="815479"/>
                  </a:lnTo>
                  <a:close/>
                </a:path>
                <a:path w="445135" h="1755140">
                  <a:moveTo>
                    <a:pt x="143118" y="1076307"/>
                  </a:moveTo>
                  <a:lnTo>
                    <a:pt x="111314" y="1225351"/>
                  </a:lnTo>
                  <a:lnTo>
                    <a:pt x="148576" y="1233302"/>
                  </a:lnTo>
                  <a:lnTo>
                    <a:pt x="180379" y="1084257"/>
                  </a:lnTo>
                  <a:lnTo>
                    <a:pt x="143118" y="1076307"/>
                  </a:lnTo>
                  <a:close/>
                </a:path>
                <a:path w="445135" h="1755140">
                  <a:moveTo>
                    <a:pt x="87461" y="1337134"/>
                  </a:moveTo>
                  <a:lnTo>
                    <a:pt x="55657" y="1486179"/>
                  </a:lnTo>
                  <a:lnTo>
                    <a:pt x="92918" y="1494130"/>
                  </a:lnTo>
                  <a:lnTo>
                    <a:pt x="124722" y="1345086"/>
                  </a:lnTo>
                  <a:lnTo>
                    <a:pt x="87461" y="1337134"/>
                  </a:lnTo>
                  <a:close/>
                </a:path>
                <a:path w="445135" h="1755140">
                  <a:moveTo>
                    <a:pt x="31804" y="1597962"/>
                  </a:moveTo>
                  <a:lnTo>
                    <a:pt x="0" y="1747006"/>
                  </a:lnTo>
                  <a:lnTo>
                    <a:pt x="37261" y="1754958"/>
                  </a:lnTo>
                  <a:lnTo>
                    <a:pt x="69065" y="1605913"/>
                  </a:lnTo>
                  <a:lnTo>
                    <a:pt x="31804" y="1597962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523540" y="6451578"/>
            <a:ext cx="2466975" cy="1499235"/>
          </a:xfrm>
          <a:prstGeom prst="rect">
            <a:avLst/>
          </a:prstGeom>
          <a:solidFill>
            <a:srgbClr val="2D2D2D"/>
          </a:solidFill>
          <a:ln w="12700">
            <a:solidFill>
              <a:srgbClr val="1E1E1E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2205"/>
              </a:spcBef>
            </a:pPr>
            <a:r>
              <a:rPr sz="2950" spc="-1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Web</a:t>
            </a:r>
            <a:endParaRPr sz="2950">
              <a:latin typeface="Arial Black" panose="020B0A04020102020204"/>
              <a:cs typeface="Arial Black" panose="020B0A04020102020204"/>
            </a:endParaRPr>
          </a:p>
          <a:p>
            <a:pPr marR="635" algn="ctr">
              <a:lnSpc>
                <a:spcPct val="100000"/>
              </a:lnSpc>
              <a:spcBef>
                <a:spcPts val="60"/>
              </a:spcBef>
            </a:pP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04529" y="7950724"/>
            <a:ext cx="2734945" cy="2032000"/>
            <a:chOff x="15304529" y="7950724"/>
            <a:chExt cx="2734945" cy="2032000"/>
          </a:xfrm>
        </p:grpSpPr>
        <p:sp>
          <p:nvSpPr>
            <p:cNvPr id="20" name="object 20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828598" y="0"/>
                  </a:moveTo>
                  <a:lnTo>
                    <a:pt x="757104" y="914"/>
                  </a:lnTo>
                  <a:lnTo>
                    <a:pt x="687299" y="3608"/>
                  </a:lnTo>
                  <a:lnTo>
                    <a:pt x="619431" y="8006"/>
                  </a:lnTo>
                  <a:lnTo>
                    <a:pt x="553749" y="14033"/>
                  </a:lnTo>
                  <a:lnTo>
                    <a:pt x="490502" y="21616"/>
                  </a:lnTo>
                  <a:lnTo>
                    <a:pt x="429939" y="30678"/>
                  </a:lnTo>
                  <a:lnTo>
                    <a:pt x="372308" y="41146"/>
                  </a:lnTo>
                  <a:lnTo>
                    <a:pt x="317858" y="52944"/>
                  </a:lnTo>
                  <a:lnTo>
                    <a:pt x="266838" y="65998"/>
                  </a:lnTo>
                  <a:lnTo>
                    <a:pt x="219496" y="80232"/>
                  </a:lnTo>
                  <a:lnTo>
                    <a:pt x="176082" y="95573"/>
                  </a:lnTo>
                  <a:lnTo>
                    <a:pt x="136844" y="111945"/>
                  </a:lnTo>
                  <a:lnTo>
                    <a:pt x="102031" y="129273"/>
                  </a:lnTo>
                  <a:lnTo>
                    <a:pt x="46673" y="166501"/>
                  </a:lnTo>
                  <a:lnTo>
                    <a:pt x="12000" y="206657"/>
                  </a:lnTo>
                  <a:lnTo>
                    <a:pt x="0" y="249143"/>
                  </a:lnTo>
                  <a:lnTo>
                    <a:pt x="0" y="1245719"/>
                  </a:lnTo>
                  <a:lnTo>
                    <a:pt x="12000" y="1288205"/>
                  </a:lnTo>
                  <a:lnTo>
                    <a:pt x="46673" y="1328361"/>
                  </a:lnTo>
                  <a:lnTo>
                    <a:pt x="102031" y="1365588"/>
                  </a:lnTo>
                  <a:lnTo>
                    <a:pt x="136844" y="1382917"/>
                  </a:lnTo>
                  <a:lnTo>
                    <a:pt x="176082" y="1399289"/>
                  </a:lnTo>
                  <a:lnTo>
                    <a:pt x="219496" y="1414630"/>
                  </a:lnTo>
                  <a:lnTo>
                    <a:pt x="266838" y="1428864"/>
                  </a:lnTo>
                  <a:lnTo>
                    <a:pt x="317858" y="1441918"/>
                  </a:lnTo>
                  <a:lnTo>
                    <a:pt x="372308" y="1453716"/>
                  </a:lnTo>
                  <a:lnTo>
                    <a:pt x="429939" y="1464184"/>
                  </a:lnTo>
                  <a:lnTo>
                    <a:pt x="490502" y="1473246"/>
                  </a:lnTo>
                  <a:lnTo>
                    <a:pt x="553749" y="1480829"/>
                  </a:lnTo>
                  <a:lnTo>
                    <a:pt x="619431" y="1486856"/>
                  </a:lnTo>
                  <a:lnTo>
                    <a:pt x="687299" y="1491254"/>
                  </a:lnTo>
                  <a:lnTo>
                    <a:pt x="757104" y="1493948"/>
                  </a:lnTo>
                  <a:lnTo>
                    <a:pt x="828598" y="1494862"/>
                  </a:lnTo>
                  <a:lnTo>
                    <a:pt x="900094" y="1493948"/>
                  </a:lnTo>
                  <a:lnTo>
                    <a:pt x="969902" y="1491254"/>
                  </a:lnTo>
                  <a:lnTo>
                    <a:pt x="1037771" y="1486856"/>
                  </a:lnTo>
                  <a:lnTo>
                    <a:pt x="1103454" y="1480829"/>
                  </a:lnTo>
                  <a:lnTo>
                    <a:pt x="1166702" y="1473246"/>
                  </a:lnTo>
                  <a:lnTo>
                    <a:pt x="1227267" y="1464184"/>
                  </a:lnTo>
                  <a:lnTo>
                    <a:pt x="1284898" y="1453716"/>
                  </a:lnTo>
                  <a:lnTo>
                    <a:pt x="1339349" y="1441918"/>
                  </a:lnTo>
                  <a:lnTo>
                    <a:pt x="1390370" y="1428864"/>
                  </a:lnTo>
                  <a:lnTo>
                    <a:pt x="1437712" y="1414630"/>
                  </a:lnTo>
                  <a:lnTo>
                    <a:pt x="1481126" y="1399289"/>
                  </a:lnTo>
                  <a:lnTo>
                    <a:pt x="1520364" y="1382917"/>
                  </a:lnTo>
                  <a:lnTo>
                    <a:pt x="1555178" y="1365588"/>
                  </a:lnTo>
                  <a:lnTo>
                    <a:pt x="1610536" y="1328361"/>
                  </a:lnTo>
                  <a:lnTo>
                    <a:pt x="1645210" y="1288205"/>
                  </a:lnTo>
                  <a:lnTo>
                    <a:pt x="1657210" y="1245719"/>
                  </a:lnTo>
                  <a:lnTo>
                    <a:pt x="1657210" y="249143"/>
                  </a:lnTo>
                  <a:lnTo>
                    <a:pt x="1645210" y="206657"/>
                  </a:lnTo>
                  <a:lnTo>
                    <a:pt x="1610536" y="166501"/>
                  </a:lnTo>
                  <a:lnTo>
                    <a:pt x="1555178" y="129273"/>
                  </a:lnTo>
                  <a:lnTo>
                    <a:pt x="1520364" y="111945"/>
                  </a:lnTo>
                  <a:lnTo>
                    <a:pt x="1481126" y="95573"/>
                  </a:lnTo>
                  <a:lnTo>
                    <a:pt x="1437712" y="80232"/>
                  </a:lnTo>
                  <a:lnTo>
                    <a:pt x="1390370" y="65998"/>
                  </a:lnTo>
                  <a:lnTo>
                    <a:pt x="1339349" y="52944"/>
                  </a:lnTo>
                  <a:lnTo>
                    <a:pt x="1284898" y="41146"/>
                  </a:lnTo>
                  <a:lnTo>
                    <a:pt x="1227267" y="30678"/>
                  </a:lnTo>
                  <a:lnTo>
                    <a:pt x="1166702" y="21616"/>
                  </a:lnTo>
                  <a:lnTo>
                    <a:pt x="1103454" y="14033"/>
                  </a:lnTo>
                  <a:lnTo>
                    <a:pt x="1037771" y="8006"/>
                  </a:lnTo>
                  <a:lnTo>
                    <a:pt x="969902" y="3608"/>
                  </a:lnTo>
                  <a:lnTo>
                    <a:pt x="900094" y="914"/>
                  </a:lnTo>
                  <a:lnTo>
                    <a:pt x="82859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1657209" y="249143"/>
                  </a:moveTo>
                  <a:lnTo>
                    <a:pt x="1645208" y="291630"/>
                  </a:lnTo>
                  <a:lnTo>
                    <a:pt x="1610535" y="331786"/>
                  </a:lnTo>
                  <a:lnTo>
                    <a:pt x="1555177" y="369013"/>
                  </a:lnTo>
                  <a:lnTo>
                    <a:pt x="1520364" y="386342"/>
                  </a:lnTo>
                  <a:lnTo>
                    <a:pt x="1481126" y="402714"/>
                  </a:lnTo>
                  <a:lnTo>
                    <a:pt x="1437711" y="418054"/>
                  </a:lnTo>
                  <a:lnTo>
                    <a:pt x="1390370" y="432289"/>
                  </a:lnTo>
                  <a:lnTo>
                    <a:pt x="1339349" y="445343"/>
                  </a:lnTo>
                  <a:lnTo>
                    <a:pt x="1284899" y="457141"/>
                  </a:lnTo>
                  <a:lnTo>
                    <a:pt x="1227268" y="467609"/>
                  </a:lnTo>
                  <a:lnTo>
                    <a:pt x="1166704" y="476671"/>
                  </a:lnTo>
                  <a:lnTo>
                    <a:pt x="1103457" y="484253"/>
                  </a:lnTo>
                  <a:lnTo>
                    <a:pt x="1037774" y="490281"/>
                  </a:lnTo>
                  <a:lnTo>
                    <a:pt x="969905" y="494679"/>
                  </a:lnTo>
                  <a:lnTo>
                    <a:pt x="900099" y="497373"/>
                  </a:lnTo>
                  <a:lnTo>
                    <a:pt x="828604" y="498287"/>
                  </a:lnTo>
                  <a:lnTo>
                    <a:pt x="757109" y="497373"/>
                  </a:lnTo>
                  <a:lnTo>
                    <a:pt x="687302" y="494679"/>
                  </a:lnTo>
                  <a:lnTo>
                    <a:pt x="619434" y="490281"/>
                  </a:lnTo>
                  <a:lnTo>
                    <a:pt x="553751" y="484253"/>
                  </a:lnTo>
                  <a:lnTo>
                    <a:pt x="490504" y="476671"/>
                  </a:lnTo>
                  <a:lnTo>
                    <a:pt x="429940" y="467609"/>
                  </a:lnTo>
                  <a:lnTo>
                    <a:pt x="372309" y="457141"/>
                  </a:lnTo>
                  <a:lnTo>
                    <a:pt x="317859" y="445343"/>
                  </a:lnTo>
                  <a:lnTo>
                    <a:pt x="266838" y="432289"/>
                  </a:lnTo>
                  <a:lnTo>
                    <a:pt x="219497" y="418054"/>
                  </a:lnTo>
                  <a:lnTo>
                    <a:pt x="176082" y="402714"/>
                  </a:lnTo>
                  <a:lnTo>
                    <a:pt x="136844" y="386342"/>
                  </a:lnTo>
                  <a:lnTo>
                    <a:pt x="102031" y="369013"/>
                  </a:lnTo>
                  <a:lnTo>
                    <a:pt x="46673" y="331786"/>
                  </a:lnTo>
                  <a:lnTo>
                    <a:pt x="12000" y="291630"/>
                  </a:lnTo>
                  <a:lnTo>
                    <a:pt x="3041" y="270640"/>
                  </a:lnTo>
                  <a:lnTo>
                    <a:pt x="0" y="249143"/>
                  </a:lnTo>
                </a:path>
                <a:path w="1657350" h="1495425">
                  <a:moveTo>
                    <a:pt x="0" y="249143"/>
                  </a:moveTo>
                  <a:lnTo>
                    <a:pt x="12000" y="206657"/>
                  </a:lnTo>
                  <a:lnTo>
                    <a:pt x="46673" y="166501"/>
                  </a:lnTo>
                  <a:lnTo>
                    <a:pt x="102031" y="129273"/>
                  </a:lnTo>
                  <a:lnTo>
                    <a:pt x="136844" y="111945"/>
                  </a:lnTo>
                  <a:lnTo>
                    <a:pt x="176082" y="95573"/>
                  </a:lnTo>
                  <a:lnTo>
                    <a:pt x="219497" y="80232"/>
                  </a:lnTo>
                  <a:lnTo>
                    <a:pt x="266838" y="65998"/>
                  </a:lnTo>
                  <a:lnTo>
                    <a:pt x="317859" y="52944"/>
                  </a:lnTo>
                  <a:lnTo>
                    <a:pt x="372309" y="41146"/>
                  </a:lnTo>
                  <a:lnTo>
                    <a:pt x="429940" y="30678"/>
                  </a:lnTo>
                  <a:lnTo>
                    <a:pt x="490504" y="21616"/>
                  </a:lnTo>
                  <a:lnTo>
                    <a:pt x="553751" y="14033"/>
                  </a:lnTo>
                  <a:lnTo>
                    <a:pt x="619434" y="8006"/>
                  </a:lnTo>
                  <a:lnTo>
                    <a:pt x="687302" y="3608"/>
                  </a:lnTo>
                  <a:lnTo>
                    <a:pt x="757109" y="914"/>
                  </a:lnTo>
                  <a:lnTo>
                    <a:pt x="828604" y="0"/>
                  </a:lnTo>
                  <a:lnTo>
                    <a:pt x="900099" y="914"/>
                  </a:lnTo>
                  <a:lnTo>
                    <a:pt x="969905" y="3608"/>
                  </a:lnTo>
                  <a:lnTo>
                    <a:pt x="1037774" y="8006"/>
                  </a:lnTo>
                  <a:lnTo>
                    <a:pt x="1103457" y="14033"/>
                  </a:lnTo>
                  <a:lnTo>
                    <a:pt x="1166704" y="21616"/>
                  </a:lnTo>
                  <a:lnTo>
                    <a:pt x="1227268" y="30678"/>
                  </a:lnTo>
                  <a:lnTo>
                    <a:pt x="1284899" y="41146"/>
                  </a:lnTo>
                  <a:lnTo>
                    <a:pt x="1339349" y="52944"/>
                  </a:lnTo>
                  <a:lnTo>
                    <a:pt x="1390370" y="65998"/>
                  </a:lnTo>
                  <a:lnTo>
                    <a:pt x="1437711" y="80232"/>
                  </a:lnTo>
                  <a:lnTo>
                    <a:pt x="1481126" y="95573"/>
                  </a:lnTo>
                  <a:lnTo>
                    <a:pt x="1520364" y="111945"/>
                  </a:lnTo>
                  <a:lnTo>
                    <a:pt x="1555177" y="129273"/>
                  </a:lnTo>
                  <a:lnTo>
                    <a:pt x="1610535" y="166501"/>
                  </a:lnTo>
                  <a:lnTo>
                    <a:pt x="1645208" y="206657"/>
                  </a:lnTo>
                  <a:lnTo>
                    <a:pt x="1657209" y="249143"/>
                  </a:lnTo>
                  <a:lnTo>
                    <a:pt x="1657209" y="1245719"/>
                  </a:lnTo>
                  <a:lnTo>
                    <a:pt x="1645208" y="1288205"/>
                  </a:lnTo>
                  <a:lnTo>
                    <a:pt x="1610535" y="1328361"/>
                  </a:lnTo>
                  <a:lnTo>
                    <a:pt x="1555177" y="1365589"/>
                  </a:lnTo>
                  <a:lnTo>
                    <a:pt x="1520364" y="1382917"/>
                  </a:lnTo>
                  <a:lnTo>
                    <a:pt x="1481126" y="1399289"/>
                  </a:lnTo>
                  <a:lnTo>
                    <a:pt x="1437711" y="1414630"/>
                  </a:lnTo>
                  <a:lnTo>
                    <a:pt x="1390370" y="1428865"/>
                  </a:lnTo>
                  <a:lnTo>
                    <a:pt x="1339349" y="1441918"/>
                  </a:lnTo>
                  <a:lnTo>
                    <a:pt x="1284899" y="1453716"/>
                  </a:lnTo>
                  <a:lnTo>
                    <a:pt x="1227268" y="1464184"/>
                  </a:lnTo>
                  <a:lnTo>
                    <a:pt x="1166704" y="1473246"/>
                  </a:lnTo>
                  <a:lnTo>
                    <a:pt x="1103457" y="1480829"/>
                  </a:lnTo>
                  <a:lnTo>
                    <a:pt x="1037774" y="1486856"/>
                  </a:lnTo>
                  <a:lnTo>
                    <a:pt x="969905" y="1491254"/>
                  </a:lnTo>
                  <a:lnTo>
                    <a:pt x="900099" y="1493948"/>
                  </a:lnTo>
                  <a:lnTo>
                    <a:pt x="828604" y="1494863"/>
                  </a:lnTo>
                  <a:lnTo>
                    <a:pt x="757109" y="1493948"/>
                  </a:lnTo>
                  <a:lnTo>
                    <a:pt x="687302" y="1491254"/>
                  </a:lnTo>
                  <a:lnTo>
                    <a:pt x="619434" y="1486856"/>
                  </a:lnTo>
                  <a:lnTo>
                    <a:pt x="553751" y="1480829"/>
                  </a:lnTo>
                  <a:lnTo>
                    <a:pt x="490504" y="1473246"/>
                  </a:lnTo>
                  <a:lnTo>
                    <a:pt x="429940" y="1464184"/>
                  </a:lnTo>
                  <a:lnTo>
                    <a:pt x="372309" y="1453716"/>
                  </a:lnTo>
                  <a:lnTo>
                    <a:pt x="317859" y="1441918"/>
                  </a:lnTo>
                  <a:lnTo>
                    <a:pt x="266838" y="1428865"/>
                  </a:lnTo>
                  <a:lnTo>
                    <a:pt x="219497" y="1414630"/>
                  </a:lnTo>
                  <a:lnTo>
                    <a:pt x="176082" y="1399289"/>
                  </a:lnTo>
                  <a:lnTo>
                    <a:pt x="136844" y="1382917"/>
                  </a:lnTo>
                  <a:lnTo>
                    <a:pt x="102031" y="1365589"/>
                  </a:lnTo>
                  <a:lnTo>
                    <a:pt x="46673" y="1328361"/>
                  </a:lnTo>
                  <a:lnTo>
                    <a:pt x="12000" y="1288205"/>
                  </a:lnTo>
                  <a:lnTo>
                    <a:pt x="0" y="1245719"/>
                  </a:lnTo>
                  <a:lnTo>
                    <a:pt x="0" y="249143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01592" y="7950724"/>
              <a:ext cx="111125" cy="530860"/>
            </a:xfrm>
            <a:custGeom>
              <a:avLst/>
              <a:gdLst/>
              <a:ahLst/>
              <a:cxnLst/>
              <a:rect l="l" t="t" r="r" b="b"/>
              <a:pathLst>
                <a:path w="111125" h="530859">
                  <a:moveTo>
                    <a:pt x="10617" y="424475"/>
                  </a:moveTo>
                  <a:lnTo>
                    <a:pt x="1523" y="429776"/>
                  </a:lnTo>
                  <a:lnTo>
                    <a:pt x="0" y="435610"/>
                  </a:lnTo>
                  <a:lnTo>
                    <a:pt x="55321" y="530457"/>
                  </a:lnTo>
                  <a:lnTo>
                    <a:pt x="66349" y="511554"/>
                  </a:lnTo>
                  <a:lnTo>
                    <a:pt x="45796" y="511553"/>
                  </a:lnTo>
                  <a:lnTo>
                    <a:pt x="45796" y="476319"/>
                  </a:lnTo>
                  <a:lnTo>
                    <a:pt x="16446" y="426010"/>
                  </a:lnTo>
                  <a:lnTo>
                    <a:pt x="10617" y="424475"/>
                  </a:lnTo>
                  <a:close/>
                </a:path>
                <a:path w="111125" h="530859">
                  <a:moveTo>
                    <a:pt x="45796" y="476319"/>
                  </a:moveTo>
                  <a:lnTo>
                    <a:pt x="45796" y="511553"/>
                  </a:lnTo>
                  <a:lnTo>
                    <a:pt x="64846" y="511554"/>
                  </a:lnTo>
                  <a:lnTo>
                    <a:pt x="64846" y="506754"/>
                  </a:lnTo>
                  <a:lnTo>
                    <a:pt x="47091" y="506754"/>
                  </a:lnTo>
                  <a:lnTo>
                    <a:pt x="55321" y="492647"/>
                  </a:lnTo>
                  <a:lnTo>
                    <a:pt x="45796" y="476319"/>
                  </a:lnTo>
                  <a:close/>
                </a:path>
                <a:path w="111125" h="530859">
                  <a:moveTo>
                    <a:pt x="100025" y="424475"/>
                  </a:moveTo>
                  <a:lnTo>
                    <a:pt x="94195" y="426011"/>
                  </a:lnTo>
                  <a:lnTo>
                    <a:pt x="64846" y="476319"/>
                  </a:lnTo>
                  <a:lnTo>
                    <a:pt x="64846" y="511554"/>
                  </a:lnTo>
                  <a:lnTo>
                    <a:pt x="66349" y="511553"/>
                  </a:lnTo>
                  <a:lnTo>
                    <a:pt x="110654" y="435608"/>
                  </a:lnTo>
                  <a:lnTo>
                    <a:pt x="109118" y="429776"/>
                  </a:lnTo>
                  <a:lnTo>
                    <a:pt x="100025" y="424475"/>
                  </a:lnTo>
                  <a:close/>
                </a:path>
                <a:path w="111125" h="530859">
                  <a:moveTo>
                    <a:pt x="55321" y="492647"/>
                  </a:moveTo>
                  <a:lnTo>
                    <a:pt x="47091" y="506754"/>
                  </a:lnTo>
                  <a:lnTo>
                    <a:pt x="63550" y="506754"/>
                  </a:lnTo>
                  <a:lnTo>
                    <a:pt x="55321" y="492647"/>
                  </a:lnTo>
                  <a:close/>
                </a:path>
                <a:path w="111125" h="530859">
                  <a:moveTo>
                    <a:pt x="64846" y="476320"/>
                  </a:moveTo>
                  <a:lnTo>
                    <a:pt x="55321" y="492647"/>
                  </a:lnTo>
                  <a:lnTo>
                    <a:pt x="63550" y="506754"/>
                  </a:lnTo>
                  <a:lnTo>
                    <a:pt x="64846" y="506754"/>
                  </a:lnTo>
                  <a:lnTo>
                    <a:pt x="64846" y="476320"/>
                  </a:lnTo>
                  <a:close/>
                </a:path>
                <a:path w="111125" h="530859">
                  <a:moveTo>
                    <a:pt x="55321" y="37808"/>
                  </a:moveTo>
                  <a:lnTo>
                    <a:pt x="45796" y="54136"/>
                  </a:lnTo>
                  <a:lnTo>
                    <a:pt x="45796" y="476320"/>
                  </a:lnTo>
                  <a:lnTo>
                    <a:pt x="55321" y="492647"/>
                  </a:lnTo>
                  <a:lnTo>
                    <a:pt x="64846" y="476320"/>
                  </a:lnTo>
                  <a:lnTo>
                    <a:pt x="64846" y="54136"/>
                  </a:lnTo>
                  <a:lnTo>
                    <a:pt x="55321" y="37808"/>
                  </a:lnTo>
                  <a:close/>
                </a:path>
                <a:path w="111125" h="530859">
                  <a:moveTo>
                    <a:pt x="55321" y="0"/>
                  </a:moveTo>
                  <a:lnTo>
                    <a:pt x="0" y="94847"/>
                  </a:lnTo>
                  <a:lnTo>
                    <a:pt x="1538" y="100680"/>
                  </a:lnTo>
                  <a:lnTo>
                    <a:pt x="10617" y="105981"/>
                  </a:lnTo>
                  <a:lnTo>
                    <a:pt x="16446" y="104446"/>
                  </a:lnTo>
                  <a:lnTo>
                    <a:pt x="45796" y="54136"/>
                  </a:lnTo>
                  <a:lnTo>
                    <a:pt x="45796" y="18903"/>
                  </a:lnTo>
                  <a:lnTo>
                    <a:pt x="66349" y="18903"/>
                  </a:lnTo>
                  <a:lnTo>
                    <a:pt x="55321" y="0"/>
                  </a:lnTo>
                  <a:close/>
                </a:path>
                <a:path w="111125" h="530859">
                  <a:moveTo>
                    <a:pt x="66349" y="18903"/>
                  </a:moveTo>
                  <a:lnTo>
                    <a:pt x="64846" y="18903"/>
                  </a:lnTo>
                  <a:lnTo>
                    <a:pt x="64846" y="54136"/>
                  </a:lnTo>
                  <a:lnTo>
                    <a:pt x="94195" y="104446"/>
                  </a:lnTo>
                  <a:lnTo>
                    <a:pt x="100025" y="105981"/>
                  </a:lnTo>
                  <a:lnTo>
                    <a:pt x="109118" y="100679"/>
                  </a:lnTo>
                  <a:lnTo>
                    <a:pt x="110655" y="94847"/>
                  </a:lnTo>
                  <a:lnTo>
                    <a:pt x="66349" y="18903"/>
                  </a:lnTo>
                  <a:close/>
                </a:path>
                <a:path w="111125" h="530859">
                  <a:moveTo>
                    <a:pt x="64846" y="18903"/>
                  </a:moveTo>
                  <a:lnTo>
                    <a:pt x="45796" y="18903"/>
                  </a:lnTo>
                  <a:lnTo>
                    <a:pt x="45796" y="54136"/>
                  </a:lnTo>
                  <a:lnTo>
                    <a:pt x="55321" y="37808"/>
                  </a:lnTo>
                  <a:lnTo>
                    <a:pt x="47091" y="23702"/>
                  </a:lnTo>
                  <a:lnTo>
                    <a:pt x="64846" y="23702"/>
                  </a:lnTo>
                  <a:lnTo>
                    <a:pt x="64846" y="18903"/>
                  </a:lnTo>
                  <a:close/>
                </a:path>
                <a:path w="111125" h="530859">
                  <a:moveTo>
                    <a:pt x="64846" y="23702"/>
                  </a:moveTo>
                  <a:lnTo>
                    <a:pt x="63550" y="23702"/>
                  </a:lnTo>
                  <a:lnTo>
                    <a:pt x="55321" y="37808"/>
                  </a:lnTo>
                  <a:lnTo>
                    <a:pt x="64846" y="54136"/>
                  </a:lnTo>
                  <a:lnTo>
                    <a:pt x="64846" y="23702"/>
                  </a:lnTo>
                  <a:close/>
                </a:path>
                <a:path w="111125" h="530859">
                  <a:moveTo>
                    <a:pt x="63550" y="23702"/>
                  </a:moveTo>
                  <a:lnTo>
                    <a:pt x="47091" y="23702"/>
                  </a:lnTo>
                  <a:lnTo>
                    <a:pt x="55321" y="37808"/>
                  </a:lnTo>
                  <a:lnTo>
                    <a:pt x="63550" y="2370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2721940" y="0"/>
                  </a:moveTo>
                  <a:lnTo>
                    <a:pt x="544398" y="0"/>
                  </a:lnTo>
                  <a:lnTo>
                    <a:pt x="0" y="916787"/>
                  </a:lnTo>
                  <a:lnTo>
                    <a:pt x="2177554" y="916787"/>
                  </a:lnTo>
                  <a:lnTo>
                    <a:pt x="272194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0" y="916787"/>
                  </a:moveTo>
                  <a:lnTo>
                    <a:pt x="544387" y="0"/>
                  </a:lnTo>
                  <a:lnTo>
                    <a:pt x="2721935" y="0"/>
                  </a:lnTo>
                  <a:lnTo>
                    <a:pt x="2177548" y="916787"/>
                  </a:lnTo>
                  <a:lnTo>
                    <a:pt x="0" y="916787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129621" y="8933866"/>
            <a:ext cx="10763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Da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5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45575" y="4422235"/>
            <a:ext cx="2702560" cy="1734185"/>
            <a:chOff x="15445575" y="4422235"/>
            <a:chExt cx="2702560" cy="1734185"/>
          </a:xfrm>
        </p:grpSpPr>
        <p:sp>
          <p:nvSpPr>
            <p:cNvPr id="27" name="object 27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972612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383357" y="2337579"/>
            <a:ext cx="2656205" cy="1743075"/>
            <a:chOff x="15383357" y="2337579"/>
            <a:chExt cx="2656205" cy="1743075"/>
          </a:xfrm>
        </p:grpSpPr>
        <p:sp>
          <p:nvSpPr>
            <p:cNvPr id="33" name="object 33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897186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8944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684" y="2337579"/>
            <a:ext cx="2656205" cy="1743075"/>
            <a:chOff x="719684" y="2337579"/>
            <a:chExt cx="2656205" cy="1743075"/>
          </a:xfrm>
        </p:grpSpPr>
        <p:sp>
          <p:nvSpPr>
            <p:cNvPr id="40" name="object 40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7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7" y="1492623"/>
                  </a:lnTo>
                  <a:lnTo>
                    <a:pt x="235198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8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8" y="1492623"/>
                  </a:lnTo>
                  <a:lnTo>
                    <a:pt x="235198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33509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142" y="441245"/>
            <a:ext cx="1130299" cy="11302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2400" y="431427"/>
            <a:ext cx="1105004" cy="110500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2677" y="504074"/>
            <a:ext cx="1087001" cy="1087001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25470" cy="452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1242695" marR="170815" indent="-106426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ConvertToSpaces</a:t>
                      </a:r>
                      <a:r>
                        <a:rPr sz="24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pc="5" dirty="0">
                <a:solidFill>
                  <a:srgbClr val="FFFFFF"/>
                </a:solidFill>
              </a:rPr>
              <a:t>AppModule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51396"/>
              </p:ext>
            </p:extLst>
          </p:nvPr>
        </p:nvGraphicFramePr>
        <p:xfrm>
          <a:off x="1270636" y="335347"/>
          <a:ext cx="9854564" cy="877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6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7824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60"/>
            <a:ext cx="16884015" cy="7695565"/>
            <a:chOff x="697895" y="1662060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14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1"/>
            <a:ext cx="16884015" cy="7695565"/>
            <a:chOff x="697895" y="1662051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848254" y="603504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05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2"/>
            <a:ext cx="16884015" cy="8126095"/>
            <a:chOff x="697895" y="1662052"/>
            <a:chExt cx="16884015" cy="8126095"/>
          </a:xfrm>
        </p:grpSpPr>
        <p:sp>
          <p:nvSpPr>
            <p:cNvPr id="4" name="object 4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71906"/>
              <a:ext cx="16871315" cy="7510145"/>
            </a:xfrm>
            <a:custGeom>
              <a:avLst/>
              <a:gdLst/>
              <a:ahLst/>
              <a:cxnLst/>
              <a:rect l="l" t="t" r="r" b="b"/>
              <a:pathLst>
                <a:path w="16871315" h="7510145">
                  <a:moveTo>
                    <a:pt x="0" y="0"/>
                  </a:moveTo>
                  <a:lnTo>
                    <a:pt x="16870720" y="0"/>
                  </a:lnTo>
                  <a:lnTo>
                    <a:pt x="16870720" y="7509748"/>
                  </a:lnTo>
                  <a:lnTo>
                    <a:pt x="0" y="75097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80708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191770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1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1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02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54" y="754380"/>
            <a:ext cx="621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Exception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Handling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598993"/>
            <a:ext cx="16884015" cy="7264400"/>
            <a:chOff x="697895" y="1598993"/>
            <a:chExt cx="16884015" cy="7264400"/>
          </a:xfrm>
        </p:grpSpPr>
        <p:sp>
          <p:nvSpPr>
            <p:cNvPr id="4" name="object 4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245" y="2208847"/>
              <a:ext cx="16871315" cy="6648450"/>
            </a:xfrm>
            <a:custGeom>
              <a:avLst/>
              <a:gdLst/>
              <a:ahLst/>
              <a:cxnLst/>
              <a:rect l="l" t="t" r="r" b="b"/>
              <a:pathLst>
                <a:path w="16871315" h="6648450">
                  <a:moveTo>
                    <a:pt x="0" y="0"/>
                  </a:moveTo>
                  <a:lnTo>
                    <a:pt x="16870720" y="0"/>
                  </a:lnTo>
                  <a:lnTo>
                    <a:pt x="16870720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4425" y="1480385"/>
            <a:ext cx="14705965" cy="721740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HttpClient, HttpErrorResponse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 marR="1707515" indent="-42545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 </a:t>
            </a:r>
            <a:r>
              <a:rPr sz="2800" spc="-5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12" y="4399756"/>
            <a:ext cx="3800475" cy="2905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4786" y="2599435"/>
            <a:ext cx="574040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ts val="6460"/>
              </a:lnSpc>
              <a:spcBef>
                <a:spcPts val="66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(Observer)  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905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25203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5080" indent="-1143000">
              <a:lnSpc>
                <a:spcPct val="100000"/>
              </a:lnSpc>
              <a:spcBef>
                <a:spcPts val="297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 sub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22917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5556246"/>
            <a:ext cx="5856605" cy="603885"/>
          </a:xfrm>
          <a:custGeom>
            <a:avLst/>
            <a:gdLst/>
            <a:ahLst/>
            <a:cxnLst/>
            <a:rect l="l" t="t" r="r" b="b"/>
            <a:pathLst>
              <a:path w="5856605" h="603885">
                <a:moveTo>
                  <a:pt x="0" y="0"/>
                </a:moveTo>
                <a:lnTo>
                  <a:pt x="5856320" y="0"/>
                </a:lnTo>
                <a:lnTo>
                  <a:pt x="585632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3650" y="5562596"/>
            <a:ext cx="584390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6159750"/>
            <a:ext cx="15655290" cy="3139440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16305" marR="3729355" indent="-733425">
              <a:lnSpc>
                <a:spcPts val="3790"/>
              </a:lnSpc>
              <a:spcBef>
                <a:spcPts val="7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</a:p>
          <a:p>
            <a:pPr marL="1649730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products,</a:t>
            </a:r>
          </a:p>
          <a:p>
            <a:pPr marL="164973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</a:p>
          <a:p>
            <a:pPr marL="91630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1257300" y="1667617"/>
            <a:ext cx="4848860" cy="603885"/>
          </a:xfrm>
          <a:custGeom>
            <a:avLst/>
            <a:gdLst/>
            <a:ahLst/>
            <a:cxnLst/>
            <a:rect l="l" t="t" r="r" b="b"/>
            <a:pathLst>
              <a:path w="4848860" h="603885">
                <a:moveTo>
                  <a:pt x="0" y="0"/>
                </a:moveTo>
                <a:lnTo>
                  <a:pt x="4848255" y="0"/>
                </a:lnTo>
                <a:lnTo>
                  <a:pt x="4848255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3650" y="1673967"/>
            <a:ext cx="4836160" cy="59118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2271122"/>
            <a:ext cx="15655290" cy="3139440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 marR="1040130" indent="-488950">
              <a:lnSpc>
                <a:spcPts val="3790"/>
              </a:lnSpc>
              <a:spcBef>
                <a:spcPts val="16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tap(data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</a:t>
            </a:r>
            <a:r>
              <a:rPr sz="3200" spc="-2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JSON.stringify(data))),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6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674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799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2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718297"/>
            <a:ext cx="1766887" cy="1532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1" y="1832669"/>
            <a:ext cx="5869305" cy="616585"/>
            <a:chOff x="679451" y="1832669"/>
            <a:chExt cx="5869305" cy="616585"/>
          </a:xfrm>
        </p:grpSpPr>
        <p:sp>
          <p:nvSpPr>
            <p:cNvPr id="4" name="object 4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58563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856319" y="603503"/>
                  </a:lnTo>
                  <a:lnTo>
                    <a:pt x="58563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0" y="0"/>
                  </a:moveTo>
                  <a:lnTo>
                    <a:pt x="5856320" y="0"/>
                  </a:lnTo>
                  <a:lnTo>
                    <a:pt x="58563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8172" y="1886204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1" y="2442523"/>
            <a:ext cx="15655290" cy="3632200"/>
          </a:xfrm>
          <a:custGeom>
            <a:avLst/>
            <a:gdLst/>
            <a:ahLst/>
            <a:cxnLst/>
            <a:rect l="l" t="t" r="r" b="b"/>
            <a:pathLst>
              <a:path w="15655290" h="3632200">
                <a:moveTo>
                  <a:pt x="0" y="0"/>
                </a:moveTo>
                <a:lnTo>
                  <a:pt x="15655158" y="0"/>
                </a:lnTo>
                <a:lnTo>
                  <a:pt x="15655158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5980" y="2991612"/>
            <a:ext cx="14450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 marR="5080" indent="-73342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 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 =&gt;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products,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450641"/>
            <a:ext cx="15655290" cy="215455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916305" marR="9107805" indent="-733425">
              <a:lnSpc>
                <a:spcPts val="379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ngOnDestroy():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.sub.unsubscribe();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81508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Observables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Reactive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Extensions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751330">
              <a:lnSpc>
                <a:spcPts val="7010"/>
              </a:lnSpc>
              <a:spcBef>
                <a:spcPts val="455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request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Exception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239259"/>
            <a:ext cx="750697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Unsubscribing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111" y="3678428"/>
            <a:ext cx="1223454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HttpClientModule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4857750"/>
            <a:ext cx="664845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607695" marR="3904615" indent="-425450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 marR="2202180">
              <a:lnSpc>
                <a:spcPts val="3310"/>
              </a:lnSpc>
              <a:spcBef>
                <a:spcPts val="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1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87655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28308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15135" marR="5080" indent="7620">
              <a:lnSpc>
                <a:spcPts val="4300"/>
              </a:lnSpc>
              <a:spcBef>
                <a:spcPts val="260"/>
              </a:spcBef>
            </a:pPr>
            <a:r>
              <a:rPr spc="20" dirty="0"/>
              <a:t>Define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30" dirty="0"/>
              <a:t>Http</a:t>
            </a:r>
            <a:r>
              <a:rPr spc="-65" dirty="0"/>
              <a:t> </a:t>
            </a:r>
            <a:r>
              <a:rPr spc="45" dirty="0"/>
              <a:t>Client</a:t>
            </a:r>
            <a:r>
              <a:rPr spc="-55" dirty="0"/>
              <a:t> </a:t>
            </a:r>
            <a:r>
              <a:rPr spc="-15" dirty="0"/>
              <a:t>Service</a:t>
            </a:r>
            <a:r>
              <a:rPr spc="-60" dirty="0"/>
              <a:t> </a:t>
            </a:r>
            <a:r>
              <a:rPr spc="-45" dirty="0"/>
              <a:t>in</a:t>
            </a:r>
            <a:r>
              <a:rPr spc="-5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10" dirty="0"/>
              <a:t>constructor</a:t>
            </a:r>
          </a:p>
          <a:p>
            <a:pPr marL="1722755" marR="2613660">
              <a:lnSpc>
                <a:spcPts val="6980"/>
              </a:lnSpc>
              <a:spcBef>
                <a:spcPts val="560"/>
              </a:spcBef>
            </a:pPr>
            <a:r>
              <a:rPr spc="65" dirty="0"/>
              <a:t>Create </a:t>
            </a:r>
            <a:r>
              <a:rPr spc="-30" dirty="0"/>
              <a:t>a </a:t>
            </a:r>
            <a:r>
              <a:rPr spc="35" dirty="0"/>
              <a:t>method </a:t>
            </a:r>
            <a:r>
              <a:rPr spc="-10" dirty="0"/>
              <a:t>for </a:t>
            </a:r>
            <a:r>
              <a:rPr spc="35" dirty="0"/>
              <a:t>each </a:t>
            </a:r>
            <a:r>
              <a:rPr spc="-50" dirty="0"/>
              <a:t>HTTP </a:t>
            </a:r>
            <a:r>
              <a:rPr spc="25" dirty="0"/>
              <a:t>request </a:t>
            </a:r>
            <a:r>
              <a:rPr spc="3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15" dirty="0"/>
              <a:t>desired</a:t>
            </a:r>
            <a:r>
              <a:rPr spc="-60" dirty="0"/>
              <a:t> </a:t>
            </a:r>
            <a:r>
              <a:rPr spc="-50" dirty="0"/>
              <a:t>HTTP</a:t>
            </a:r>
            <a:r>
              <a:rPr spc="-65" dirty="0"/>
              <a:t> </a:t>
            </a:r>
            <a:r>
              <a:rPr spc="5" dirty="0"/>
              <a:t>method,</a:t>
            </a:r>
            <a:r>
              <a:rPr spc="-55" dirty="0"/>
              <a:t> such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114" dirty="0"/>
              <a:t>get</a:t>
            </a:r>
          </a:p>
          <a:p>
            <a:pPr marL="1722755">
              <a:lnSpc>
                <a:spcPct val="100000"/>
              </a:lnSpc>
              <a:spcBef>
                <a:spcPts val="20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-10" dirty="0"/>
              <a:t>generics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15" dirty="0"/>
              <a:t>specify</a:t>
            </a:r>
            <a:r>
              <a:rPr spc="-7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45" dirty="0"/>
              <a:t>returned</a:t>
            </a:r>
            <a:r>
              <a:rPr spc="-70" dirty="0"/>
              <a:t> </a:t>
            </a:r>
            <a:r>
              <a:rPr spc="80" dirty="0"/>
              <a:t>type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79875" y="5798606"/>
            <a:ext cx="123634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3025140">
              <a:lnSpc>
                <a:spcPts val="6790"/>
              </a:lnSpc>
              <a:spcBef>
                <a:spcPts val="7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249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7860030" cy="2214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641975" indent="7620">
              <a:lnSpc>
                <a:spcPts val="4300"/>
              </a:lnSpc>
              <a:spcBef>
                <a:spcPts val="260"/>
              </a:spcBef>
            </a:pP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>
              <a:lnSpc>
                <a:spcPct val="100000"/>
              </a:lnSpc>
              <a:spcBef>
                <a:spcPts val="415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300" y="3738281"/>
            <a:ext cx="125158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3145" marR="1474470">
              <a:lnSpc>
                <a:spcPts val="3310"/>
              </a:lnSpc>
              <a:spcBef>
                <a:spcPts val="2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  <a:spcBef>
                <a:spcPts val="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5453994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 panose="020B0604020202020204"/>
              <a:cs typeface="Arial" panose="020B0604020202020204"/>
            </a:endParaRPr>
          </a:p>
          <a:p>
            <a:pPr marL="3790315" marR="5080">
              <a:lnSpc>
                <a:spcPct val="162000"/>
              </a:lnSpc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observable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item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5812" y="5498623"/>
            <a:ext cx="10858500" cy="320103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821055" marR="457200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2444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next: products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1055"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13525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4275835"/>
            <a:ext cx="876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049" y="5988811"/>
            <a:ext cx="970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322" y="6671924"/>
            <a:ext cx="11539220" cy="147764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820420" marR="5817235" indent="-638175">
              <a:lnSpc>
                <a:spcPts val="3310"/>
              </a:lnSpc>
              <a:spcBef>
                <a:spcPts val="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ngOnDestroy():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.sub.unsubscrib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320" y="329432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.ps.getProducts().subscribe(…)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319" y="493639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PLComponent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OnDestroy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1" y="4739132"/>
            <a:ext cx="8803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4238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2146" y="3081020"/>
            <a:ext cx="1136332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8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6600" spc="-3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6600" spc="-4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7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  </a:t>
            </a:r>
            <a:r>
              <a:rPr sz="6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it's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important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understand </a:t>
            </a:r>
            <a:r>
              <a:rPr sz="6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Reactive </a:t>
            </a:r>
            <a:r>
              <a:rPr sz="6600" spc="-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Extensions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Observables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435" y="754380"/>
            <a:ext cx="8521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Reactive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Extensions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(RxJS)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417093"/>
            <a:ext cx="5245100" cy="4870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554476"/>
            <a:ext cx="9373870" cy="4558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rv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sequences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5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3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6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46355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Angular </a:t>
            </a:r>
            <a:r>
              <a:rPr sz="34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uses </a:t>
            </a:r>
            <a:r>
              <a:rPr sz="3400" b="1" spc="-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Reactive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Extensions </a:t>
            </a:r>
            <a:r>
              <a:rPr sz="3400" b="1" spc="-1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working </a:t>
            </a:r>
            <a:r>
              <a:rPr sz="3400" b="1" spc="-9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2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Especially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828" y="754380"/>
            <a:ext cx="9841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6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3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Synchronous: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real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immediate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1077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441901"/>
            <a:ext cx="1766887" cy="995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521972"/>
            <a:ext cx="1766887" cy="1640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1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41540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Notify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I'll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4636008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144386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685" y="6164071"/>
            <a:ext cx="45789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"Hey,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arrived"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han</a:t>
            </a:r>
            <a:r>
              <a:rPr sz="27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!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5974520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5540883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643172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01759" y="5769864"/>
            <a:ext cx="44837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2025" y="754380"/>
            <a:ext cx="3664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7500" y="6253232"/>
            <a:ext cx="1915160" cy="1795145"/>
            <a:chOff x="2597500" y="6253232"/>
            <a:chExt cx="1915160" cy="1795145"/>
          </a:xfrm>
        </p:grpSpPr>
        <p:sp>
          <p:nvSpPr>
            <p:cNvPr id="4" name="object 4"/>
            <p:cNvSpPr/>
            <p:nvPr/>
          </p:nvSpPr>
          <p:spPr>
            <a:xfrm>
              <a:off x="2603850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8701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7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7" y="1341450"/>
                  </a:lnTo>
                  <a:lnTo>
                    <a:pt x="447147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3850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1998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1998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3850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809249" y="6253232"/>
            <a:ext cx="1915160" cy="1795145"/>
            <a:chOff x="4809249" y="6253232"/>
            <a:chExt cx="1915160" cy="1795145"/>
          </a:xfrm>
        </p:grpSpPr>
        <p:sp>
          <p:nvSpPr>
            <p:cNvPr id="9" name="object 9"/>
            <p:cNvSpPr/>
            <p:nvPr/>
          </p:nvSpPr>
          <p:spPr>
            <a:xfrm>
              <a:off x="481559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045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559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1559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20999" y="6253232"/>
            <a:ext cx="1915160" cy="1795145"/>
            <a:chOff x="7020999" y="6253232"/>
            <a:chExt cx="1915160" cy="1795145"/>
          </a:xfrm>
        </p:grpSpPr>
        <p:sp>
          <p:nvSpPr>
            <p:cNvPr id="14" name="object 14"/>
            <p:cNvSpPr/>
            <p:nvPr/>
          </p:nvSpPr>
          <p:spPr>
            <a:xfrm>
              <a:off x="70273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220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73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73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232748" y="6253232"/>
            <a:ext cx="1915160" cy="1795145"/>
            <a:chOff x="9232748" y="6253232"/>
            <a:chExt cx="1915160" cy="1795145"/>
          </a:xfrm>
        </p:grpSpPr>
        <p:sp>
          <p:nvSpPr>
            <p:cNvPr id="19" name="object 19"/>
            <p:cNvSpPr/>
            <p:nvPr/>
          </p:nvSpPr>
          <p:spPr>
            <a:xfrm>
              <a:off x="9239098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3949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39098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9098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44499" y="6253232"/>
            <a:ext cx="1915160" cy="1795145"/>
            <a:chOff x="11444499" y="6253232"/>
            <a:chExt cx="1915160" cy="1795145"/>
          </a:xfrm>
        </p:grpSpPr>
        <p:sp>
          <p:nvSpPr>
            <p:cNvPr id="24" name="object 24"/>
            <p:cNvSpPr/>
            <p:nvPr/>
          </p:nvSpPr>
          <p:spPr>
            <a:xfrm>
              <a:off x="114508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05702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1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1" y="1341450"/>
                  </a:lnTo>
                  <a:lnTo>
                    <a:pt x="447141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508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1993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2" y="447150"/>
                  </a:lnTo>
                  <a:lnTo>
                    <a:pt x="1901993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508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98949" y="2145283"/>
            <a:ext cx="1090041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spcBef>
                <a:spcPts val="2685"/>
              </a:spcBef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Unlike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array, </a:t>
            </a:r>
            <a:r>
              <a:rPr sz="36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retain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observed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911225">
              <a:lnSpc>
                <a:spcPct val="100000"/>
              </a:lnSpc>
              <a:spcBef>
                <a:spcPts val="1980"/>
              </a:spcBef>
              <a:tabLst>
                <a:tab pos="3750945" algn="l"/>
              </a:tabLst>
            </a:pP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spc="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000" spc="-8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y:	[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2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3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 marL="908050">
              <a:lnSpc>
                <a:spcPct val="100000"/>
              </a:lnSpc>
              <a:spcBef>
                <a:spcPts val="2615"/>
              </a:spcBef>
            </a:pP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Observable: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00" dirty="0">
              <a:latin typeface="Calibri" panose="020F0502020204030204"/>
              <a:cs typeface="Calibri" panose="020F0502020204030204"/>
            </a:endParaRPr>
          </a:p>
          <a:p>
            <a:pPr marL="1081405">
              <a:lnSpc>
                <a:spcPct val="100000"/>
              </a:lnSpc>
              <a:tabLst>
                <a:tab pos="3303270" algn="l"/>
                <a:tab pos="5515610" algn="l"/>
                <a:tab pos="7748905" algn="l"/>
                <a:tab pos="9939020" algn="l"/>
              </a:tabLst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	</a:t>
            </a:r>
            <a:r>
              <a:rPr sz="6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	P	</a:t>
            </a:r>
            <a:r>
              <a:rPr sz="60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	</a:t>
            </a:r>
            <a:r>
              <a:rPr sz="6000" b="1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1538</Words>
  <Application>Microsoft Office PowerPoint</Application>
  <PresentationFormat>Custom</PresentationFormat>
  <Paragraphs>360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Arial MT</vt:lpstr>
      <vt:lpstr>Calibri</vt:lpstr>
      <vt:lpstr>Courier New</vt:lpstr>
      <vt:lpstr>Lucida Sans Unicode</vt:lpstr>
      <vt:lpstr>Microsoft Sans Serif</vt:lpstr>
      <vt:lpstr>Segoe UI</vt:lpstr>
      <vt:lpstr>Tahoma</vt:lpstr>
      <vt:lpstr>Times New Roman</vt:lpstr>
      <vt:lpstr>Office Theme</vt:lpstr>
      <vt:lpstr>Retrieving Data Using HTTP</vt:lpstr>
      <vt:lpstr>Web Browser</vt:lpstr>
      <vt:lpstr>PowerPoint Presentation</vt:lpstr>
      <vt:lpstr>Application Architecture</vt:lpstr>
      <vt:lpstr>PowerPoint Presentation</vt:lpstr>
      <vt:lpstr>Reactive Extensions (RxJS)</vt:lpstr>
      <vt:lpstr>Synchronous vs. Asynchronous</vt:lpstr>
      <vt:lpstr>Getting Data</vt:lpstr>
      <vt:lpstr>Observable</vt:lpstr>
      <vt:lpstr>What Does an Observable Do?</vt:lpstr>
      <vt:lpstr>Getting Data</vt:lpstr>
      <vt:lpstr>PowerPoint Presentation</vt:lpstr>
      <vt:lpstr>PowerPoint Presentation</vt:lpstr>
      <vt:lpstr>Common Observable Usage</vt:lpstr>
      <vt:lpstr>Example</vt:lpstr>
      <vt:lpstr>Application Architecture</vt:lpstr>
      <vt:lpstr>Sending an HTTP Request</vt:lpstr>
      <vt:lpstr>Setting up an HTTP Request</vt:lpstr>
      <vt:lpstr>Registering the HTTP Service Provider</vt:lpstr>
      <vt:lpstr>AppModule</vt:lpstr>
      <vt:lpstr>Setting up an HTTP Request</vt:lpstr>
      <vt:lpstr>Setting up an HTTP Request</vt:lpstr>
      <vt:lpstr>Setting up an HTTP Request</vt:lpstr>
      <vt:lpstr>PowerPoint Presentation</vt:lpstr>
      <vt:lpstr>Exception Handling</vt:lpstr>
      <vt:lpstr>Subscribing to an Observable</vt:lpstr>
      <vt:lpstr>Subscribing to an Observable</vt:lpstr>
      <vt:lpstr>Unsubscribing from an Observable</vt:lpstr>
      <vt:lpstr>Unsubscribing from an Observable</vt:lpstr>
      <vt:lpstr>PowerPoint Presentation</vt:lpstr>
      <vt:lpstr>HTTP Checklist:</vt:lpstr>
      <vt:lpstr>HTTP Checklist:</vt:lpstr>
      <vt:lpstr>HTTP Checklist:</vt:lpstr>
      <vt:lpstr>HTTP Checklist:</vt:lpstr>
      <vt:lpstr>HTTP Checklist:</vt:lpstr>
      <vt:lpstr>Application Architecture</vt:lpstr>
      <vt:lpstr>Coming up 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HTTP</dc:title>
  <dc:creator/>
  <cp:lastModifiedBy>Admin</cp:lastModifiedBy>
  <cp:revision>8</cp:revision>
  <dcterms:created xsi:type="dcterms:W3CDTF">2021-08-02T09:15:00Z</dcterms:created>
  <dcterms:modified xsi:type="dcterms:W3CDTF">2023-05-05T16:54:58Z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1033-11.2.0.10223</vt:lpwstr>
  </property>
</Properties>
</file>