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7389" y="754380"/>
            <a:ext cx="773322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3373" y="2855468"/>
            <a:ext cx="15861253" cy="4549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137666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40" dirty="0"/>
              <a:t>Building</a:t>
            </a:r>
            <a:r>
              <a:rPr sz="6800" spc="-195" dirty="0"/>
              <a:t> </a:t>
            </a:r>
            <a:r>
              <a:rPr sz="6800" spc="60" dirty="0"/>
              <a:t>Nested</a:t>
            </a:r>
            <a:r>
              <a:rPr sz="6800" spc="-185" dirty="0"/>
              <a:t> </a:t>
            </a:r>
            <a:r>
              <a:rPr sz="6800" spc="90" dirty="0"/>
              <a:t>Components</a:t>
            </a:r>
            <a:endParaRPr sz="6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8379" y="754380"/>
            <a:ext cx="1322831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35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45" dirty="0"/>
              <a:t>Nested</a:t>
            </a:r>
            <a:r>
              <a:rPr spc="-125" dirty="0"/>
              <a:t> </a:t>
            </a:r>
            <a:r>
              <a:rPr spc="114" dirty="0"/>
              <a:t>Component</a:t>
            </a:r>
            <a:r>
              <a:rPr spc="-140" dirty="0"/>
              <a:t> </a:t>
            </a:r>
            <a:r>
              <a:rPr spc="-210" dirty="0"/>
              <a:t>as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40" dirty="0"/>
              <a:t>Directive</a:t>
            </a:r>
            <a:endParaRPr spc="40" dirty="0"/>
          </a:p>
        </p:txBody>
      </p:sp>
      <p:sp>
        <p:nvSpPr>
          <p:cNvPr id="3" name="object 3"/>
          <p:cNvSpPr/>
          <p:nvPr/>
        </p:nvSpPr>
        <p:spPr>
          <a:xfrm>
            <a:off x="236819" y="2171700"/>
            <a:ext cx="6478905" cy="603885"/>
          </a:xfrm>
          <a:custGeom>
            <a:avLst/>
            <a:gdLst/>
            <a:ahLst/>
            <a:cxnLst/>
            <a:rect l="l" t="t" r="r" b="b"/>
            <a:pathLst>
              <a:path w="6478905" h="603885">
                <a:moveTo>
                  <a:pt x="0" y="0"/>
                </a:moveTo>
                <a:lnTo>
                  <a:pt x="6478458" y="0"/>
                </a:lnTo>
                <a:lnTo>
                  <a:pt x="6478458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3493" y="2178050"/>
            <a:ext cx="6475730" cy="5810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2705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41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140" y="6321078"/>
            <a:ext cx="8726170" cy="147764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880">
              <a:lnSpc>
                <a:spcPts val="3335"/>
              </a:lnSpc>
              <a:spcBef>
                <a:spcPts val="61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>
              <a:lnSpc>
                <a:spcPts val="3335"/>
              </a:lnSpc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{{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143" y="5717574"/>
            <a:ext cx="6478905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636270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143" y="2755268"/>
            <a:ext cx="8726170" cy="2339340"/>
          </a:xfrm>
          <a:custGeom>
            <a:avLst/>
            <a:gdLst/>
            <a:ahLst/>
            <a:cxnLst/>
            <a:rect l="l" t="t" r="r" b="b"/>
            <a:pathLst>
              <a:path w="8726170" h="2339340">
                <a:moveTo>
                  <a:pt x="0" y="0"/>
                </a:moveTo>
                <a:lnTo>
                  <a:pt x="8725880" y="0"/>
                </a:lnTo>
                <a:lnTo>
                  <a:pt x="8725880" y="2339102"/>
                </a:lnTo>
                <a:lnTo>
                  <a:pt x="0" y="23391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3493" y="2819907"/>
            <a:ext cx="871347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1345" marR="613410">
              <a:lnSpc>
                <a:spcPts val="341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16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4437" y="2171399"/>
            <a:ext cx="4144010" cy="5778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690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470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64437" y="2755269"/>
            <a:ext cx="7809230" cy="363220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0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227965">
              <a:lnSpc>
                <a:spcPts val="341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16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6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1661160" indent="-42545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rating: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8379" y="754380"/>
            <a:ext cx="1322831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35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45" dirty="0"/>
              <a:t>Nested</a:t>
            </a:r>
            <a:r>
              <a:rPr spc="-125" dirty="0"/>
              <a:t> </a:t>
            </a:r>
            <a:r>
              <a:rPr spc="114" dirty="0"/>
              <a:t>Component</a:t>
            </a:r>
            <a:r>
              <a:rPr spc="-140" dirty="0"/>
              <a:t> </a:t>
            </a:r>
            <a:r>
              <a:rPr spc="-210" dirty="0"/>
              <a:t>as</a:t>
            </a:r>
            <a:r>
              <a:rPr spc="-140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40" dirty="0"/>
              <a:t>Directive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236817" y="6325361"/>
            <a:ext cx="8716645" cy="147764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&lt;pm-star&gt;&lt;/pm-star&gt;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4438" y="2171399"/>
            <a:ext cx="4144010" cy="5778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690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470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819" y="2171700"/>
            <a:ext cx="6478905" cy="603885"/>
          </a:xfrm>
          <a:custGeom>
            <a:avLst/>
            <a:gdLst/>
            <a:ahLst/>
            <a:cxnLst/>
            <a:rect l="l" t="t" r="r" b="b"/>
            <a:pathLst>
              <a:path w="6478905" h="603885">
                <a:moveTo>
                  <a:pt x="0" y="0"/>
                </a:moveTo>
                <a:lnTo>
                  <a:pt x="6478458" y="0"/>
                </a:lnTo>
                <a:lnTo>
                  <a:pt x="6478458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3493" y="2178050"/>
            <a:ext cx="6475730" cy="5810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2705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41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143" y="2755268"/>
            <a:ext cx="8726170" cy="2339340"/>
          </a:xfrm>
          <a:custGeom>
            <a:avLst/>
            <a:gdLst/>
            <a:ahLst/>
            <a:cxnLst/>
            <a:rect l="l" t="t" r="r" b="b"/>
            <a:pathLst>
              <a:path w="8726170" h="2339340">
                <a:moveTo>
                  <a:pt x="0" y="0"/>
                </a:moveTo>
                <a:lnTo>
                  <a:pt x="8725880" y="0"/>
                </a:lnTo>
                <a:lnTo>
                  <a:pt x="8725880" y="2339102"/>
                </a:lnTo>
                <a:lnTo>
                  <a:pt x="0" y="23391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3493" y="2819907"/>
            <a:ext cx="871347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1345" marR="613410">
              <a:lnSpc>
                <a:spcPts val="341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16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4438" y="2755269"/>
            <a:ext cx="7761605" cy="363220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0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180340">
              <a:lnSpc>
                <a:spcPts val="341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16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6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1613535" indent="-42545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rating: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143" y="5717574"/>
            <a:ext cx="6478905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636270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44520" cy="45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/>
                <a:gridCol w="1562735"/>
              </a:tblGrid>
              <a:tr h="877824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447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706120" marR="607695" indent="-90805">
                        <a:lnSpc>
                          <a:spcPct val="101000"/>
                        </a:lnSpc>
                        <a:spcBef>
                          <a:spcPts val="44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ProductList</a:t>
                      </a: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1242695" marR="210185" indent="-1024890">
                        <a:lnSpc>
                          <a:spcPct val="101000"/>
                        </a:lnSpc>
                        <a:spcBef>
                          <a:spcPts val="45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v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-17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1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193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51" y="3494266"/>
            <a:ext cx="902969" cy="1165225"/>
          </a:xfrm>
          <a:custGeom>
            <a:avLst/>
            <a:gdLst/>
            <a:ahLst/>
            <a:cxnLst/>
            <a:rect l="l" t="t" r="r" b="b"/>
            <a:pathLst>
              <a:path w="902970" h="1165225">
                <a:moveTo>
                  <a:pt x="902651" y="0"/>
                </a:moveTo>
                <a:lnTo>
                  <a:pt x="864551" y="0"/>
                </a:lnTo>
                <a:lnTo>
                  <a:pt x="864551" y="38100"/>
                </a:lnTo>
                <a:lnTo>
                  <a:pt x="902651" y="38100"/>
                </a:lnTo>
                <a:lnTo>
                  <a:pt x="902651" y="0"/>
                </a:lnTo>
                <a:close/>
              </a:path>
              <a:path w="902970" h="1165225">
                <a:moveTo>
                  <a:pt x="826451" y="0"/>
                </a:moveTo>
                <a:lnTo>
                  <a:pt x="788351" y="0"/>
                </a:lnTo>
                <a:lnTo>
                  <a:pt x="788351" y="38100"/>
                </a:lnTo>
                <a:lnTo>
                  <a:pt x="826451" y="38100"/>
                </a:lnTo>
                <a:lnTo>
                  <a:pt x="826451" y="0"/>
                </a:lnTo>
                <a:close/>
              </a:path>
              <a:path w="902970" h="1165225">
                <a:moveTo>
                  <a:pt x="750251" y="0"/>
                </a:moveTo>
                <a:lnTo>
                  <a:pt x="712151" y="0"/>
                </a:lnTo>
                <a:lnTo>
                  <a:pt x="712151" y="38100"/>
                </a:lnTo>
                <a:lnTo>
                  <a:pt x="750251" y="38100"/>
                </a:lnTo>
                <a:lnTo>
                  <a:pt x="750251" y="0"/>
                </a:lnTo>
                <a:close/>
              </a:path>
              <a:path w="902970" h="1165225">
                <a:moveTo>
                  <a:pt x="674051" y="0"/>
                </a:moveTo>
                <a:lnTo>
                  <a:pt x="635951" y="0"/>
                </a:lnTo>
                <a:lnTo>
                  <a:pt x="635951" y="38100"/>
                </a:lnTo>
                <a:lnTo>
                  <a:pt x="674051" y="38100"/>
                </a:lnTo>
                <a:lnTo>
                  <a:pt x="674051" y="0"/>
                </a:lnTo>
                <a:close/>
              </a:path>
              <a:path w="902970" h="1165225">
                <a:moveTo>
                  <a:pt x="597851" y="0"/>
                </a:moveTo>
                <a:lnTo>
                  <a:pt x="559751" y="0"/>
                </a:lnTo>
                <a:lnTo>
                  <a:pt x="559751" y="38100"/>
                </a:lnTo>
                <a:lnTo>
                  <a:pt x="597851" y="38100"/>
                </a:lnTo>
                <a:lnTo>
                  <a:pt x="597851" y="0"/>
                </a:lnTo>
                <a:close/>
              </a:path>
              <a:path w="902970" h="1165225">
                <a:moveTo>
                  <a:pt x="521651" y="0"/>
                </a:moveTo>
                <a:lnTo>
                  <a:pt x="483551" y="0"/>
                </a:lnTo>
                <a:lnTo>
                  <a:pt x="483551" y="38100"/>
                </a:lnTo>
                <a:lnTo>
                  <a:pt x="521651" y="38100"/>
                </a:lnTo>
                <a:lnTo>
                  <a:pt x="521651" y="0"/>
                </a:lnTo>
                <a:close/>
              </a:path>
              <a:path w="902970" h="1165225">
                <a:moveTo>
                  <a:pt x="445451" y="0"/>
                </a:moveTo>
                <a:lnTo>
                  <a:pt x="407351" y="0"/>
                </a:lnTo>
                <a:lnTo>
                  <a:pt x="407351" y="38100"/>
                </a:lnTo>
                <a:lnTo>
                  <a:pt x="445451" y="38100"/>
                </a:lnTo>
                <a:lnTo>
                  <a:pt x="445451" y="0"/>
                </a:lnTo>
                <a:close/>
              </a:path>
              <a:path w="902970" h="1165225">
                <a:moveTo>
                  <a:pt x="369251" y="0"/>
                </a:moveTo>
                <a:lnTo>
                  <a:pt x="331151" y="0"/>
                </a:lnTo>
                <a:lnTo>
                  <a:pt x="331151" y="38100"/>
                </a:lnTo>
                <a:lnTo>
                  <a:pt x="369251" y="38100"/>
                </a:lnTo>
                <a:lnTo>
                  <a:pt x="369251" y="0"/>
                </a:lnTo>
                <a:close/>
              </a:path>
              <a:path w="902970" h="1165225">
                <a:moveTo>
                  <a:pt x="293051" y="0"/>
                </a:moveTo>
                <a:lnTo>
                  <a:pt x="254951" y="0"/>
                </a:lnTo>
                <a:lnTo>
                  <a:pt x="254951" y="38100"/>
                </a:lnTo>
                <a:lnTo>
                  <a:pt x="293051" y="38100"/>
                </a:lnTo>
                <a:lnTo>
                  <a:pt x="293051" y="0"/>
                </a:lnTo>
                <a:close/>
              </a:path>
              <a:path w="902970" h="1165225">
                <a:moveTo>
                  <a:pt x="216851" y="0"/>
                </a:moveTo>
                <a:lnTo>
                  <a:pt x="178751" y="0"/>
                </a:lnTo>
                <a:lnTo>
                  <a:pt x="178751" y="38100"/>
                </a:lnTo>
                <a:lnTo>
                  <a:pt x="216851" y="38100"/>
                </a:lnTo>
                <a:lnTo>
                  <a:pt x="216851" y="0"/>
                </a:lnTo>
                <a:close/>
              </a:path>
              <a:path w="902970" h="1165225">
                <a:moveTo>
                  <a:pt x="140651" y="0"/>
                </a:moveTo>
                <a:lnTo>
                  <a:pt x="102551" y="0"/>
                </a:lnTo>
                <a:lnTo>
                  <a:pt x="102551" y="38100"/>
                </a:lnTo>
                <a:lnTo>
                  <a:pt x="140651" y="38100"/>
                </a:lnTo>
                <a:lnTo>
                  <a:pt x="140651" y="0"/>
                </a:lnTo>
                <a:close/>
              </a:path>
              <a:path w="902970" h="1165225">
                <a:moveTo>
                  <a:pt x="64451" y="0"/>
                </a:moveTo>
                <a:lnTo>
                  <a:pt x="38100" y="0"/>
                </a:lnTo>
                <a:lnTo>
                  <a:pt x="38100" y="49850"/>
                </a:lnTo>
                <a:lnTo>
                  <a:pt x="76200" y="49850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1" y="30798"/>
                </a:lnTo>
                <a:lnTo>
                  <a:pt x="64451" y="0"/>
                </a:lnTo>
                <a:close/>
              </a:path>
              <a:path w="902970" h="1165225">
                <a:moveTo>
                  <a:pt x="64451" y="30798"/>
                </a:moveTo>
                <a:lnTo>
                  <a:pt x="57150" y="38100"/>
                </a:lnTo>
                <a:lnTo>
                  <a:pt x="64451" y="38100"/>
                </a:lnTo>
                <a:lnTo>
                  <a:pt x="64451" y="30798"/>
                </a:lnTo>
                <a:close/>
              </a:path>
              <a:path w="902970" h="1165225">
                <a:moveTo>
                  <a:pt x="76200" y="19050"/>
                </a:moveTo>
                <a:lnTo>
                  <a:pt x="64451" y="30798"/>
                </a:lnTo>
                <a:lnTo>
                  <a:pt x="64451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65225">
                <a:moveTo>
                  <a:pt x="76200" y="87950"/>
                </a:moveTo>
                <a:lnTo>
                  <a:pt x="38100" y="87950"/>
                </a:lnTo>
                <a:lnTo>
                  <a:pt x="38100" y="126050"/>
                </a:lnTo>
                <a:lnTo>
                  <a:pt x="76200" y="126050"/>
                </a:lnTo>
                <a:lnTo>
                  <a:pt x="76200" y="87950"/>
                </a:lnTo>
                <a:close/>
              </a:path>
              <a:path w="902970" h="1165225">
                <a:moveTo>
                  <a:pt x="76200" y="164150"/>
                </a:moveTo>
                <a:lnTo>
                  <a:pt x="38100" y="164150"/>
                </a:lnTo>
                <a:lnTo>
                  <a:pt x="38100" y="202250"/>
                </a:lnTo>
                <a:lnTo>
                  <a:pt x="76200" y="202250"/>
                </a:lnTo>
                <a:lnTo>
                  <a:pt x="76200" y="164150"/>
                </a:lnTo>
                <a:close/>
              </a:path>
              <a:path w="902970" h="1165225">
                <a:moveTo>
                  <a:pt x="76200" y="240350"/>
                </a:moveTo>
                <a:lnTo>
                  <a:pt x="38100" y="240350"/>
                </a:lnTo>
                <a:lnTo>
                  <a:pt x="38100" y="278450"/>
                </a:lnTo>
                <a:lnTo>
                  <a:pt x="76200" y="278450"/>
                </a:lnTo>
                <a:lnTo>
                  <a:pt x="76200" y="240350"/>
                </a:lnTo>
                <a:close/>
              </a:path>
              <a:path w="902970" h="1165225">
                <a:moveTo>
                  <a:pt x="76200" y="316550"/>
                </a:moveTo>
                <a:lnTo>
                  <a:pt x="38100" y="316550"/>
                </a:lnTo>
                <a:lnTo>
                  <a:pt x="38100" y="354650"/>
                </a:lnTo>
                <a:lnTo>
                  <a:pt x="76200" y="354650"/>
                </a:lnTo>
                <a:lnTo>
                  <a:pt x="76200" y="316550"/>
                </a:lnTo>
                <a:close/>
              </a:path>
              <a:path w="902970" h="1165225">
                <a:moveTo>
                  <a:pt x="76200" y="392750"/>
                </a:moveTo>
                <a:lnTo>
                  <a:pt x="38100" y="392750"/>
                </a:lnTo>
                <a:lnTo>
                  <a:pt x="38100" y="430850"/>
                </a:lnTo>
                <a:lnTo>
                  <a:pt x="76200" y="430850"/>
                </a:lnTo>
                <a:lnTo>
                  <a:pt x="76200" y="392750"/>
                </a:lnTo>
                <a:close/>
              </a:path>
              <a:path w="902970" h="1165225">
                <a:moveTo>
                  <a:pt x="76200" y="468950"/>
                </a:moveTo>
                <a:lnTo>
                  <a:pt x="38100" y="468950"/>
                </a:lnTo>
                <a:lnTo>
                  <a:pt x="38100" y="507050"/>
                </a:lnTo>
                <a:lnTo>
                  <a:pt x="76200" y="507050"/>
                </a:lnTo>
                <a:lnTo>
                  <a:pt x="76200" y="468950"/>
                </a:lnTo>
                <a:close/>
              </a:path>
              <a:path w="902970" h="1165225">
                <a:moveTo>
                  <a:pt x="76200" y="545150"/>
                </a:moveTo>
                <a:lnTo>
                  <a:pt x="38100" y="545150"/>
                </a:lnTo>
                <a:lnTo>
                  <a:pt x="38100" y="583250"/>
                </a:lnTo>
                <a:lnTo>
                  <a:pt x="76200" y="583250"/>
                </a:lnTo>
                <a:lnTo>
                  <a:pt x="76200" y="545150"/>
                </a:lnTo>
                <a:close/>
              </a:path>
              <a:path w="902970" h="1165225">
                <a:moveTo>
                  <a:pt x="76200" y="621350"/>
                </a:moveTo>
                <a:lnTo>
                  <a:pt x="38100" y="621350"/>
                </a:lnTo>
                <a:lnTo>
                  <a:pt x="38100" y="659450"/>
                </a:lnTo>
                <a:lnTo>
                  <a:pt x="76200" y="659450"/>
                </a:lnTo>
                <a:lnTo>
                  <a:pt x="76200" y="621350"/>
                </a:lnTo>
                <a:close/>
              </a:path>
              <a:path w="902970" h="1165225">
                <a:moveTo>
                  <a:pt x="76200" y="697550"/>
                </a:moveTo>
                <a:lnTo>
                  <a:pt x="38100" y="697550"/>
                </a:lnTo>
                <a:lnTo>
                  <a:pt x="38100" y="735650"/>
                </a:lnTo>
                <a:lnTo>
                  <a:pt x="76200" y="735650"/>
                </a:lnTo>
                <a:lnTo>
                  <a:pt x="76200" y="697550"/>
                </a:lnTo>
                <a:close/>
              </a:path>
              <a:path w="902970" h="1165225">
                <a:moveTo>
                  <a:pt x="76200" y="773750"/>
                </a:moveTo>
                <a:lnTo>
                  <a:pt x="38100" y="773750"/>
                </a:lnTo>
                <a:lnTo>
                  <a:pt x="38100" y="811850"/>
                </a:lnTo>
                <a:lnTo>
                  <a:pt x="76200" y="811850"/>
                </a:lnTo>
                <a:lnTo>
                  <a:pt x="76200" y="773750"/>
                </a:lnTo>
                <a:close/>
              </a:path>
              <a:path w="902970" h="1165225">
                <a:moveTo>
                  <a:pt x="76200" y="849950"/>
                </a:moveTo>
                <a:lnTo>
                  <a:pt x="38100" y="849950"/>
                </a:lnTo>
                <a:lnTo>
                  <a:pt x="38100" y="888050"/>
                </a:lnTo>
                <a:lnTo>
                  <a:pt x="76200" y="888050"/>
                </a:lnTo>
                <a:lnTo>
                  <a:pt x="76200" y="849950"/>
                </a:lnTo>
                <a:close/>
              </a:path>
              <a:path w="902970" h="1165225">
                <a:moveTo>
                  <a:pt x="76200" y="926150"/>
                </a:moveTo>
                <a:lnTo>
                  <a:pt x="38100" y="926150"/>
                </a:lnTo>
                <a:lnTo>
                  <a:pt x="38100" y="964250"/>
                </a:lnTo>
                <a:lnTo>
                  <a:pt x="76200" y="964250"/>
                </a:lnTo>
                <a:lnTo>
                  <a:pt x="76200" y="926150"/>
                </a:lnTo>
                <a:close/>
              </a:path>
              <a:path w="902970" h="1165225">
                <a:moveTo>
                  <a:pt x="76200" y="1002350"/>
                </a:moveTo>
                <a:lnTo>
                  <a:pt x="38100" y="1002350"/>
                </a:lnTo>
                <a:lnTo>
                  <a:pt x="38100" y="1040450"/>
                </a:lnTo>
                <a:lnTo>
                  <a:pt x="76200" y="1040450"/>
                </a:lnTo>
                <a:lnTo>
                  <a:pt x="76200" y="1002350"/>
                </a:lnTo>
                <a:close/>
              </a:path>
              <a:path w="902970" h="1165225">
                <a:moveTo>
                  <a:pt x="114300" y="1050674"/>
                </a:moveTo>
                <a:lnTo>
                  <a:pt x="0" y="1050674"/>
                </a:lnTo>
                <a:lnTo>
                  <a:pt x="57150" y="1164974"/>
                </a:lnTo>
                <a:lnTo>
                  <a:pt x="114300" y="105067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952229"/>
            <a:ext cx="1740535" cy="716915"/>
          </a:xfrm>
          <a:custGeom>
            <a:avLst/>
            <a:gdLst/>
            <a:ahLst/>
            <a:cxnLst/>
            <a:rect l="l" t="t" r="r" b="b"/>
            <a:pathLst>
              <a:path w="1740534" h="716914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16914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16914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16914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16914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16914">
                <a:moveTo>
                  <a:pt x="1698671" y="339208"/>
                </a:moveTo>
                <a:lnTo>
                  <a:pt x="1660571" y="339208"/>
                </a:lnTo>
                <a:lnTo>
                  <a:pt x="1660571" y="377308"/>
                </a:lnTo>
                <a:lnTo>
                  <a:pt x="1698671" y="377308"/>
                </a:lnTo>
                <a:lnTo>
                  <a:pt x="1698671" y="339208"/>
                </a:lnTo>
                <a:close/>
              </a:path>
              <a:path w="1740534" h="716914">
                <a:moveTo>
                  <a:pt x="1622471" y="339208"/>
                </a:moveTo>
                <a:lnTo>
                  <a:pt x="1584371" y="339208"/>
                </a:lnTo>
                <a:lnTo>
                  <a:pt x="1584371" y="377308"/>
                </a:lnTo>
                <a:lnTo>
                  <a:pt x="1622471" y="377308"/>
                </a:lnTo>
                <a:lnTo>
                  <a:pt x="1622471" y="339208"/>
                </a:lnTo>
                <a:close/>
              </a:path>
              <a:path w="1740534" h="716914">
                <a:moveTo>
                  <a:pt x="1546271" y="339208"/>
                </a:moveTo>
                <a:lnTo>
                  <a:pt x="1508171" y="339208"/>
                </a:lnTo>
                <a:lnTo>
                  <a:pt x="1508171" y="377308"/>
                </a:lnTo>
                <a:lnTo>
                  <a:pt x="1546271" y="377308"/>
                </a:lnTo>
                <a:lnTo>
                  <a:pt x="1546271" y="339208"/>
                </a:lnTo>
                <a:close/>
              </a:path>
              <a:path w="1740534" h="716914">
                <a:moveTo>
                  <a:pt x="1470071" y="339208"/>
                </a:moveTo>
                <a:lnTo>
                  <a:pt x="1431971" y="339208"/>
                </a:lnTo>
                <a:lnTo>
                  <a:pt x="1431971" y="377308"/>
                </a:lnTo>
                <a:lnTo>
                  <a:pt x="1470071" y="377308"/>
                </a:lnTo>
                <a:lnTo>
                  <a:pt x="1470071" y="339208"/>
                </a:lnTo>
                <a:close/>
              </a:path>
              <a:path w="1740534" h="716914">
                <a:moveTo>
                  <a:pt x="1393871" y="339208"/>
                </a:moveTo>
                <a:lnTo>
                  <a:pt x="1355771" y="339208"/>
                </a:lnTo>
                <a:lnTo>
                  <a:pt x="1355771" y="377308"/>
                </a:lnTo>
                <a:lnTo>
                  <a:pt x="1393871" y="377308"/>
                </a:lnTo>
                <a:lnTo>
                  <a:pt x="1393871" y="339208"/>
                </a:lnTo>
                <a:close/>
              </a:path>
              <a:path w="1740534" h="716914">
                <a:moveTo>
                  <a:pt x="1317671" y="339208"/>
                </a:moveTo>
                <a:lnTo>
                  <a:pt x="1279571" y="339208"/>
                </a:lnTo>
                <a:lnTo>
                  <a:pt x="1279571" y="377308"/>
                </a:lnTo>
                <a:lnTo>
                  <a:pt x="1317671" y="377308"/>
                </a:lnTo>
                <a:lnTo>
                  <a:pt x="1317671" y="339208"/>
                </a:lnTo>
                <a:close/>
              </a:path>
              <a:path w="1740534" h="716914">
                <a:moveTo>
                  <a:pt x="1241471" y="339208"/>
                </a:moveTo>
                <a:lnTo>
                  <a:pt x="1203371" y="339208"/>
                </a:lnTo>
                <a:lnTo>
                  <a:pt x="1203371" y="377308"/>
                </a:lnTo>
                <a:lnTo>
                  <a:pt x="1241471" y="377308"/>
                </a:lnTo>
                <a:lnTo>
                  <a:pt x="1241471" y="339208"/>
                </a:lnTo>
                <a:close/>
              </a:path>
              <a:path w="1740534" h="716914">
                <a:moveTo>
                  <a:pt x="1165271" y="339208"/>
                </a:moveTo>
                <a:lnTo>
                  <a:pt x="1127171" y="339208"/>
                </a:lnTo>
                <a:lnTo>
                  <a:pt x="1127171" y="377308"/>
                </a:lnTo>
                <a:lnTo>
                  <a:pt x="1165271" y="377308"/>
                </a:lnTo>
                <a:lnTo>
                  <a:pt x="1165271" y="339208"/>
                </a:lnTo>
                <a:close/>
              </a:path>
              <a:path w="1740534" h="716914">
                <a:moveTo>
                  <a:pt x="1089071" y="339208"/>
                </a:moveTo>
                <a:lnTo>
                  <a:pt x="1050971" y="339208"/>
                </a:lnTo>
                <a:lnTo>
                  <a:pt x="1050971" y="377308"/>
                </a:lnTo>
                <a:lnTo>
                  <a:pt x="1089071" y="377308"/>
                </a:lnTo>
                <a:lnTo>
                  <a:pt x="1089071" y="339208"/>
                </a:lnTo>
                <a:close/>
              </a:path>
              <a:path w="1740534" h="716914">
                <a:moveTo>
                  <a:pt x="1012871" y="339208"/>
                </a:moveTo>
                <a:lnTo>
                  <a:pt x="974771" y="339208"/>
                </a:lnTo>
                <a:lnTo>
                  <a:pt x="974771" y="377308"/>
                </a:lnTo>
                <a:lnTo>
                  <a:pt x="1012871" y="377308"/>
                </a:lnTo>
                <a:lnTo>
                  <a:pt x="1012871" y="339208"/>
                </a:lnTo>
                <a:close/>
              </a:path>
              <a:path w="1740534" h="716914">
                <a:moveTo>
                  <a:pt x="936671" y="339208"/>
                </a:moveTo>
                <a:lnTo>
                  <a:pt x="898571" y="339208"/>
                </a:lnTo>
                <a:lnTo>
                  <a:pt x="898571" y="377308"/>
                </a:lnTo>
                <a:lnTo>
                  <a:pt x="936671" y="377308"/>
                </a:lnTo>
                <a:lnTo>
                  <a:pt x="936671" y="339208"/>
                </a:lnTo>
                <a:close/>
              </a:path>
              <a:path w="1740534" h="716914">
                <a:moveTo>
                  <a:pt x="860471" y="339208"/>
                </a:moveTo>
                <a:lnTo>
                  <a:pt x="822371" y="339208"/>
                </a:lnTo>
                <a:lnTo>
                  <a:pt x="822371" y="377308"/>
                </a:lnTo>
                <a:lnTo>
                  <a:pt x="860471" y="377308"/>
                </a:lnTo>
                <a:lnTo>
                  <a:pt x="860471" y="339208"/>
                </a:lnTo>
                <a:close/>
              </a:path>
              <a:path w="1740534" h="716914">
                <a:moveTo>
                  <a:pt x="784271" y="339208"/>
                </a:moveTo>
                <a:lnTo>
                  <a:pt x="746171" y="339208"/>
                </a:lnTo>
                <a:lnTo>
                  <a:pt x="746171" y="377308"/>
                </a:lnTo>
                <a:lnTo>
                  <a:pt x="784271" y="377308"/>
                </a:lnTo>
                <a:lnTo>
                  <a:pt x="784271" y="339208"/>
                </a:lnTo>
                <a:close/>
              </a:path>
              <a:path w="1740534" h="716914">
                <a:moveTo>
                  <a:pt x="708071" y="339208"/>
                </a:moveTo>
                <a:lnTo>
                  <a:pt x="669971" y="339208"/>
                </a:lnTo>
                <a:lnTo>
                  <a:pt x="669971" y="377308"/>
                </a:lnTo>
                <a:lnTo>
                  <a:pt x="708071" y="377308"/>
                </a:lnTo>
                <a:lnTo>
                  <a:pt x="708071" y="339208"/>
                </a:lnTo>
                <a:close/>
              </a:path>
              <a:path w="1740534" h="716914">
                <a:moveTo>
                  <a:pt x="631871" y="339208"/>
                </a:moveTo>
                <a:lnTo>
                  <a:pt x="593771" y="339208"/>
                </a:lnTo>
                <a:lnTo>
                  <a:pt x="593771" y="377308"/>
                </a:lnTo>
                <a:lnTo>
                  <a:pt x="631871" y="377308"/>
                </a:lnTo>
                <a:lnTo>
                  <a:pt x="631871" y="339208"/>
                </a:lnTo>
                <a:close/>
              </a:path>
              <a:path w="1740534" h="716914">
                <a:moveTo>
                  <a:pt x="555671" y="339208"/>
                </a:moveTo>
                <a:lnTo>
                  <a:pt x="517571" y="339208"/>
                </a:lnTo>
                <a:lnTo>
                  <a:pt x="517571" y="377308"/>
                </a:lnTo>
                <a:lnTo>
                  <a:pt x="555671" y="377308"/>
                </a:lnTo>
                <a:lnTo>
                  <a:pt x="555671" y="339208"/>
                </a:lnTo>
                <a:close/>
              </a:path>
              <a:path w="1740534" h="716914">
                <a:moveTo>
                  <a:pt x="479471" y="339208"/>
                </a:moveTo>
                <a:lnTo>
                  <a:pt x="441371" y="339208"/>
                </a:lnTo>
                <a:lnTo>
                  <a:pt x="441371" y="377308"/>
                </a:lnTo>
                <a:lnTo>
                  <a:pt x="479471" y="377308"/>
                </a:lnTo>
                <a:lnTo>
                  <a:pt x="479471" y="339208"/>
                </a:lnTo>
                <a:close/>
              </a:path>
              <a:path w="1740534" h="716914">
                <a:moveTo>
                  <a:pt x="403271" y="339208"/>
                </a:moveTo>
                <a:lnTo>
                  <a:pt x="365171" y="339208"/>
                </a:lnTo>
                <a:lnTo>
                  <a:pt x="365171" y="377308"/>
                </a:lnTo>
                <a:lnTo>
                  <a:pt x="403271" y="377308"/>
                </a:lnTo>
                <a:lnTo>
                  <a:pt x="403271" y="339208"/>
                </a:lnTo>
                <a:close/>
              </a:path>
              <a:path w="1740534" h="716914">
                <a:moveTo>
                  <a:pt x="327071" y="339208"/>
                </a:moveTo>
                <a:lnTo>
                  <a:pt x="288971" y="339208"/>
                </a:lnTo>
                <a:lnTo>
                  <a:pt x="288971" y="377308"/>
                </a:lnTo>
                <a:lnTo>
                  <a:pt x="327071" y="377308"/>
                </a:lnTo>
                <a:lnTo>
                  <a:pt x="327071" y="339208"/>
                </a:lnTo>
                <a:close/>
              </a:path>
              <a:path w="1740534" h="716914">
                <a:moveTo>
                  <a:pt x="250871" y="339208"/>
                </a:moveTo>
                <a:lnTo>
                  <a:pt x="212771" y="339208"/>
                </a:lnTo>
                <a:lnTo>
                  <a:pt x="212771" y="377308"/>
                </a:lnTo>
                <a:lnTo>
                  <a:pt x="250871" y="377308"/>
                </a:lnTo>
                <a:lnTo>
                  <a:pt x="250871" y="339208"/>
                </a:lnTo>
                <a:close/>
              </a:path>
              <a:path w="1740534" h="716914">
                <a:moveTo>
                  <a:pt x="174671" y="339208"/>
                </a:moveTo>
                <a:lnTo>
                  <a:pt x="136571" y="339208"/>
                </a:lnTo>
                <a:lnTo>
                  <a:pt x="136571" y="377308"/>
                </a:lnTo>
                <a:lnTo>
                  <a:pt x="174671" y="377308"/>
                </a:lnTo>
                <a:lnTo>
                  <a:pt x="174671" y="339208"/>
                </a:lnTo>
                <a:close/>
              </a:path>
              <a:path w="1740534" h="716914">
                <a:moveTo>
                  <a:pt x="98471" y="339208"/>
                </a:moveTo>
                <a:lnTo>
                  <a:pt x="60371" y="339208"/>
                </a:lnTo>
                <a:lnTo>
                  <a:pt x="60371" y="377308"/>
                </a:lnTo>
                <a:lnTo>
                  <a:pt x="98471" y="377308"/>
                </a:lnTo>
                <a:lnTo>
                  <a:pt x="98471" y="339208"/>
                </a:lnTo>
                <a:close/>
              </a:path>
              <a:path w="1740534" h="716914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16914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16914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16914">
                <a:moveTo>
                  <a:pt x="114300" y="602213"/>
                </a:moveTo>
                <a:lnTo>
                  <a:pt x="0" y="602213"/>
                </a:lnTo>
                <a:lnTo>
                  <a:pt x="57150" y="716513"/>
                </a:lnTo>
                <a:lnTo>
                  <a:pt x="114300" y="60221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18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8357" y="341697"/>
            <a:ext cx="290322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91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7302" y="341698"/>
            <a:ext cx="274320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91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21446" y="780610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>
                <a:moveTo>
                  <a:pt x="0" y="0"/>
                </a:moveTo>
                <a:lnTo>
                  <a:pt x="302928" y="0"/>
                </a:lnTo>
                <a:lnTo>
                  <a:pt x="605856" y="2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510" y="754380"/>
            <a:ext cx="121367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Telling</a:t>
            </a:r>
            <a:r>
              <a:rPr spc="-140" dirty="0"/>
              <a:t> </a:t>
            </a:r>
            <a:r>
              <a:rPr spc="-15" dirty="0"/>
              <a:t>Angular</a:t>
            </a:r>
            <a:r>
              <a:rPr spc="-125" dirty="0"/>
              <a:t> </a:t>
            </a:r>
            <a:r>
              <a:rPr spc="110" dirty="0"/>
              <a:t>About</a:t>
            </a:r>
            <a:r>
              <a:rPr spc="-135" dirty="0"/>
              <a:t> </a:t>
            </a:r>
            <a:r>
              <a:rPr spc="45" dirty="0"/>
              <a:t>Our</a:t>
            </a:r>
            <a:r>
              <a:rPr spc="-125" dirty="0"/>
              <a:t> </a:t>
            </a:r>
            <a:r>
              <a:rPr spc="110" dirty="0"/>
              <a:t>Component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426358" y="1864640"/>
            <a:ext cx="13321030" cy="7470140"/>
            <a:chOff x="426358" y="1864640"/>
            <a:chExt cx="13321030" cy="7470140"/>
          </a:xfrm>
        </p:grpSpPr>
        <p:sp>
          <p:nvSpPr>
            <p:cNvPr id="4" name="object 4"/>
            <p:cNvSpPr/>
            <p:nvPr/>
          </p:nvSpPr>
          <p:spPr>
            <a:xfrm>
              <a:off x="432708" y="1870990"/>
              <a:ext cx="4686300" cy="809625"/>
            </a:xfrm>
            <a:custGeom>
              <a:avLst/>
              <a:gdLst/>
              <a:ahLst/>
              <a:cxnLst/>
              <a:rect l="l" t="t" r="r" b="b"/>
              <a:pathLst>
                <a:path w="4686300" h="809625">
                  <a:moveTo>
                    <a:pt x="4686299" y="0"/>
                  </a:moveTo>
                  <a:lnTo>
                    <a:pt x="0" y="0"/>
                  </a:lnTo>
                  <a:lnTo>
                    <a:pt x="0" y="809244"/>
                  </a:lnTo>
                  <a:lnTo>
                    <a:pt x="4686299" y="809244"/>
                  </a:lnTo>
                  <a:lnTo>
                    <a:pt x="4686299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2708" y="1870990"/>
              <a:ext cx="4686300" cy="809625"/>
            </a:xfrm>
            <a:custGeom>
              <a:avLst/>
              <a:gdLst/>
              <a:ahLst/>
              <a:cxnLst/>
              <a:rect l="l" t="t" r="r" b="b"/>
              <a:pathLst>
                <a:path w="4686300" h="809625">
                  <a:moveTo>
                    <a:pt x="0" y="0"/>
                  </a:moveTo>
                  <a:lnTo>
                    <a:pt x="4686299" y="0"/>
                  </a:lnTo>
                  <a:lnTo>
                    <a:pt x="4686299" y="809244"/>
                  </a:lnTo>
                  <a:lnTo>
                    <a:pt x="0" y="80924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2708" y="2680234"/>
              <a:ext cx="13308330" cy="6648450"/>
            </a:xfrm>
            <a:custGeom>
              <a:avLst/>
              <a:gdLst/>
              <a:ahLst/>
              <a:cxnLst/>
              <a:rect l="l" t="t" r="r" b="b"/>
              <a:pathLst>
                <a:path w="13308330" h="6648450">
                  <a:moveTo>
                    <a:pt x="0" y="0"/>
                  </a:moveTo>
                  <a:lnTo>
                    <a:pt x="13307786" y="0"/>
                  </a:lnTo>
                  <a:lnTo>
                    <a:pt x="13307786" y="6647974"/>
                  </a:lnTo>
                  <a:lnTo>
                    <a:pt x="0" y="66479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02888" y="1687212"/>
            <a:ext cx="11939905" cy="7479665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648335">
              <a:lnSpc>
                <a:spcPct val="100000"/>
              </a:lnSpc>
              <a:spcBef>
                <a:spcPts val="236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25"/>
              </a:lnSpc>
              <a:spcBef>
                <a:spcPts val="176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'./shared/star.component';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8150" marR="9365615" indent="-425450">
              <a:lnSpc>
                <a:spcPct val="101000"/>
              </a:lnSpc>
              <a:spcBef>
                <a:spcPts val="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89050" marR="7663815">
              <a:lnSpc>
                <a:spcPts val="3290"/>
              </a:lnSpc>
              <a:spcBef>
                <a:spcPts val="2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FormsModule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384300" marR="7781290" indent="-946150">
              <a:lnSpc>
                <a:spcPts val="331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ts val="328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384300" marR="6292215">
              <a:lnSpc>
                <a:spcPts val="3290"/>
              </a:lnSpc>
              <a:spcBef>
                <a:spcPts val="2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ConvertToSpacesPip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StarComponent</a:t>
            </a:r>
            <a:r>
              <a:rPr sz="2800" spc="-3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150">
              <a:lnSpc>
                <a:spcPts val="328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1914" y="1900745"/>
            <a:ext cx="8785225" cy="7276465"/>
          </a:xfrm>
          <a:custGeom>
            <a:avLst/>
            <a:gdLst/>
            <a:ahLst/>
            <a:cxnLst/>
            <a:rect l="l" t="t" r="r" b="b"/>
            <a:pathLst>
              <a:path w="8785225" h="7276465">
                <a:moveTo>
                  <a:pt x="8784774" y="0"/>
                </a:moveTo>
                <a:lnTo>
                  <a:pt x="0" y="0"/>
                </a:lnTo>
                <a:lnTo>
                  <a:pt x="0" y="7275910"/>
                </a:lnTo>
                <a:lnTo>
                  <a:pt x="8784774" y="7275910"/>
                </a:lnTo>
                <a:lnTo>
                  <a:pt x="87847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51914" y="1900745"/>
            <a:ext cx="8785225" cy="7276465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Container</a:t>
            </a:r>
            <a:r>
              <a:rPr sz="30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7858" y="7943850"/>
            <a:ext cx="8376920" cy="95567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47857" y="2653747"/>
            <a:ext cx="8376920" cy="5062220"/>
            <a:chOff x="5047857" y="2653747"/>
            <a:chExt cx="8376920" cy="5062220"/>
          </a:xfrm>
        </p:grpSpPr>
        <p:sp>
          <p:nvSpPr>
            <p:cNvPr id="6" name="object 6"/>
            <p:cNvSpPr/>
            <p:nvPr/>
          </p:nvSpPr>
          <p:spPr>
            <a:xfrm>
              <a:off x="5047857" y="2653747"/>
              <a:ext cx="8376920" cy="5062220"/>
            </a:xfrm>
            <a:custGeom>
              <a:avLst/>
              <a:gdLst/>
              <a:ahLst/>
              <a:cxnLst/>
              <a:rect l="l" t="t" r="r" b="b"/>
              <a:pathLst>
                <a:path w="8376919" h="5062220">
                  <a:moveTo>
                    <a:pt x="8376563" y="0"/>
                  </a:moveTo>
                  <a:lnTo>
                    <a:pt x="0" y="0"/>
                  </a:lnTo>
                  <a:lnTo>
                    <a:pt x="0" y="5062138"/>
                  </a:lnTo>
                  <a:lnTo>
                    <a:pt x="8376563" y="5062138"/>
                  </a:lnTo>
                  <a:lnTo>
                    <a:pt x="837656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039720" y="3815090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4049486" y="0"/>
                  </a:moveTo>
                  <a:lnTo>
                    <a:pt x="0" y="0"/>
                  </a:lnTo>
                  <a:lnTo>
                    <a:pt x="0" y="3619040"/>
                  </a:lnTo>
                  <a:lnTo>
                    <a:pt x="4049486" y="3619040"/>
                  </a:lnTo>
                  <a:lnTo>
                    <a:pt x="404948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39720" y="3815090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0" y="0"/>
                  </a:moveTo>
                  <a:lnTo>
                    <a:pt x="4049486" y="0"/>
                  </a:lnTo>
                  <a:lnTo>
                    <a:pt x="4049486" y="3619041"/>
                  </a:lnTo>
                  <a:lnTo>
                    <a:pt x="0" y="36190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42891" y="754380"/>
            <a:ext cx="9605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50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45" dirty="0"/>
              <a:t>Nested</a:t>
            </a:r>
            <a:r>
              <a:rPr spc="-135" dirty="0"/>
              <a:t> </a:t>
            </a:r>
            <a:r>
              <a:rPr spc="114" dirty="0"/>
              <a:t>Component</a:t>
            </a:r>
            <a:endParaRPr spc="114" dirty="0"/>
          </a:p>
        </p:txBody>
      </p:sp>
      <p:sp>
        <p:nvSpPr>
          <p:cNvPr id="10" name="object 10"/>
          <p:cNvSpPr txBox="1"/>
          <p:nvPr/>
        </p:nvSpPr>
        <p:spPr>
          <a:xfrm>
            <a:off x="7194842" y="6757244"/>
            <a:ext cx="3703320" cy="55816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78972" y="4521408"/>
            <a:ext cx="5725160" cy="2123440"/>
            <a:chOff x="5178972" y="4521408"/>
            <a:chExt cx="5725160" cy="2123440"/>
          </a:xfrm>
        </p:grpSpPr>
        <p:sp>
          <p:nvSpPr>
            <p:cNvPr id="12" name="object 12"/>
            <p:cNvSpPr/>
            <p:nvPr/>
          </p:nvSpPr>
          <p:spPr>
            <a:xfrm>
              <a:off x="7194842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3702852" y="0"/>
                  </a:moveTo>
                  <a:lnTo>
                    <a:pt x="0" y="0"/>
                  </a:lnTo>
                  <a:lnTo>
                    <a:pt x="0" y="2110555"/>
                  </a:lnTo>
                  <a:lnTo>
                    <a:pt x="3702852" y="2110555"/>
                  </a:lnTo>
                  <a:lnTo>
                    <a:pt x="370285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194842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0" y="0"/>
                  </a:moveTo>
                  <a:lnTo>
                    <a:pt x="3702852" y="0"/>
                  </a:lnTo>
                  <a:lnTo>
                    <a:pt x="3702852" y="2110557"/>
                  </a:lnTo>
                  <a:lnTo>
                    <a:pt x="0" y="21105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78971" y="4686248"/>
              <a:ext cx="2453640" cy="1849120"/>
            </a:xfrm>
            <a:custGeom>
              <a:avLst/>
              <a:gdLst/>
              <a:ahLst/>
              <a:cxnLst/>
              <a:rect l="l" t="t" r="r" b="b"/>
              <a:pathLst>
                <a:path w="2453640" h="1849120">
                  <a:moveTo>
                    <a:pt x="2406535" y="1809826"/>
                  </a:moveTo>
                  <a:lnTo>
                    <a:pt x="2368486" y="1025410"/>
                  </a:lnTo>
                  <a:lnTo>
                    <a:pt x="1690268" y="1367066"/>
                  </a:lnTo>
                  <a:lnTo>
                    <a:pt x="1666328" y="1121905"/>
                  </a:lnTo>
                  <a:lnTo>
                    <a:pt x="1021524" y="1444244"/>
                  </a:lnTo>
                  <a:lnTo>
                    <a:pt x="1019340" y="1243558"/>
                  </a:lnTo>
                  <a:lnTo>
                    <a:pt x="0" y="1771726"/>
                  </a:lnTo>
                  <a:lnTo>
                    <a:pt x="1027734" y="1677225"/>
                  </a:lnTo>
                  <a:lnTo>
                    <a:pt x="1039329" y="1846580"/>
                  </a:lnTo>
                  <a:lnTo>
                    <a:pt x="1705914" y="1686394"/>
                  </a:lnTo>
                  <a:lnTo>
                    <a:pt x="1703870" y="1848802"/>
                  </a:lnTo>
                  <a:lnTo>
                    <a:pt x="2406535" y="1809826"/>
                  </a:lnTo>
                  <a:close/>
                </a:path>
                <a:path w="2453640" h="1849120">
                  <a:moveTo>
                    <a:pt x="2453297" y="528751"/>
                  </a:moveTo>
                  <a:lnTo>
                    <a:pt x="1924545" y="0"/>
                  </a:lnTo>
                  <a:lnTo>
                    <a:pt x="1924545" y="264375"/>
                  </a:lnTo>
                  <a:lnTo>
                    <a:pt x="381825" y="264375"/>
                  </a:lnTo>
                  <a:lnTo>
                    <a:pt x="381825" y="793115"/>
                  </a:lnTo>
                  <a:lnTo>
                    <a:pt x="1924545" y="793115"/>
                  </a:lnTo>
                  <a:lnTo>
                    <a:pt x="1924545" y="1057490"/>
                  </a:lnTo>
                  <a:lnTo>
                    <a:pt x="2453297" y="528751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047857" y="2653747"/>
            <a:ext cx="8376920" cy="5062220"/>
          </a:xfrm>
          <a:prstGeom prst="rect">
            <a:avLst/>
          </a:prstGeom>
          <a:ln w="12700">
            <a:solidFill>
              <a:srgbClr val="71923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354705">
              <a:lnSpc>
                <a:spcPct val="100000"/>
              </a:lnSpc>
              <a:spcBef>
                <a:spcPts val="245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450">
              <a:latin typeface="Arial" panose="020B0604020202020204"/>
              <a:cs typeface="Arial" panose="020B0604020202020204"/>
            </a:endParaRPr>
          </a:p>
          <a:p>
            <a:pPr marL="90805">
              <a:lnSpc>
                <a:spcPct val="100000"/>
              </a:lnSpc>
              <a:tabLst>
                <a:tab pos="6048375" algn="l"/>
              </a:tabLst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&lt;pm-star&gt;</a:t>
            </a:r>
            <a:r>
              <a:rPr sz="2800" spc="2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500" b="1" spc="37" baseline="1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4500" b="1" spc="-82" baseline="1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spc="22" baseline="1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	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164840">
              <a:lnSpc>
                <a:spcPts val="3430"/>
              </a:lnSpc>
              <a:spcBef>
                <a:spcPts val="1250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935990">
              <a:lnSpc>
                <a:spcPts val="3430"/>
              </a:lnSpc>
            </a:pPr>
            <a:r>
              <a:rPr sz="30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Input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>
              <a:latin typeface="Arial" panose="020B0604020202020204"/>
              <a:cs typeface="Arial" panose="020B0604020202020204"/>
            </a:endParaRPr>
          </a:p>
          <a:p>
            <a:pPr marL="807085">
              <a:lnSpc>
                <a:spcPct val="100000"/>
              </a:lnSpc>
            </a:pPr>
            <a:r>
              <a:rPr sz="300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Output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553" y="754380"/>
            <a:ext cx="150234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3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210" dirty="0"/>
              <a:t>to</a:t>
            </a:r>
            <a:r>
              <a:rPr spc="-114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45" dirty="0"/>
              <a:t>Nested</a:t>
            </a:r>
            <a:r>
              <a:rPr spc="-114" dirty="0"/>
              <a:t> </a:t>
            </a:r>
            <a:r>
              <a:rPr spc="114" dirty="0"/>
              <a:t>Component</a:t>
            </a:r>
            <a:r>
              <a:rPr spc="-130" dirty="0"/>
              <a:t> </a:t>
            </a:r>
            <a:r>
              <a:rPr spc="-85" dirty="0"/>
              <a:t>(</a:t>
            </a:r>
            <a:r>
              <a:rPr spc="-85" dirty="0">
                <a:latin typeface="Courier New" panose="02070309020205020404"/>
                <a:cs typeface="Courier New" panose="02070309020205020404"/>
              </a:rPr>
              <a:t>@Input</a:t>
            </a:r>
            <a:r>
              <a:rPr spc="-85" dirty="0"/>
              <a:t>)</a:t>
            </a:r>
            <a:endParaRPr spc="-85" dirty="0"/>
          </a:p>
        </p:txBody>
      </p:sp>
      <p:grpSp>
        <p:nvGrpSpPr>
          <p:cNvPr id="3" name="object 3"/>
          <p:cNvGrpSpPr/>
          <p:nvPr/>
        </p:nvGrpSpPr>
        <p:grpSpPr>
          <a:xfrm>
            <a:off x="4753428" y="1943834"/>
            <a:ext cx="8797925" cy="7289165"/>
            <a:chOff x="4753428" y="1943834"/>
            <a:chExt cx="8797925" cy="7289165"/>
          </a:xfrm>
        </p:grpSpPr>
        <p:sp>
          <p:nvSpPr>
            <p:cNvPr id="4" name="object 4"/>
            <p:cNvSpPr/>
            <p:nvPr/>
          </p:nvSpPr>
          <p:spPr>
            <a:xfrm>
              <a:off x="4759778" y="1950184"/>
              <a:ext cx="8785225" cy="7276465"/>
            </a:xfrm>
            <a:custGeom>
              <a:avLst/>
              <a:gdLst/>
              <a:ahLst/>
              <a:cxnLst/>
              <a:rect l="l" t="t" r="r" b="b"/>
              <a:pathLst>
                <a:path w="8785225" h="7276465">
                  <a:moveTo>
                    <a:pt x="8784771" y="0"/>
                  </a:moveTo>
                  <a:lnTo>
                    <a:pt x="0" y="0"/>
                  </a:lnTo>
                  <a:lnTo>
                    <a:pt x="0" y="7275910"/>
                  </a:lnTo>
                  <a:lnTo>
                    <a:pt x="8784771" y="7275910"/>
                  </a:lnTo>
                  <a:lnTo>
                    <a:pt x="878477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59778" y="1950184"/>
              <a:ext cx="8785225" cy="7276465"/>
            </a:xfrm>
            <a:custGeom>
              <a:avLst/>
              <a:gdLst/>
              <a:ahLst/>
              <a:cxnLst/>
              <a:rect l="l" t="t" r="r" b="b"/>
              <a:pathLst>
                <a:path w="8785225" h="7276465">
                  <a:moveTo>
                    <a:pt x="0" y="0"/>
                  </a:moveTo>
                  <a:lnTo>
                    <a:pt x="8784771" y="0"/>
                  </a:lnTo>
                  <a:lnTo>
                    <a:pt x="8784771" y="7275911"/>
                  </a:lnTo>
                  <a:lnTo>
                    <a:pt x="0" y="727591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955721" y="7993288"/>
            <a:ext cx="8376920" cy="95567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62852" y="2679701"/>
            <a:ext cx="8376284" cy="5042535"/>
            <a:chOff x="4962852" y="2679701"/>
            <a:chExt cx="8376284" cy="5042535"/>
          </a:xfrm>
        </p:grpSpPr>
        <p:sp>
          <p:nvSpPr>
            <p:cNvPr id="8" name="object 8"/>
            <p:cNvSpPr/>
            <p:nvPr/>
          </p:nvSpPr>
          <p:spPr>
            <a:xfrm>
              <a:off x="4969202" y="2686051"/>
              <a:ext cx="8363584" cy="5029835"/>
            </a:xfrm>
            <a:custGeom>
              <a:avLst/>
              <a:gdLst/>
              <a:ahLst/>
              <a:cxnLst/>
              <a:rect l="l" t="t" r="r" b="b"/>
              <a:pathLst>
                <a:path w="8363584" h="5029834">
                  <a:moveTo>
                    <a:pt x="8363079" y="0"/>
                  </a:moveTo>
                  <a:lnTo>
                    <a:pt x="0" y="0"/>
                  </a:lnTo>
                  <a:lnTo>
                    <a:pt x="0" y="5029654"/>
                  </a:lnTo>
                  <a:lnTo>
                    <a:pt x="8363079" y="5029654"/>
                  </a:lnTo>
                  <a:lnTo>
                    <a:pt x="836307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69202" y="2686051"/>
              <a:ext cx="8363584" cy="5029835"/>
            </a:xfrm>
            <a:custGeom>
              <a:avLst/>
              <a:gdLst/>
              <a:ahLst/>
              <a:cxnLst/>
              <a:rect l="l" t="t" r="r" b="b"/>
              <a:pathLst>
                <a:path w="8363584" h="5029834">
                  <a:moveTo>
                    <a:pt x="0" y="0"/>
                  </a:moveTo>
                  <a:lnTo>
                    <a:pt x="8363075" y="0"/>
                  </a:lnTo>
                  <a:lnTo>
                    <a:pt x="8363075" y="5029655"/>
                  </a:lnTo>
                  <a:lnTo>
                    <a:pt x="0" y="502965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133562" y="1971547"/>
            <a:ext cx="4049395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Container</a:t>
            </a:r>
            <a:r>
              <a:rPr sz="30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R="5715" algn="ctr">
              <a:lnSpc>
                <a:spcPct val="100000"/>
              </a:lnSpc>
              <a:spcBef>
                <a:spcPts val="2185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33370" y="3808739"/>
            <a:ext cx="4062729" cy="3632200"/>
            <a:chOff x="7033370" y="3808739"/>
            <a:chExt cx="4062729" cy="3632200"/>
          </a:xfrm>
        </p:grpSpPr>
        <p:sp>
          <p:nvSpPr>
            <p:cNvPr id="12" name="object 12"/>
            <p:cNvSpPr/>
            <p:nvPr/>
          </p:nvSpPr>
          <p:spPr>
            <a:xfrm>
              <a:off x="7039720" y="3815089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4049486" y="0"/>
                  </a:moveTo>
                  <a:lnTo>
                    <a:pt x="0" y="0"/>
                  </a:lnTo>
                  <a:lnTo>
                    <a:pt x="0" y="3619040"/>
                  </a:lnTo>
                  <a:lnTo>
                    <a:pt x="4049486" y="3619040"/>
                  </a:lnTo>
                  <a:lnTo>
                    <a:pt x="404948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039720" y="3815089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0" y="0"/>
                  </a:moveTo>
                  <a:lnTo>
                    <a:pt x="4049486" y="0"/>
                  </a:lnTo>
                  <a:lnTo>
                    <a:pt x="4049486" y="3619041"/>
                  </a:lnTo>
                  <a:lnTo>
                    <a:pt x="0" y="36190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194842" y="6757244"/>
            <a:ext cx="3703320" cy="55816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91715" y="4521408"/>
            <a:ext cx="5112385" cy="2123440"/>
            <a:chOff x="5791715" y="4521408"/>
            <a:chExt cx="5112385" cy="2123440"/>
          </a:xfrm>
        </p:grpSpPr>
        <p:sp>
          <p:nvSpPr>
            <p:cNvPr id="16" name="object 16"/>
            <p:cNvSpPr/>
            <p:nvPr/>
          </p:nvSpPr>
          <p:spPr>
            <a:xfrm>
              <a:off x="7194841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3702852" y="0"/>
                  </a:moveTo>
                  <a:lnTo>
                    <a:pt x="0" y="0"/>
                  </a:lnTo>
                  <a:lnTo>
                    <a:pt x="0" y="2110555"/>
                  </a:lnTo>
                  <a:lnTo>
                    <a:pt x="3702852" y="2110555"/>
                  </a:lnTo>
                  <a:lnTo>
                    <a:pt x="370285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194841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0" y="0"/>
                  </a:moveTo>
                  <a:lnTo>
                    <a:pt x="3702852" y="0"/>
                  </a:lnTo>
                  <a:lnTo>
                    <a:pt x="3702852" y="2110557"/>
                  </a:lnTo>
                  <a:lnTo>
                    <a:pt x="0" y="21105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791715" y="4965049"/>
              <a:ext cx="2072005" cy="1057910"/>
            </a:xfrm>
            <a:custGeom>
              <a:avLst/>
              <a:gdLst/>
              <a:ahLst/>
              <a:cxnLst/>
              <a:rect l="l" t="t" r="r" b="b"/>
              <a:pathLst>
                <a:path w="2072004" h="1057910">
                  <a:moveTo>
                    <a:pt x="1542717" y="0"/>
                  </a:moveTo>
                  <a:lnTo>
                    <a:pt x="1542717" y="264374"/>
                  </a:lnTo>
                  <a:lnTo>
                    <a:pt x="0" y="264374"/>
                  </a:lnTo>
                  <a:lnTo>
                    <a:pt x="0" y="793122"/>
                  </a:lnTo>
                  <a:lnTo>
                    <a:pt x="1542717" y="793122"/>
                  </a:lnTo>
                  <a:lnTo>
                    <a:pt x="1542717" y="1057497"/>
                  </a:lnTo>
                  <a:lnTo>
                    <a:pt x="2071463" y="528749"/>
                  </a:lnTo>
                  <a:lnTo>
                    <a:pt x="154271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146576" y="4090923"/>
            <a:ext cx="21418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93543" y="4078732"/>
            <a:ext cx="2194560" cy="164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050">
              <a:latin typeface="Courier New" panose="02070309020205020404"/>
              <a:cs typeface="Courier New" panose="02070309020205020404"/>
            </a:endParaRPr>
          </a:p>
          <a:p>
            <a:pPr marL="1221105">
              <a:lnSpc>
                <a:spcPct val="100000"/>
              </a:lnSpc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Inp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96687" y="3583939"/>
            <a:ext cx="3547745" cy="211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55000"/>
              </a:lnSpc>
              <a:spcBef>
                <a:spcPts val="100"/>
              </a:spcBef>
            </a:pP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0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3000" b="1" spc="-81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R="26670" algn="ctr">
              <a:lnSpc>
                <a:spcPct val="100000"/>
              </a:lnSpc>
              <a:spcBef>
                <a:spcPts val="98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@Input()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284" y="754380"/>
            <a:ext cx="1475549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3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210" dirty="0"/>
              <a:t>to</a:t>
            </a:r>
            <a:r>
              <a:rPr spc="-120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45" dirty="0"/>
              <a:t>Nested</a:t>
            </a:r>
            <a:r>
              <a:rPr spc="-114" dirty="0"/>
              <a:t> </a:t>
            </a:r>
            <a:r>
              <a:rPr spc="114" dirty="0"/>
              <a:t>Component</a:t>
            </a:r>
            <a:r>
              <a:rPr spc="-130" dirty="0"/>
              <a:t> </a:t>
            </a:r>
            <a:r>
              <a:rPr spc="-95" dirty="0"/>
              <a:t>(@Input)</a:t>
            </a:r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9564437" y="2209223"/>
            <a:ext cx="4144010" cy="5969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1594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485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819" y="2171700"/>
            <a:ext cx="6478905" cy="603885"/>
          </a:xfrm>
          <a:custGeom>
            <a:avLst/>
            <a:gdLst/>
            <a:ahLst/>
            <a:cxnLst/>
            <a:rect l="l" t="t" r="r" b="b"/>
            <a:pathLst>
              <a:path w="6478905" h="603885">
                <a:moveTo>
                  <a:pt x="0" y="0"/>
                </a:moveTo>
                <a:lnTo>
                  <a:pt x="6478458" y="0"/>
                </a:lnTo>
                <a:lnTo>
                  <a:pt x="6478458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3167" y="2178050"/>
            <a:ext cx="6466205" cy="5905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27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1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817" y="2775053"/>
            <a:ext cx="8736330" cy="233934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8330" marR="62992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64437" y="2812426"/>
            <a:ext cx="8114030" cy="363220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532765">
              <a:lnSpc>
                <a:spcPts val="3380"/>
              </a:lnSpc>
              <a:spcBef>
                <a:spcPts val="7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16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2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1965960" indent="-425450">
              <a:lnSpc>
                <a:spcPct val="100000"/>
              </a:lnSpc>
              <a:spcBef>
                <a:spcPts val="6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@Input()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143" y="5717574"/>
            <a:ext cx="6478905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636270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817" y="6301713"/>
            <a:ext cx="8736330" cy="147764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&lt;pm-star&gt;&lt;/pm-star&gt;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284" y="754380"/>
            <a:ext cx="1475549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3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210" dirty="0"/>
              <a:t>to</a:t>
            </a:r>
            <a:r>
              <a:rPr spc="-120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45" dirty="0"/>
              <a:t>Nested</a:t>
            </a:r>
            <a:r>
              <a:rPr spc="-114" dirty="0"/>
              <a:t> </a:t>
            </a:r>
            <a:r>
              <a:rPr spc="114" dirty="0"/>
              <a:t>Component</a:t>
            </a:r>
            <a:r>
              <a:rPr spc="-130" dirty="0"/>
              <a:t> </a:t>
            </a:r>
            <a:r>
              <a:rPr spc="-95" dirty="0"/>
              <a:t>(@Input)</a:t>
            </a:r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9564437" y="2209223"/>
            <a:ext cx="4144010" cy="5969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1594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485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819" y="2171700"/>
            <a:ext cx="6478905" cy="603885"/>
          </a:xfrm>
          <a:custGeom>
            <a:avLst/>
            <a:gdLst/>
            <a:ahLst/>
            <a:cxnLst/>
            <a:rect l="l" t="t" r="r" b="b"/>
            <a:pathLst>
              <a:path w="6478905" h="603885">
                <a:moveTo>
                  <a:pt x="0" y="0"/>
                </a:moveTo>
                <a:lnTo>
                  <a:pt x="6478458" y="0"/>
                </a:lnTo>
                <a:lnTo>
                  <a:pt x="6478458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3167" y="2178050"/>
            <a:ext cx="6466205" cy="5905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27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1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143" y="5717574"/>
            <a:ext cx="6478905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636270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818" y="6321078"/>
            <a:ext cx="8907780" cy="190881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3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817" y="2775053"/>
            <a:ext cx="8907780" cy="233934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8330" marR="80137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4437" y="2812426"/>
            <a:ext cx="8114030" cy="363220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532765">
              <a:lnSpc>
                <a:spcPts val="3380"/>
              </a:lnSpc>
              <a:spcBef>
                <a:spcPts val="7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16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2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1965960" indent="-425450">
              <a:lnSpc>
                <a:spcPct val="100000"/>
              </a:lnSpc>
              <a:spcBef>
                <a:spcPts val="6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@Input()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5486" y="696468"/>
            <a:ext cx="92176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Emitting</a:t>
            </a:r>
            <a:r>
              <a:rPr spc="-150" dirty="0"/>
              <a:t> </a:t>
            </a:r>
            <a:r>
              <a:rPr spc="-25" dirty="0"/>
              <a:t>an</a:t>
            </a:r>
            <a:r>
              <a:rPr spc="-155" dirty="0"/>
              <a:t> </a:t>
            </a:r>
            <a:r>
              <a:rPr spc="40" dirty="0"/>
              <a:t>Event</a:t>
            </a:r>
            <a:r>
              <a:rPr spc="-155" dirty="0"/>
              <a:t> </a:t>
            </a:r>
            <a:r>
              <a:rPr spc="-70" dirty="0"/>
              <a:t>(</a:t>
            </a:r>
            <a:r>
              <a:rPr spc="-70" dirty="0">
                <a:latin typeface="Courier New" panose="02070309020205020404"/>
                <a:cs typeface="Courier New" panose="02070309020205020404"/>
              </a:rPr>
              <a:t>@Output</a:t>
            </a:r>
            <a:r>
              <a:rPr spc="-70" dirty="0"/>
              <a:t>)</a:t>
            </a:r>
            <a:endParaRPr spc="-70" dirty="0"/>
          </a:p>
        </p:txBody>
      </p:sp>
      <p:sp>
        <p:nvSpPr>
          <p:cNvPr id="3" name="object 3"/>
          <p:cNvSpPr/>
          <p:nvPr/>
        </p:nvSpPr>
        <p:spPr>
          <a:xfrm>
            <a:off x="4759778" y="1950184"/>
            <a:ext cx="8785225" cy="7276465"/>
          </a:xfrm>
          <a:custGeom>
            <a:avLst/>
            <a:gdLst/>
            <a:ahLst/>
            <a:cxnLst/>
            <a:rect l="l" t="t" r="r" b="b"/>
            <a:pathLst>
              <a:path w="8785225" h="7276465">
                <a:moveTo>
                  <a:pt x="8784771" y="0"/>
                </a:moveTo>
                <a:lnTo>
                  <a:pt x="0" y="0"/>
                </a:lnTo>
                <a:lnTo>
                  <a:pt x="0" y="7275910"/>
                </a:lnTo>
                <a:lnTo>
                  <a:pt x="8784771" y="7275910"/>
                </a:lnTo>
                <a:lnTo>
                  <a:pt x="8784771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59778" y="1950184"/>
            <a:ext cx="8785225" cy="7276465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Container</a:t>
            </a:r>
            <a:r>
              <a:rPr sz="30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5721" y="7993288"/>
            <a:ext cx="8376920" cy="95567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49370" y="2679700"/>
            <a:ext cx="8389620" cy="5041900"/>
            <a:chOff x="4949370" y="2679700"/>
            <a:chExt cx="8389620" cy="5041900"/>
          </a:xfrm>
        </p:grpSpPr>
        <p:sp>
          <p:nvSpPr>
            <p:cNvPr id="7" name="object 7"/>
            <p:cNvSpPr/>
            <p:nvPr/>
          </p:nvSpPr>
          <p:spPr>
            <a:xfrm>
              <a:off x="4955720" y="2686050"/>
              <a:ext cx="8376920" cy="5029200"/>
            </a:xfrm>
            <a:custGeom>
              <a:avLst/>
              <a:gdLst/>
              <a:ahLst/>
              <a:cxnLst/>
              <a:rect l="l" t="t" r="r" b="b"/>
              <a:pathLst>
                <a:path w="8376919" h="5029200">
                  <a:moveTo>
                    <a:pt x="8376561" y="0"/>
                  </a:moveTo>
                  <a:lnTo>
                    <a:pt x="0" y="0"/>
                  </a:lnTo>
                  <a:lnTo>
                    <a:pt x="0" y="5029200"/>
                  </a:lnTo>
                  <a:lnTo>
                    <a:pt x="8376561" y="5029200"/>
                  </a:lnTo>
                  <a:lnTo>
                    <a:pt x="8376561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55720" y="2686050"/>
              <a:ext cx="8376920" cy="5029200"/>
            </a:xfrm>
            <a:custGeom>
              <a:avLst/>
              <a:gdLst/>
              <a:ahLst/>
              <a:cxnLst/>
              <a:rect l="l" t="t" r="r" b="b"/>
              <a:pathLst>
                <a:path w="8376919" h="5029200">
                  <a:moveTo>
                    <a:pt x="0" y="0"/>
                  </a:moveTo>
                  <a:lnTo>
                    <a:pt x="8376557" y="0"/>
                  </a:lnTo>
                  <a:lnTo>
                    <a:pt x="8376557" y="5029200"/>
                  </a:lnTo>
                  <a:lnTo>
                    <a:pt x="0" y="5029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310813" y="2706116"/>
            <a:ext cx="1680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033370" y="3808739"/>
            <a:ext cx="4062729" cy="3632200"/>
            <a:chOff x="7033370" y="3808739"/>
            <a:chExt cx="4062729" cy="3632200"/>
          </a:xfrm>
        </p:grpSpPr>
        <p:sp>
          <p:nvSpPr>
            <p:cNvPr id="11" name="object 11"/>
            <p:cNvSpPr/>
            <p:nvPr/>
          </p:nvSpPr>
          <p:spPr>
            <a:xfrm>
              <a:off x="7039720" y="3815089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4049486" y="0"/>
                  </a:moveTo>
                  <a:lnTo>
                    <a:pt x="0" y="0"/>
                  </a:lnTo>
                  <a:lnTo>
                    <a:pt x="0" y="3619040"/>
                  </a:lnTo>
                  <a:lnTo>
                    <a:pt x="4049486" y="3619040"/>
                  </a:lnTo>
                  <a:lnTo>
                    <a:pt x="404948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039720" y="3815089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0" y="0"/>
                  </a:moveTo>
                  <a:lnTo>
                    <a:pt x="4049486" y="0"/>
                  </a:lnTo>
                  <a:lnTo>
                    <a:pt x="4049486" y="3619041"/>
                  </a:lnTo>
                  <a:lnTo>
                    <a:pt x="0" y="36190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194842" y="6757244"/>
            <a:ext cx="3703320" cy="55816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91715" y="4521408"/>
            <a:ext cx="5112385" cy="2123440"/>
            <a:chOff x="5791715" y="4521408"/>
            <a:chExt cx="5112385" cy="2123440"/>
          </a:xfrm>
        </p:grpSpPr>
        <p:sp>
          <p:nvSpPr>
            <p:cNvPr id="15" name="object 15"/>
            <p:cNvSpPr/>
            <p:nvPr/>
          </p:nvSpPr>
          <p:spPr>
            <a:xfrm>
              <a:off x="7194841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3702852" y="0"/>
                  </a:moveTo>
                  <a:lnTo>
                    <a:pt x="0" y="0"/>
                  </a:lnTo>
                  <a:lnTo>
                    <a:pt x="0" y="2110555"/>
                  </a:lnTo>
                  <a:lnTo>
                    <a:pt x="3702852" y="2110555"/>
                  </a:lnTo>
                  <a:lnTo>
                    <a:pt x="370285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194841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0" y="0"/>
                  </a:moveTo>
                  <a:lnTo>
                    <a:pt x="3702852" y="0"/>
                  </a:lnTo>
                  <a:lnTo>
                    <a:pt x="3702852" y="2110557"/>
                  </a:lnTo>
                  <a:lnTo>
                    <a:pt x="0" y="21105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791715" y="4794665"/>
              <a:ext cx="2072005" cy="1057910"/>
            </a:xfrm>
            <a:custGeom>
              <a:avLst/>
              <a:gdLst/>
              <a:ahLst/>
              <a:cxnLst/>
              <a:rect l="l" t="t" r="r" b="b"/>
              <a:pathLst>
                <a:path w="2072004" h="1057910">
                  <a:moveTo>
                    <a:pt x="1542717" y="0"/>
                  </a:moveTo>
                  <a:lnTo>
                    <a:pt x="1542717" y="264374"/>
                  </a:lnTo>
                  <a:lnTo>
                    <a:pt x="0" y="264374"/>
                  </a:lnTo>
                  <a:lnTo>
                    <a:pt x="0" y="793122"/>
                  </a:lnTo>
                  <a:lnTo>
                    <a:pt x="1542717" y="793122"/>
                  </a:lnTo>
                  <a:lnTo>
                    <a:pt x="1542717" y="1057497"/>
                  </a:lnTo>
                  <a:lnTo>
                    <a:pt x="2071463" y="528750"/>
                  </a:lnTo>
                  <a:lnTo>
                    <a:pt x="154271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146576" y="4090923"/>
            <a:ext cx="2139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93543" y="4078732"/>
            <a:ext cx="2194560" cy="147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Courier New" panose="02070309020205020404"/>
              <a:cs typeface="Courier New" panose="02070309020205020404"/>
            </a:endParaRPr>
          </a:p>
          <a:p>
            <a:pPr marL="1221105">
              <a:lnSpc>
                <a:spcPct val="100000"/>
              </a:lnSpc>
              <a:spcBef>
                <a:spcPts val="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Inp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0874" y="5916185"/>
            <a:ext cx="2673350" cy="841375"/>
          </a:xfrm>
          <a:custGeom>
            <a:avLst/>
            <a:gdLst/>
            <a:ahLst/>
            <a:cxnLst/>
            <a:rect l="l" t="t" r="r" b="b"/>
            <a:pathLst>
              <a:path w="2673350" h="841375">
                <a:moveTo>
                  <a:pt x="2600237" y="0"/>
                </a:moveTo>
                <a:lnTo>
                  <a:pt x="1860652" y="333382"/>
                </a:lnTo>
                <a:lnTo>
                  <a:pt x="1824515" y="74239"/>
                </a:lnTo>
                <a:lnTo>
                  <a:pt x="1121263" y="388579"/>
                </a:lnTo>
                <a:lnTo>
                  <a:pt x="1111007" y="177125"/>
                </a:lnTo>
                <a:lnTo>
                  <a:pt x="0" y="693633"/>
                </a:lnTo>
                <a:lnTo>
                  <a:pt x="1137241" y="634206"/>
                </a:lnTo>
                <a:lnTo>
                  <a:pt x="1156729" y="813027"/>
                </a:lnTo>
                <a:lnTo>
                  <a:pt x="1890485" y="670322"/>
                </a:lnTo>
                <a:lnTo>
                  <a:pt x="1894545" y="841297"/>
                </a:lnTo>
                <a:lnTo>
                  <a:pt x="2673085" y="827657"/>
                </a:lnTo>
                <a:lnTo>
                  <a:pt x="260023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063799" y="6159500"/>
            <a:ext cx="1313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Ou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96687" y="3583939"/>
            <a:ext cx="3547745" cy="197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 marR="5080" indent="-916940">
              <a:lnSpc>
                <a:spcPct val="155000"/>
              </a:lnSpc>
              <a:spcBef>
                <a:spcPts val="100"/>
              </a:spcBef>
            </a:pP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0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3000" b="1" spc="-81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741680">
              <a:lnSpc>
                <a:spcPts val="4150"/>
              </a:lnSpc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@Input()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38523" y="5958332"/>
            <a:ext cx="2484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@Output()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84267"/>
            <a:ext cx="3550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Handling</a:t>
            </a:r>
            <a:r>
              <a:rPr sz="3600" b="1" spc="-1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events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28750" y="0"/>
            <a:ext cx="15430500" cy="10286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2600" y="1714500"/>
            <a:ext cx="5486400" cy="6286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717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65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3" y="1714501"/>
            <a:ext cx="6457950" cy="6032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72600" y="2343150"/>
            <a:ext cx="8799830" cy="449389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 marR="2651760" indent="-212725">
              <a:lnSpc>
                <a:spcPct val="100000"/>
              </a:lnSpc>
              <a:spcBef>
                <a:spcPts val="6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@Input() 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@Output()</a:t>
            </a:r>
            <a:r>
              <a:rPr sz="28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notify: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400" spc="2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37375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3" y="7315200"/>
            <a:ext cx="64579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626110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5175" y="699516"/>
            <a:ext cx="91357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Emitting</a:t>
            </a:r>
            <a:r>
              <a:rPr spc="-150" dirty="0"/>
              <a:t> </a:t>
            </a:r>
            <a:r>
              <a:rPr spc="-25" dirty="0"/>
              <a:t>an</a:t>
            </a:r>
            <a:r>
              <a:rPr spc="-150" dirty="0"/>
              <a:t> </a:t>
            </a:r>
            <a:r>
              <a:rPr spc="40" dirty="0"/>
              <a:t>Event</a:t>
            </a:r>
            <a:r>
              <a:rPr spc="-155" dirty="0"/>
              <a:t> </a:t>
            </a:r>
            <a:r>
              <a:rPr spc="-30" dirty="0"/>
              <a:t>(@Output)</a:t>
            </a:r>
            <a:endParaRPr spc="-30" dirty="0"/>
          </a:p>
        </p:txBody>
      </p:sp>
      <p:sp>
        <p:nvSpPr>
          <p:cNvPr id="7" name="object 7"/>
          <p:cNvSpPr txBox="1"/>
          <p:nvPr/>
        </p:nvSpPr>
        <p:spPr>
          <a:xfrm>
            <a:off x="228604" y="7918704"/>
            <a:ext cx="8915400" cy="190881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82880">
              <a:lnSpc>
                <a:spcPts val="3335"/>
              </a:lnSpc>
              <a:spcBef>
                <a:spcPts val="60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5605">
              <a:lnSpc>
                <a:spcPts val="333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5605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817" y="2317703"/>
            <a:ext cx="8907780" cy="233934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8330" marR="80137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2598" y="1714500"/>
            <a:ext cx="5486400" cy="6286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717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65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2" y="1714500"/>
            <a:ext cx="645795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72600" y="2343150"/>
            <a:ext cx="8799830" cy="554037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 marR="2651760" indent="-212725">
              <a:lnSpc>
                <a:spcPct val="100000"/>
              </a:lnSpc>
              <a:spcBef>
                <a:spcPts val="6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@Input() 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@Output()</a:t>
            </a:r>
            <a:r>
              <a:rPr sz="28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notify: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400" spc="2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37375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 marR="1799590" indent="-42545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onClick()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this.notify.emit('clicked!');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34645">
              <a:lnSpc>
                <a:spcPct val="100000"/>
              </a:lnSpc>
              <a:spcBef>
                <a:spcPts val="55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7315200"/>
            <a:ext cx="64579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626110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5175" y="699516"/>
            <a:ext cx="91357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Emitting</a:t>
            </a:r>
            <a:r>
              <a:rPr spc="-150" dirty="0"/>
              <a:t> </a:t>
            </a:r>
            <a:r>
              <a:rPr spc="-25" dirty="0"/>
              <a:t>an</a:t>
            </a:r>
            <a:r>
              <a:rPr spc="-150" dirty="0"/>
              <a:t> </a:t>
            </a:r>
            <a:r>
              <a:rPr spc="40" dirty="0"/>
              <a:t>Event</a:t>
            </a:r>
            <a:r>
              <a:rPr spc="-155" dirty="0"/>
              <a:t> </a:t>
            </a:r>
            <a:r>
              <a:rPr spc="-30" dirty="0"/>
              <a:t>(@Output)</a:t>
            </a:r>
            <a:endParaRPr spc="-30" dirty="0"/>
          </a:p>
        </p:txBody>
      </p:sp>
      <p:sp>
        <p:nvSpPr>
          <p:cNvPr id="7" name="object 7"/>
          <p:cNvSpPr txBox="1"/>
          <p:nvPr/>
        </p:nvSpPr>
        <p:spPr>
          <a:xfrm>
            <a:off x="9372600" y="8635813"/>
            <a:ext cx="8799830" cy="147764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click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onClick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stars</a:t>
            </a:r>
            <a:r>
              <a:rPr sz="2800" spc="-4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1" y="7918704"/>
            <a:ext cx="8915400" cy="190881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82880">
              <a:lnSpc>
                <a:spcPts val="3335"/>
              </a:lnSpc>
              <a:spcBef>
                <a:spcPts val="60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5605">
              <a:lnSpc>
                <a:spcPts val="333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5605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817" y="2317703"/>
            <a:ext cx="8907780" cy="233934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8330" marR="80137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72600" y="8030505"/>
            <a:ext cx="64579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159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8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5175" y="699516"/>
            <a:ext cx="91357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Emitting</a:t>
            </a:r>
            <a:r>
              <a:rPr spc="-150" dirty="0"/>
              <a:t> </a:t>
            </a:r>
            <a:r>
              <a:rPr spc="-25" dirty="0"/>
              <a:t>an</a:t>
            </a:r>
            <a:r>
              <a:rPr spc="-150" dirty="0"/>
              <a:t> </a:t>
            </a:r>
            <a:r>
              <a:rPr spc="40" dirty="0"/>
              <a:t>Event</a:t>
            </a:r>
            <a:r>
              <a:rPr spc="-155" dirty="0"/>
              <a:t> </a:t>
            </a:r>
            <a:r>
              <a:rPr spc="-30" dirty="0"/>
              <a:t>(@Output)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9372598" y="1714500"/>
            <a:ext cx="5486400" cy="6286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717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65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72600" y="8032308"/>
            <a:ext cx="64579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3" y="1714501"/>
            <a:ext cx="6457950" cy="6032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818" y="2317703"/>
            <a:ext cx="8907780" cy="233934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80137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72600" y="2343150"/>
            <a:ext cx="8799830" cy="554037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 marR="2651760" indent="-212725">
              <a:lnSpc>
                <a:spcPct val="100000"/>
              </a:lnSpc>
              <a:spcBef>
                <a:spcPts val="6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@Input() 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@Output()</a:t>
            </a:r>
            <a:r>
              <a:rPr sz="28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notify: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400" spc="2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37375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 marR="1799590" indent="-42545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onClick()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this.notify.emit('clicked!');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34645">
              <a:lnSpc>
                <a:spcPct val="100000"/>
              </a:lnSpc>
              <a:spcBef>
                <a:spcPts val="55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72600" y="8635813"/>
            <a:ext cx="8799830" cy="147764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click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onClick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stars</a:t>
            </a:r>
            <a:r>
              <a:rPr sz="2800" spc="-4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4" y="7170535"/>
            <a:ext cx="64579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9055" rIns="0" bIns="0" rtlCol="0">
            <a:spAutoFit/>
          </a:bodyPr>
          <a:lstStyle/>
          <a:p>
            <a:pPr marL="626110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603" y="7774039"/>
            <a:ext cx="8915400" cy="2339340"/>
          </a:xfrm>
          <a:custGeom>
            <a:avLst/>
            <a:gdLst/>
            <a:ahLst/>
            <a:cxnLst/>
            <a:rect l="l" t="t" r="r" b="b"/>
            <a:pathLst>
              <a:path w="8915400" h="2339340">
                <a:moveTo>
                  <a:pt x="0" y="0"/>
                </a:moveTo>
                <a:lnTo>
                  <a:pt x="8915396" y="0"/>
                </a:lnTo>
                <a:lnTo>
                  <a:pt x="8915396" y="2339102"/>
                </a:lnTo>
                <a:lnTo>
                  <a:pt x="0" y="23391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1483" y="7839964"/>
            <a:ext cx="8311515" cy="215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126615" marR="5080" indent="-1914525">
              <a:lnSpc>
                <a:spcPts val="3380"/>
              </a:lnSpc>
              <a:spcBef>
                <a:spcPts val="7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notify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onNotify($event)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12725">
              <a:lnSpc>
                <a:spcPts val="3200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4" y="7170535"/>
            <a:ext cx="64579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9055" rIns="0" bIns="0" rtlCol="0">
            <a:spAutoFit/>
          </a:bodyPr>
          <a:lstStyle/>
          <a:p>
            <a:pPr marL="626110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5175" y="699516"/>
            <a:ext cx="91357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Emitting</a:t>
            </a:r>
            <a:r>
              <a:rPr spc="-150" dirty="0"/>
              <a:t> </a:t>
            </a:r>
            <a:r>
              <a:rPr spc="-25" dirty="0"/>
              <a:t>an</a:t>
            </a:r>
            <a:r>
              <a:rPr spc="-150" dirty="0"/>
              <a:t> </a:t>
            </a:r>
            <a:r>
              <a:rPr spc="40" dirty="0"/>
              <a:t>Event</a:t>
            </a:r>
            <a:r>
              <a:rPr spc="-155" dirty="0"/>
              <a:t> </a:t>
            </a:r>
            <a:r>
              <a:rPr spc="-30" dirty="0"/>
              <a:t>(@Output)</a:t>
            </a:r>
            <a:endParaRPr spc="-30" dirty="0"/>
          </a:p>
        </p:txBody>
      </p:sp>
      <p:sp>
        <p:nvSpPr>
          <p:cNvPr id="4" name="object 4"/>
          <p:cNvSpPr txBox="1"/>
          <p:nvPr/>
        </p:nvSpPr>
        <p:spPr>
          <a:xfrm>
            <a:off x="9372598" y="1714500"/>
            <a:ext cx="5486400" cy="6286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717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65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72600" y="8030995"/>
            <a:ext cx="64579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8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3" y="1714501"/>
            <a:ext cx="6457950" cy="6032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818" y="2317703"/>
            <a:ext cx="8907780" cy="32010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80137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843915" indent="-425450">
              <a:lnSpc>
                <a:spcPts val="341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onNotify(message: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string):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16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72600" y="2343150"/>
            <a:ext cx="8799830" cy="554037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'./star.component.html'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 marR="2651760" indent="-212725">
              <a:lnSpc>
                <a:spcPct val="100000"/>
              </a:lnSpc>
              <a:spcBef>
                <a:spcPts val="6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@Input() 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cropWidth: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@Output()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notify: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400" spc="2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37375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 marR="1799590" indent="-42545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onClick()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this.notify.emit('clicked!');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34645">
              <a:lnSpc>
                <a:spcPct val="100000"/>
              </a:lnSpc>
              <a:spcBef>
                <a:spcPts val="55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72600" y="8635813"/>
            <a:ext cx="8799830" cy="147764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click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onClick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stars</a:t>
            </a:r>
            <a:r>
              <a:rPr sz="2800" spc="-4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603" y="7774039"/>
            <a:ext cx="8915400" cy="2339340"/>
          </a:xfrm>
          <a:custGeom>
            <a:avLst/>
            <a:gdLst/>
            <a:ahLst/>
            <a:cxnLst/>
            <a:rect l="l" t="t" r="r" b="b"/>
            <a:pathLst>
              <a:path w="8915400" h="2339340">
                <a:moveTo>
                  <a:pt x="0" y="0"/>
                </a:moveTo>
                <a:lnTo>
                  <a:pt x="8915396" y="0"/>
                </a:lnTo>
                <a:lnTo>
                  <a:pt x="8915396" y="2339102"/>
                </a:lnTo>
                <a:lnTo>
                  <a:pt x="0" y="23391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1483" y="7839964"/>
            <a:ext cx="8311515" cy="215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126615" marR="5080" indent="-1914525">
              <a:lnSpc>
                <a:spcPts val="3380"/>
              </a:lnSpc>
              <a:spcBef>
                <a:spcPts val="7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notify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onNotify($event)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12725">
              <a:lnSpc>
                <a:spcPts val="3200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0" y="696468"/>
            <a:ext cx="109194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Nest-able</a:t>
            </a:r>
            <a:r>
              <a:rPr spc="-155" dirty="0"/>
              <a:t> </a:t>
            </a:r>
            <a:r>
              <a:rPr spc="70" dirty="0"/>
              <a:t>Component's</a:t>
            </a:r>
            <a:r>
              <a:rPr spc="-150" dirty="0"/>
              <a:t> </a:t>
            </a:r>
            <a:r>
              <a:rPr spc="10" dirty="0"/>
              <a:t>Public</a:t>
            </a:r>
            <a:r>
              <a:rPr spc="-150" dirty="0"/>
              <a:t> </a:t>
            </a:r>
            <a:r>
              <a:rPr spc="-275" dirty="0"/>
              <a:t>API</a:t>
            </a:r>
            <a:endParaRPr spc="-275" dirty="0"/>
          </a:p>
        </p:txBody>
      </p:sp>
      <p:sp>
        <p:nvSpPr>
          <p:cNvPr id="3" name="object 3"/>
          <p:cNvSpPr/>
          <p:nvPr/>
        </p:nvSpPr>
        <p:spPr>
          <a:xfrm>
            <a:off x="4759778" y="1950184"/>
            <a:ext cx="8785225" cy="7276465"/>
          </a:xfrm>
          <a:custGeom>
            <a:avLst/>
            <a:gdLst/>
            <a:ahLst/>
            <a:cxnLst/>
            <a:rect l="l" t="t" r="r" b="b"/>
            <a:pathLst>
              <a:path w="8785225" h="7276465">
                <a:moveTo>
                  <a:pt x="8784771" y="0"/>
                </a:moveTo>
                <a:lnTo>
                  <a:pt x="0" y="0"/>
                </a:lnTo>
                <a:lnTo>
                  <a:pt x="0" y="7275910"/>
                </a:lnTo>
                <a:lnTo>
                  <a:pt x="8784771" y="7275910"/>
                </a:lnTo>
                <a:lnTo>
                  <a:pt x="8784771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59778" y="1950184"/>
            <a:ext cx="8785225" cy="7276465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Container</a:t>
            </a:r>
            <a:r>
              <a:rPr sz="30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5721" y="7993288"/>
            <a:ext cx="8376920" cy="95567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49370" y="2679700"/>
            <a:ext cx="8389620" cy="5041900"/>
            <a:chOff x="4949370" y="2679700"/>
            <a:chExt cx="8389620" cy="5041900"/>
          </a:xfrm>
        </p:grpSpPr>
        <p:sp>
          <p:nvSpPr>
            <p:cNvPr id="7" name="object 7"/>
            <p:cNvSpPr/>
            <p:nvPr/>
          </p:nvSpPr>
          <p:spPr>
            <a:xfrm>
              <a:off x="4955720" y="2686050"/>
              <a:ext cx="8376920" cy="5029200"/>
            </a:xfrm>
            <a:custGeom>
              <a:avLst/>
              <a:gdLst/>
              <a:ahLst/>
              <a:cxnLst/>
              <a:rect l="l" t="t" r="r" b="b"/>
              <a:pathLst>
                <a:path w="8376919" h="5029200">
                  <a:moveTo>
                    <a:pt x="8376561" y="0"/>
                  </a:moveTo>
                  <a:lnTo>
                    <a:pt x="0" y="0"/>
                  </a:lnTo>
                  <a:lnTo>
                    <a:pt x="0" y="5029200"/>
                  </a:lnTo>
                  <a:lnTo>
                    <a:pt x="8376561" y="5029200"/>
                  </a:lnTo>
                  <a:lnTo>
                    <a:pt x="8376561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55720" y="2686050"/>
              <a:ext cx="8376920" cy="5029200"/>
            </a:xfrm>
            <a:custGeom>
              <a:avLst/>
              <a:gdLst/>
              <a:ahLst/>
              <a:cxnLst/>
              <a:rect l="l" t="t" r="r" b="b"/>
              <a:pathLst>
                <a:path w="8376919" h="5029200">
                  <a:moveTo>
                    <a:pt x="0" y="0"/>
                  </a:moveTo>
                  <a:lnTo>
                    <a:pt x="8376557" y="0"/>
                  </a:lnTo>
                  <a:lnTo>
                    <a:pt x="8376557" y="5029200"/>
                  </a:lnTo>
                  <a:lnTo>
                    <a:pt x="0" y="5029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310813" y="2706116"/>
            <a:ext cx="1680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033370" y="3808739"/>
            <a:ext cx="4062729" cy="3632200"/>
            <a:chOff x="7033370" y="3808739"/>
            <a:chExt cx="4062729" cy="3632200"/>
          </a:xfrm>
        </p:grpSpPr>
        <p:sp>
          <p:nvSpPr>
            <p:cNvPr id="11" name="object 11"/>
            <p:cNvSpPr/>
            <p:nvPr/>
          </p:nvSpPr>
          <p:spPr>
            <a:xfrm>
              <a:off x="7039720" y="3815089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4049486" y="0"/>
                  </a:moveTo>
                  <a:lnTo>
                    <a:pt x="0" y="0"/>
                  </a:lnTo>
                  <a:lnTo>
                    <a:pt x="0" y="3619040"/>
                  </a:lnTo>
                  <a:lnTo>
                    <a:pt x="4049486" y="3619040"/>
                  </a:lnTo>
                  <a:lnTo>
                    <a:pt x="404948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039720" y="3815089"/>
              <a:ext cx="4050029" cy="3619500"/>
            </a:xfrm>
            <a:custGeom>
              <a:avLst/>
              <a:gdLst/>
              <a:ahLst/>
              <a:cxnLst/>
              <a:rect l="l" t="t" r="r" b="b"/>
              <a:pathLst>
                <a:path w="4050029" h="3619500">
                  <a:moveTo>
                    <a:pt x="0" y="0"/>
                  </a:moveTo>
                  <a:lnTo>
                    <a:pt x="4049486" y="0"/>
                  </a:lnTo>
                  <a:lnTo>
                    <a:pt x="4049486" y="3619041"/>
                  </a:lnTo>
                  <a:lnTo>
                    <a:pt x="0" y="36190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194842" y="6757244"/>
            <a:ext cx="3703320" cy="55816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91715" y="4521408"/>
            <a:ext cx="5112385" cy="2123440"/>
            <a:chOff x="5791715" y="4521408"/>
            <a:chExt cx="5112385" cy="2123440"/>
          </a:xfrm>
        </p:grpSpPr>
        <p:sp>
          <p:nvSpPr>
            <p:cNvPr id="15" name="object 15"/>
            <p:cNvSpPr/>
            <p:nvPr/>
          </p:nvSpPr>
          <p:spPr>
            <a:xfrm>
              <a:off x="7194841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3702852" y="0"/>
                  </a:moveTo>
                  <a:lnTo>
                    <a:pt x="0" y="0"/>
                  </a:lnTo>
                  <a:lnTo>
                    <a:pt x="0" y="2110555"/>
                  </a:lnTo>
                  <a:lnTo>
                    <a:pt x="3702852" y="2110555"/>
                  </a:lnTo>
                  <a:lnTo>
                    <a:pt x="370285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194841" y="4527758"/>
              <a:ext cx="3703320" cy="2110740"/>
            </a:xfrm>
            <a:custGeom>
              <a:avLst/>
              <a:gdLst/>
              <a:ahLst/>
              <a:cxnLst/>
              <a:rect l="l" t="t" r="r" b="b"/>
              <a:pathLst>
                <a:path w="3703320" h="2110740">
                  <a:moveTo>
                    <a:pt x="0" y="0"/>
                  </a:moveTo>
                  <a:lnTo>
                    <a:pt x="3702852" y="0"/>
                  </a:lnTo>
                  <a:lnTo>
                    <a:pt x="3702852" y="2110557"/>
                  </a:lnTo>
                  <a:lnTo>
                    <a:pt x="0" y="211055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791715" y="4794665"/>
              <a:ext cx="2072005" cy="1057910"/>
            </a:xfrm>
            <a:custGeom>
              <a:avLst/>
              <a:gdLst/>
              <a:ahLst/>
              <a:cxnLst/>
              <a:rect l="l" t="t" r="r" b="b"/>
              <a:pathLst>
                <a:path w="2072004" h="1057910">
                  <a:moveTo>
                    <a:pt x="1542717" y="0"/>
                  </a:moveTo>
                  <a:lnTo>
                    <a:pt x="1542717" y="264374"/>
                  </a:lnTo>
                  <a:lnTo>
                    <a:pt x="0" y="264374"/>
                  </a:lnTo>
                  <a:lnTo>
                    <a:pt x="0" y="793122"/>
                  </a:lnTo>
                  <a:lnTo>
                    <a:pt x="1542717" y="793122"/>
                  </a:lnTo>
                  <a:lnTo>
                    <a:pt x="1542717" y="1057497"/>
                  </a:lnTo>
                  <a:lnTo>
                    <a:pt x="2071463" y="528750"/>
                  </a:lnTo>
                  <a:lnTo>
                    <a:pt x="154271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146576" y="4090923"/>
            <a:ext cx="2139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93543" y="4078732"/>
            <a:ext cx="2194560" cy="147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Courier New" panose="02070309020205020404"/>
              <a:cs typeface="Courier New" panose="02070309020205020404"/>
            </a:endParaRPr>
          </a:p>
          <a:p>
            <a:pPr marL="1221105">
              <a:lnSpc>
                <a:spcPct val="100000"/>
              </a:lnSpc>
              <a:spcBef>
                <a:spcPts val="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Inp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90874" y="5916185"/>
            <a:ext cx="2673350" cy="841375"/>
          </a:xfrm>
          <a:custGeom>
            <a:avLst/>
            <a:gdLst/>
            <a:ahLst/>
            <a:cxnLst/>
            <a:rect l="l" t="t" r="r" b="b"/>
            <a:pathLst>
              <a:path w="2673350" h="841375">
                <a:moveTo>
                  <a:pt x="2600237" y="0"/>
                </a:moveTo>
                <a:lnTo>
                  <a:pt x="1860652" y="333382"/>
                </a:lnTo>
                <a:lnTo>
                  <a:pt x="1824515" y="74239"/>
                </a:lnTo>
                <a:lnTo>
                  <a:pt x="1121263" y="388579"/>
                </a:lnTo>
                <a:lnTo>
                  <a:pt x="1111007" y="177125"/>
                </a:lnTo>
                <a:lnTo>
                  <a:pt x="0" y="693633"/>
                </a:lnTo>
                <a:lnTo>
                  <a:pt x="1137241" y="634206"/>
                </a:lnTo>
                <a:lnTo>
                  <a:pt x="1156729" y="813027"/>
                </a:lnTo>
                <a:lnTo>
                  <a:pt x="1890485" y="670322"/>
                </a:lnTo>
                <a:lnTo>
                  <a:pt x="1894545" y="841297"/>
                </a:lnTo>
                <a:lnTo>
                  <a:pt x="2673085" y="827657"/>
                </a:lnTo>
                <a:lnTo>
                  <a:pt x="260023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063799" y="6159500"/>
            <a:ext cx="1313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Ou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96687" y="3583939"/>
            <a:ext cx="3547745" cy="197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 marR="5080" indent="-916940">
              <a:lnSpc>
                <a:spcPct val="155000"/>
              </a:lnSpc>
              <a:spcBef>
                <a:spcPts val="100"/>
              </a:spcBef>
            </a:pP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0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3000" b="1" spc="-81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741680">
              <a:lnSpc>
                <a:spcPts val="4150"/>
              </a:lnSpc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@Input()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38523" y="5958332"/>
            <a:ext cx="2484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@Output()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27647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Nesting 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Input </a:t>
            </a:r>
            <a:r>
              <a:rPr sz="36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492500"/>
            <a:ext cx="6961505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Input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9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Attach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600" b="1" spc="-3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;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7735" y="6070377"/>
            <a:ext cx="7877175" cy="1662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880">
              <a:lnSpc>
                <a:spcPts val="3815"/>
              </a:lnSpc>
              <a:spcBef>
                <a:spcPts val="62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StarComponent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27355">
              <a:lnSpc>
                <a:spcPts val="3790"/>
              </a:lnSpc>
            </a:pPr>
            <a:r>
              <a:rPr sz="3200" b="1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@Input()</a:t>
            </a:r>
            <a:r>
              <a:rPr sz="3200" b="1" spc="-3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rating: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number;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27647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Nesting 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Output 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602483"/>
            <a:ext cx="13778865" cy="414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Output</a:t>
            </a:r>
            <a:r>
              <a:rPr sz="3600" spc="-5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632585">
              <a:lnSpc>
                <a:spcPct val="162000"/>
              </a:lnSpc>
              <a:spcBef>
                <a:spcPts val="115"/>
              </a:spcBef>
            </a:pP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Attached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r>
              <a:rPr sz="3600" b="1" spc="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declared</a:t>
            </a:r>
            <a:r>
              <a:rPr sz="3600" b="1" spc="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EventEmitter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generic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argument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event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5"/>
              </a:spcBef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keyword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EventEmitter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600" b="1" spc="-3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;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9646" y="6895378"/>
            <a:ext cx="13437869" cy="215455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ts val="3830"/>
              </a:lnSpc>
              <a:spcBef>
                <a:spcPts val="61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StarComponent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ts val="3805"/>
              </a:lnSpc>
            </a:pPr>
            <a:r>
              <a:rPr sz="3200" b="1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@Output()</a:t>
            </a:r>
            <a:r>
              <a:rPr sz="3200" b="1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notify: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EventEmitter&lt;string&gt;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53923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EventEmitter&lt;string&gt;();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60223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Nesting 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Container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835">
              <a:lnSpc>
                <a:spcPts val="4310"/>
              </a:lnSpc>
              <a:spcBef>
                <a:spcPts val="100"/>
              </a:spcBef>
            </a:pPr>
            <a:r>
              <a:rPr spc="-55" dirty="0"/>
              <a:t>Use</a:t>
            </a:r>
            <a:r>
              <a:rPr spc="-85" dirty="0"/>
              <a:t> </a:t>
            </a:r>
            <a:r>
              <a:rPr spc="110" dirty="0"/>
              <a:t>the</a:t>
            </a:r>
            <a:r>
              <a:rPr spc="-80" dirty="0"/>
              <a:t> </a:t>
            </a:r>
            <a:r>
              <a:rPr spc="35" dirty="0"/>
              <a:t>directive</a:t>
            </a:r>
            <a:endParaRPr spc="35" dirty="0"/>
          </a:p>
          <a:p>
            <a:pPr marL="365633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3655695" algn="l"/>
                <a:tab pos="3655695" algn="l"/>
              </a:tabLst>
            </a:pPr>
            <a:r>
              <a:rPr spc="20" dirty="0"/>
              <a:t>Directive</a:t>
            </a:r>
            <a:r>
              <a:rPr spc="-65" dirty="0"/>
              <a:t> </a:t>
            </a:r>
            <a:r>
              <a:rPr spc="-5" dirty="0"/>
              <a:t>name</a:t>
            </a:r>
            <a:r>
              <a:rPr spc="-65" dirty="0"/>
              <a:t> </a:t>
            </a:r>
            <a:r>
              <a:rPr spc="60" dirty="0"/>
              <a:t>-&gt;</a:t>
            </a:r>
            <a:r>
              <a:rPr spc="-70" dirty="0"/>
              <a:t> </a:t>
            </a:r>
            <a:r>
              <a:rPr spc="30" dirty="0"/>
              <a:t>nested</a:t>
            </a:r>
            <a:r>
              <a:rPr spc="-70" dirty="0"/>
              <a:t> </a:t>
            </a:r>
            <a:r>
              <a:rPr spc="-5" dirty="0"/>
              <a:t>component's</a:t>
            </a:r>
            <a:r>
              <a:rPr spc="-60" dirty="0"/>
              <a:t> </a:t>
            </a:r>
            <a:r>
              <a:rPr spc="10" dirty="0"/>
              <a:t>selector</a:t>
            </a:r>
            <a:endParaRPr spc="10" dirty="0"/>
          </a:p>
          <a:p>
            <a:pPr marL="2870835">
              <a:lnSpc>
                <a:spcPct val="100000"/>
              </a:lnSpc>
              <a:spcBef>
                <a:spcPts val="2685"/>
              </a:spcBef>
            </a:pPr>
            <a:r>
              <a:rPr spc="-55" dirty="0"/>
              <a:t>Use</a:t>
            </a:r>
            <a:r>
              <a:rPr spc="-65" dirty="0"/>
              <a:t> </a:t>
            </a:r>
            <a:r>
              <a:rPr spc="25" dirty="0"/>
              <a:t>property</a:t>
            </a:r>
            <a:r>
              <a:rPr spc="-70" dirty="0"/>
              <a:t> </a:t>
            </a:r>
            <a:r>
              <a:rPr spc="-15" dirty="0"/>
              <a:t>binding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-130" dirty="0"/>
              <a:t>pass</a:t>
            </a:r>
            <a:r>
              <a:rPr spc="-60" dirty="0"/>
              <a:t> </a:t>
            </a:r>
            <a:r>
              <a:rPr spc="30" dirty="0"/>
              <a:t>data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110" dirty="0"/>
              <a:t>the</a:t>
            </a:r>
            <a:r>
              <a:rPr spc="-60" dirty="0"/>
              <a:t> </a:t>
            </a:r>
            <a:r>
              <a:rPr spc="30" dirty="0"/>
              <a:t>nested</a:t>
            </a:r>
            <a:r>
              <a:rPr spc="-65" dirty="0"/>
              <a:t> </a:t>
            </a:r>
            <a:r>
              <a:rPr spc="25" dirty="0"/>
              <a:t>component</a:t>
            </a:r>
            <a:endParaRPr spc="25" dirty="0"/>
          </a:p>
          <a:p>
            <a:pPr marL="2863215" marR="824230" indent="7620">
              <a:lnSpc>
                <a:spcPts val="4300"/>
              </a:lnSpc>
              <a:spcBef>
                <a:spcPts val="2825"/>
              </a:spcBef>
            </a:pPr>
            <a:r>
              <a:rPr spc="-55" dirty="0"/>
              <a:t>Use</a:t>
            </a:r>
            <a:r>
              <a:rPr spc="-65" dirty="0"/>
              <a:t> </a:t>
            </a:r>
            <a:r>
              <a:rPr spc="80" dirty="0"/>
              <a:t>event</a:t>
            </a:r>
            <a:r>
              <a:rPr spc="-60" dirty="0"/>
              <a:t> </a:t>
            </a:r>
            <a:r>
              <a:rPr spc="-15" dirty="0"/>
              <a:t>binding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-30" dirty="0"/>
              <a:t>respond</a:t>
            </a:r>
            <a:r>
              <a:rPr spc="-65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15" dirty="0"/>
              <a:t>events</a:t>
            </a:r>
            <a:r>
              <a:rPr spc="-60" dirty="0"/>
              <a:t> </a:t>
            </a:r>
            <a:r>
              <a:rPr spc="-30" dirty="0"/>
              <a:t>from</a:t>
            </a:r>
            <a:r>
              <a:rPr spc="-70" dirty="0"/>
              <a:t> </a:t>
            </a:r>
            <a:r>
              <a:rPr spc="110" dirty="0"/>
              <a:t>the</a:t>
            </a:r>
            <a:r>
              <a:rPr spc="-60" dirty="0"/>
              <a:t> </a:t>
            </a:r>
            <a:r>
              <a:rPr spc="30" dirty="0"/>
              <a:t>nested </a:t>
            </a:r>
            <a:r>
              <a:rPr spc="-985" dirty="0"/>
              <a:t> </a:t>
            </a:r>
            <a:r>
              <a:rPr spc="25" dirty="0"/>
              <a:t>component</a:t>
            </a:r>
            <a:endParaRPr spc="25" dirty="0"/>
          </a:p>
          <a:p>
            <a:pPr marL="3655695" marR="643890" indent="-433070">
              <a:lnSpc>
                <a:spcPts val="4300"/>
              </a:lnSpc>
              <a:spcBef>
                <a:spcPts val="70"/>
              </a:spcBef>
              <a:buSzPct val="75000"/>
              <a:buFont typeface="Lucida Sans Unicode" panose="020B0602030504020204"/>
              <a:buChar char="-"/>
              <a:tabLst>
                <a:tab pos="3655695" algn="l"/>
                <a:tab pos="3655695" algn="l"/>
              </a:tabLst>
            </a:pPr>
            <a:r>
              <a:rPr spc="-55" dirty="0"/>
              <a:t>Use</a:t>
            </a:r>
            <a:r>
              <a:rPr spc="-60" dirty="0"/>
              <a:t> </a:t>
            </a:r>
            <a:r>
              <a:rPr spc="90" dirty="0"/>
              <a:t>$event</a:t>
            </a:r>
            <a:r>
              <a:rPr spc="-60" dirty="0"/>
              <a:t> </a:t>
            </a:r>
            <a:r>
              <a:rPr spc="75" dirty="0"/>
              <a:t>to</a:t>
            </a:r>
            <a:r>
              <a:rPr spc="-70" dirty="0"/>
              <a:t> </a:t>
            </a:r>
            <a:r>
              <a:rPr spc="-50" dirty="0"/>
              <a:t>access</a:t>
            </a:r>
            <a:r>
              <a:rPr spc="-60" dirty="0"/>
              <a:t> </a:t>
            </a:r>
            <a:r>
              <a:rPr spc="110" dirty="0"/>
              <a:t>the</a:t>
            </a:r>
            <a:r>
              <a:rPr spc="-60" dirty="0"/>
              <a:t> </a:t>
            </a:r>
            <a:r>
              <a:rPr spc="80" dirty="0"/>
              <a:t>event</a:t>
            </a:r>
            <a:r>
              <a:rPr spc="-60" dirty="0"/>
              <a:t> </a:t>
            </a:r>
            <a:r>
              <a:rPr spc="30" dirty="0"/>
              <a:t>data</a:t>
            </a:r>
            <a:r>
              <a:rPr spc="-65" dirty="0"/>
              <a:t> passed </a:t>
            </a:r>
            <a:r>
              <a:rPr spc="-30" dirty="0"/>
              <a:t>from</a:t>
            </a:r>
            <a:r>
              <a:rPr spc="-70" dirty="0"/>
              <a:t> </a:t>
            </a:r>
            <a:r>
              <a:rPr spc="110" dirty="0"/>
              <a:t>the </a:t>
            </a:r>
            <a:r>
              <a:rPr spc="-985" dirty="0"/>
              <a:t> </a:t>
            </a:r>
            <a:r>
              <a:rPr spc="30" dirty="0"/>
              <a:t>nested</a:t>
            </a:r>
            <a:r>
              <a:rPr spc="-70" dirty="0"/>
              <a:t> </a:t>
            </a:r>
            <a:r>
              <a:rPr spc="25" dirty="0"/>
              <a:t>component</a:t>
            </a:r>
            <a:endParaRPr spc="25" dirty="0"/>
          </a:p>
        </p:txBody>
      </p:sp>
      <p:sp>
        <p:nvSpPr>
          <p:cNvPr id="9" name="object 9"/>
          <p:cNvSpPr txBox="1"/>
          <p:nvPr/>
        </p:nvSpPr>
        <p:spPr>
          <a:xfrm>
            <a:off x="3899646" y="7462192"/>
            <a:ext cx="10003155" cy="166243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2382520" marR="522605" indent="-2200275">
              <a:lnSpc>
                <a:spcPts val="3820"/>
              </a:lnSpc>
              <a:spcBef>
                <a:spcPts val="75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&lt;pm-star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]='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'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notify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)='</a:t>
            </a:r>
            <a:r>
              <a:rPr sz="3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onNotify($event)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'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665"/>
              </a:lnSpc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0" y="754380"/>
            <a:ext cx="63506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60" dirty="0"/>
              <a:t> </a:t>
            </a:r>
            <a:r>
              <a:rPr spc="-170" dirty="0"/>
              <a:t>a</a:t>
            </a:r>
            <a:r>
              <a:rPr spc="-155" dirty="0"/>
              <a:t> </a:t>
            </a:r>
            <a:r>
              <a:rPr spc="114" dirty="0"/>
              <a:t>Component</a:t>
            </a:r>
            <a:endParaRPr spc="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918872" y="3196389"/>
            <a:ext cx="5997575" cy="4638040"/>
            <a:chOff x="918872" y="3196389"/>
            <a:chExt cx="5997575" cy="4638040"/>
          </a:xfrm>
        </p:grpSpPr>
        <p:sp>
          <p:nvSpPr>
            <p:cNvPr id="4" name="object 4"/>
            <p:cNvSpPr/>
            <p:nvPr/>
          </p:nvSpPr>
          <p:spPr>
            <a:xfrm>
              <a:off x="925222" y="3202739"/>
              <a:ext cx="4245610" cy="4625340"/>
            </a:xfrm>
            <a:custGeom>
              <a:avLst/>
              <a:gdLst/>
              <a:ahLst/>
              <a:cxnLst/>
              <a:rect l="l" t="t" r="r" b="b"/>
              <a:pathLst>
                <a:path w="4245610" h="4625340">
                  <a:moveTo>
                    <a:pt x="4245560" y="0"/>
                  </a:moveTo>
                  <a:lnTo>
                    <a:pt x="0" y="0"/>
                  </a:lnTo>
                  <a:lnTo>
                    <a:pt x="0" y="4624840"/>
                  </a:lnTo>
                  <a:lnTo>
                    <a:pt x="4245560" y="4624840"/>
                  </a:lnTo>
                  <a:lnTo>
                    <a:pt x="4245560" y="0"/>
                  </a:lnTo>
                  <a:close/>
                </a:path>
              </a:pathLst>
            </a:custGeom>
            <a:solidFill>
              <a:srgbClr val="D7E9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5222" y="3202739"/>
              <a:ext cx="4245610" cy="4625340"/>
            </a:xfrm>
            <a:custGeom>
              <a:avLst/>
              <a:gdLst/>
              <a:ahLst/>
              <a:cxnLst/>
              <a:rect l="l" t="t" r="r" b="b"/>
              <a:pathLst>
                <a:path w="4245610" h="4625340">
                  <a:moveTo>
                    <a:pt x="0" y="0"/>
                  </a:moveTo>
                  <a:lnTo>
                    <a:pt x="4245560" y="0"/>
                  </a:lnTo>
                  <a:lnTo>
                    <a:pt x="4245560" y="4624842"/>
                  </a:lnTo>
                  <a:lnTo>
                    <a:pt x="0" y="462484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64013" y="4623750"/>
              <a:ext cx="3145790" cy="2350770"/>
            </a:xfrm>
            <a:custGeom>
              <a:avLst/>
              <a:gdLst/>
              <a:ahLst/>
              <a:cxnLst/>
              <a:rect l="l" t="t" r="r" b="b"/>
              <a:pathLst>
                <a:path w="3145790" h="2350770">
                  <a:moveTo>
                    <a:pt x="2830955" y="0"/>
                  </a:moveTo>
                  <a:lnTo>
                    <a:pt x="314549" y="0"/>
                  </a:lnTo>
                  <a:lnTo>
                    <a:pt x="258008" y="3638"/>
                  </a:lnTo>
                  <a:lnTo>
                    <a:pt x="204792" y="14128"/>
                  </a:lnTo>
                  <a:lnTo>
                    <a:pt x="155790" y="30831"/>
                  </a:lnTo>
                  <a:lnTo>
                    <a:pt x="111888" y="53110"/>
                  </a:lnTo>
                  <a:lnTo>
                    <a:pt x="73977" y="80328"/>
                  </a:lnTo>
                  <a:lnTo>
                    <a:pt x="42945" y="111845"/>
                  </a:lnTo>
                  <a:lnTo>
                    <a:pt x="19678" y="147025"/>
                  </a:lnTo>
                  <a:lnTo>
                    <a:pt x="5067" y="185230"/>
                  </a:lnTo>
                  <a:lnTo>
                    <a:pt x="0" y="225822"/>
                  </a:lnTo>
                  <a:lnTo>
                    <a:pt x="0" y="2124551"/>
                  </a:lnTo>
                  <a:lnTo>
                    <a:pt x="5067" y="2165143"/>
                  </a:lnTo>
                  <a:lnTo>
                    <a:pt x="19678" y="2203348"/>
                  </a:lnTo>
                  <a:lnTo>
                    <a:pt x="42945" y="2238528"/>
                  </a:lnTo>
                  <a:lnTo>
                    <a:pt x="73977" y="2270046"/>
                  </a:lnTo>
                  <a:lnTo>
                    <a:pt x="111888" y="2297263"/>
                  </a:lnTo>
                  <a:lnTo>
                    <a:pt x="155790" y="2319542"/>
                  </a:lnTo>
                  <a:lnTo>
                    <a:pt x="204792" y="2336245"/>
                  </a:lnTo>
                  <a:lnTo>
                    <a:pt x="258008" y="2346735"/>
                  </a:lnTo>
                  <a:lnTo>
                    <a:pt x="314549" y="2350373"/>
                  </a:lnTo>
                  <a:lnTo>
                    <a:pt x="2830955" y="2350373"/>
                  </a:lnTo>
                  <a:lnTo>
                    <a:pt x="2887496" y="2346735"/>
                  </a:lnTo>
                  <a:lnTo>
                    <a:pt x="2940712" y="2336245"/>
                  </a:lnTo>
                  <a:lnTo>
                    <a:pt x="2989714" y="2319542"/>
                  </a:lnTo>
                  <a:lnTo>
                    <a:pt x="3033616" y="2297263"/>
                  </a:lnTo>
                  <a:lnTo>
                    <a:pt x="3071527" y="2270046"/>
                  </a:lnTo>
                  <a:lnTo>
                    <a:pt x="3102560" y="2238528"/>
                  </a:lnTo>
                  <a:lnTo>
                    <a:pt x="3125826" y="2203348"/>
                  </a:lnTo>
                  <a:lnTo>
                    <a:pt x="3140437" y="2165143"/>
                  </a:lnTo>
                  <a:lnTo>
                    <a:pt x="3145505" y="2124551"/>
                  </a:lnTo>
                  <a:lnTo>
                    <a:pt x="3145505" y="225822"/>
                  </a:lnTo>
                  <a:lnTo>
                    <a:pt x="3140437" y="185230"/>
                  </a:lnTo>
                  <a:lnTo>
                    <a:pt x="3125826" y="147025"/>
                  </a:lnTo>
                  <a:lnTo>
                    <a:pt x="3102560" y="111845"/>
                  </a:lnTo>
                  <a:lnTo>
                    <a:pt x="3071527" y="80328"/>
                  </a:lnTo>
                  <a:lnTo>
                    <a:pt x="3033616" y="53110"/>
                  </a:lnTo>
                  <a:lnTo>
                    <a:pt x="2989714" y="30831"/>
                  </a:lnTo>
                  <a:lnTo>
                    <a:pt x="2940712" y="14128"/>
                  </a:lnTo>
                  <a:lnTo>
                    <a:pt x="2887496" y="3638"/>
                  </a:lnTo>
                  <a:lnTo>
                    <a:pt x="2830955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64013" y="4623750"/>
              <a:ext cx="3145790" cy="2350770"/>
            </a:xfrm>
            <a:custGeom>
              <a:avLst/>
              <a:gdLst/>
              <a:ahLst/>
              <a:cxnLst/>
              <a:rect l="l" t="t" r="r" b="b"/>
              <a:pathLst>
                <a:path w="3145790" h="2350770">
                  <a:moveTo>
                    <a:pt x="0" y="225823"/>
                  </a:moveTo>
                  <a:lnTo>
                    <a:pt x="5067" y="185230"/>
                  </a:lnTo>
                  <a:lnTo>
                    <a:pt x="19679" y="147025"/>
                  </a:lnTo>
                  <a:lnTo>
                    <a:pt x="42945" y="111845"/>
                  </a:lnTo>
                  <a:lnTo>
                    <a:pt x="73978" y="80327"/>
                  </a:lnTo>
                  <a:lnTo>
                    <a:pt x="111889" y="53110"/>
                  </a:lnTo>
                  <a:lnTo>
                    <a:pt x="155790" y="30831"/>
                  </a:lnTo>
                  <a:lnTo>
                    <a:pt x="204793" y="14128"/>
                  </a:lnTo>
                  <a:lnTo>
                    <a:pt x="258009" y="3638"/>
                  </a:lnTo>
                  <a:lnTo>
                    <a:pt x="314550" y="0"/>
                  </a:lnTo>
                  <a:lnTo>
                    <a:pt x="2830956" y="0"/>
                  </a:lnTo>
                  <a:lnTo>
                    <a:pt x="2887497" y="3638"/>
                  </a:lnTo>
                  <a:lnTo>
                    <a:pt x="2940713" y="14128"/>
                  </a:lnTo>
                  <a:lnTo>
                    <a:pt x="2989715" y="30831"/>
                  </a:lnTo>
                  <a:lnTo>
                    <a:pt x="3033616" y="53110"/>
                  </a:lnTo>
                  <a:lnTo>
                    <a:pt x="3071528" y="80327"/>
                  </a:lnTo>
                  <a:lnTo>
                    <a:pt x="3102560" y="111845"/>
                  </a:lnTo>
                  <a:lnTo>
                    <a:pt x="3125827" y="147025"/>
                  </a:lnTo>
                  <a:lnTo>
                    <a:pt x="3140438" y="185230"/>
                  </a:lnTo>
                  <a:lnTo>
                    <a:pt x="3145506" y="225823"/>
                  </a:lnTo>
                  <a:lnTo>
                    <a:pt x="3145506" y="2124551"/>
                  </a:lnTo>
                  <a:lnTo>
                    <a:pt x="3140438" y="2165143"/>
                  </a:lnTo>
                  <a:lnTo>
                    <a:pt x="3125827" y="2203348"/>
                  </a:lnTo>
                  <a:lnTo>
                    <a:pt x="3102560" y="2238528"/>
                  </a:lnTo>
                  <a:lnTo>
                    <a:pt x="3071528" y="2270046"/>
                  </a:lnTo>
                  <a:lnTo>
                    <a:pt x="3033616" y="2297263"/>
                  </a:lnTo>
                  <a:lnTo>
                    <a:pt x="2989715" y="2319542"/>
                  </a:lnTo>
                  <a:lnTo>
                    <a:pt x="2940713" y="2336246"/>
                  </a:lnTo>
                  <a:lnTo>
                    <a:pt x="2887497" y="2346735"/>
                  </a:lnTo>
                  <a:lnTo>
                    <a:pt x="2830956" y="2350374"/>
                  </a:lnTo>
                  <a:lnTo>
                    <a:pt x="314550" y="2350374"/>
                  </a:lnTo>
                  <a:lnTo>
                    <a:pt x="258009" y="2346735"/>
                  </a:lnTo>
                  <a:lnTo>
                    <a:pt x="204793" y="2336246"/>
                  </a:lnTo>
                  <a:lnTo>
                    <a:pt x="155790" y="2319542"/>
                  </a:lnTo>
                  <a:lnTo>
                    <a:pt x="111889" y="2297263"/>
                  </a:lnTo>
                  <a:lnTo>
                    <a:pt x="73978" y="2270046"/>
                  </a:lnTo>
                  <a:lnTo>
                    <a:pt x="42945" y="2238528"/>
                  </a:lnTo>
                  <a:lnTo>
                    <a:pt x="19679" y="2203348"/>
                  </a:lnTo>
                  <a:lnTo>
                    <a:pt x="5067" y="2165143"/>
                  </a:lnTo>
                  <a:lnTo>
                    <a:pt x="0" y="2124551"/>
                  </a:lnTo>
                  <a:lnTo>
                    <a:pt x="0" y="225823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107247" y="4788915"/>
            <a:ext cx="2459355" cy="19431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indent="-635" algn="ctr">
              <a:lnSpc>
                <a:spcPct val="90000"/>
              </a:lnSpc>
              <a:spcBef>
                <a:spcPts val="505"/>
              </a:spcBef>
            </a:pP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  </a:t>
            </a:r>
            <a:r>
              <a:rPr sz="34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Nested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222" y="2400301"/>
            <a:ext cx="4245610" cy="8026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610"/>
              </a:spcBef>
            </a:pPr>
            <a:r>
              <a:rPr sz="3600" b="1" spc="-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2800" y="2400301"/>
            <a:ext cx="10058400" cy="802640"/>
          </a:xfrm>
          <a:prstGeom prst="rect">
            <a:avLst/>
          </a:prstGeom>
          <a:solidFill>
            <a:srgbClr val="7F7F7F"/>
          </a:solidFill>
          <a:ln w="12700">
            <a:solidFill>
              <a:srgbClr val="2C2C2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  <a:tabLst>
                <a:tab pos="1131570" algn="l"/>
              </a:tabLst>
            </a:pPr>
            <a:r>
              <a:rPr sz="3600" b="1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	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target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78299" y="3592149"/>
            <a:ext cx="1885713" cy="85714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156450" y="3196390"/>
            <a:ext cx="10899775" cy="4638040"/>
            <a:chOff x="7156450" y="3196390"/>
            <a:chExt cx="10899775" cy="4638040"/>
          </a:xfrm>
        </p:grpSpPr>
        <p:sp>
          <p:nvSpPr>
            <p:cNvPr id="13" name="object 13"/>
            <p:cNvSpPr/>
            <p:nvPr/>
          </p:nvSpPr>
          <p:spPr>
            <a:xfrm>
              <a:off x="7162800" y="3202740"/>
              <a:ext cx="10058400" cy="4625340"/>
            </a:xfrm>
            <a:custGeom>
              <a:avLst/>
              <a:gdLst/>
              <a:ahLst/>
              <a:cxnLst/>
              <a:rect l="l" t="t" r="r" b="b"/>
              <a:pathLst>
                <a:path w="10058400" h="4625340">
                  <a:moveTo>
                    <a:pt x="10058400" y="0"/>
                  </a:moveTo>
                  <a:lnTo>
                    <a:pt x="0" y="0"/>
                  </a:lnTo>
                  <a:lnTo>
                    <a:pt x="0" y="4624840"/>
                  </a:lnTo>
                  <a:lnTo>
                    <a:pt x="10058400" y="462484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2800" y="3202740"/>
              <a:ext cx="10058400" cy="4625340"/>
            </a:xfrm>
            <a:custGeom>
              <a:avLst/>
              <a:gdLst/>
              <a:ahLst/>
              <a:cxnLst/>
              <a:rect l="l" t="t" r="r" b="b"/>
              <a:pathLst>
                <a:path w="10058400" h="4625340">
                  <a:moveTo>
                    <a:pt x="0" y="0"/>
                  </a:moveTo>
                  <a:lnTo>
                    <a:pt x="10058400" y="0"/>
                  </a:lnTo>
                  <a:lnTo>
                    <a:pt x="10058400" y="4624841"/>
                  </a:lnTo>
                  <a:lnTo>
                    <a:pt x="0" y="46248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9332" y="3518085"/>
              <a:ext cx="9545335" cy="399414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821952" y="4623749"/>
              <a:ext cx="2227580" cy="2350770"/>
            </a:xfrm>
            <a:custGeom>
              <a:avLst/>
              <a:gdLst/>
              <a:ahLst/>
              <a:cxnLst/>
              <a:rect l="l" t="t" r="r" b="b"/>
              <a:pathLst>
                <a:path w="2227580" h="2350770">
                  <a:moveTo>
                    <a:pt x="2004593" y="0"/>
                  </a:moveTo>
                  <a:lnTo>
                    <a:pt x="222732" y="0"/>
                  </a:lnTo>
                  <a:lnTo>
                    <a:pt x="171661" y="4829"/>
                  </a:lnTo>
                  <a:lnTo>
                    <a:pt x="124780" y="18586"/>
                  </a:lnTo>
                  <a:lnTo>
                    <a:pt x="83424" y="40172"/>
                  </a:lnTo>
                  <a:lnTo>
                    <a:pt x="48931" y="68491"/>
                  </a:lnTo>
                  <a:lnTo>
                    <a:pt x="22638" y="102444"/>
                  </a:lnTo>
                  <a:lnTo>
                    <a:pt x="5882" y="140934"/>
                  </a:lnTo>
                  <a:lnTo>
                    <a:pt x="0" y="182863"/>
                  </a:lnTo>
                  <a:lnTo>
                    <a:pt x="0" y="2167510"/>
                  </a:lnTo>
                  <a:lnTo>
                    <a:pt x="5882" y="2209439"/>
                  </a:lnTo>
                  <a:lnTo>
                    <a:pt x="22638" y="2247929"/>
                  </a:lnTo>
                  <a:lnTo>
                    <a:pt x="48931" y="2281882"/>
                  </a:lnTo>
                  <a:lnTo>
                    <a:pt x="83424" y="2310200"/>
                  </a:lnTo>
                  <a:lnTo>
                    <a:pt x="124780" y="2331787"/>
                  </a:lnTo>
                  <a:lnTo>
                    <a:pt x="171661" y="2345544"/>
                  </a:lnTo>
                  <a:lnTo>
                    <a:pt x="222732" y="2350373"/>
                  </a:lnTo>
                  <a:lnTo>
                    <a:pt x="2004593" y="2350373"/>
                  </a:lnTo>
                  <a:lnTo>
                    <a:pt x="2055664" y="2345544"/>
                  </a:lnTo>
                  <a:lnTo>
                    <a:pt x="2102545" y="2331787"/>
                  </a:lnTo>
                  <a:lnTo>
                    <a:pt x="2143901" y="2310200"/>
                  </a:lnTo>
                  <a:lnTo>
                    <a:pt x="2178394" y="2281882"/>
                  </a:lnTo>
                  <a:lnTo>
                    <a:pt x="2204687" y="2247929"/>
                  </a:lnTo>
                  <a:lnTo>
                    <a:pt x="2221443" y="2209439"/>
                  </a:lnTo>
                  <a:lnTo>
                    <a:pt x="2227325" y="2167510"/>
                  </a:lnTo>
                  <a:lnTo>
                    <a:pt x="2227325" y="182863"/>
                  </a:lnTo>
                  <a:lnTo>
                    <a:pt x="2221443" y="140934"/>
                  </a:lnTo>
                  <a:lnTo>
                    <a:pt x="2204687" y="102444"/>
                  </a:lnTo>
                  <a:lnTo>
                    <a:pt x="2178394" y="68491"/>
                  </a:lnTo>
                  <a:lnTo>
                    <a:pt x="2143901" y="40172"/>
                  </a:lnTo>
                  <a:lnTo>
                    <a:pt x="2102545" y="18586"/>
                  </a:lnTo>
                  <a:lnTo>
                    <a:pt x="2055664" y="4829"/>
                  </a:lnTo>
                  <a:lnTo>
                    <a:pt x="2004593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821952" y="4623749"/>
              <a:ext cx="2227580" cy="2350770"/>
            </a:xfrm>
            <a:custGeom>
              <a:avLst/>
              <a:gdLst/>
              <a:ahLst/>
              <a:cxnLst/>
              <a:rect l="l" t="t" r="r" b="b"/>
              <a:pathLst>
                <a:path w="2227580" h="2350770">
                  <a:moveTo>
                    <a:pt x="0" y="182864"/>
                  </a:moveTo>
                  <a:lnTo>
                    <a:pt x="5882" y="140934"/>
                  </a:lnTo>
                  <a:lnTo>
                    <a:pt x="22638" y="102444"/>
                  </a:lnTo>
                  <a:lnTo>
                    <a:pt x="48931" y="68491"/>
                  </a:lnTo>
                  <a:lnTo>
                    <a:pt x="83424" y="40173"/>
                  </a:lnTo>
                  <a:lnTo>
                    <a:pt x="124779" y="18586"/>
                  </a:lnTo>
                  <a:lnTo>
                    <a:pt x="171661" y="4829"/>
                  </a:lnTo>
                  <a:lnTo>
                    <a:pt x="222731" y="0"/>
                  </a:lnTo>
                  <a:lnTo>
                    <a:pt x="2004593" y="0"/>
                  </a:lnTo>
                  <a:lnTo>
                    <a:pt x="2055663" y="4829"/>
                  </a:lnTo>
                  <a:lnTo>
                    <a:pt x="2102545" y="18586"/>
                  </a:lnTo>
                  <a:lnTo>
                    <a:pt x="2143900" y="40173"/>
                  </a:lnTo>
                  <a:lnTo>
                    <a:pt x="2178393" y="68491"/>
                  </a:lnTo>
                  <a:lnTo>
                    <a:pt x="2204686" y="102444"/>
                  </a:lnTo>
                  <a:lnTo>
                    <a:pt x="2221442" y="140934"/>
                  </a:lnTo>
                  <a:lnTo>
                    <a:pt x="2227325" y="182864"/>
                  </a:lnTo>
                  <a:lnTo>
                    <a:pt x="2227325" y="2167510"/>
                  </a:lnTo>
                  <a:lnTo>
                    <a:pt x="2221442" y="2209439"/>
                  </a:lnTo>
                  <a:lnTo>
                    <a:pt x="2204686" y="2247928"/>
                  </a:lnTo>
                  <a:lnTo>
                    <a:pt x="2178393" y="2281882"/>
                  </a:lnTo>
                  <a:lnTo>
                    <a:pt x="2143900" y="2310200"/>
                  </a:lnTo>
                  <a:lnTo>
                    <a:pt x="2102545" y="2331787"/>
                  </a:lnTo>
                  <a:lnTo>
                    <a:pt x="2055663" y="2345544"/>
                  </a:lnTo>
                  <a:lnTo>
                    <a:pt x="2004593" y="2350374"/>
                  </a:lnTo>
                  <a:lnTo>
                    <a:pt x="222731" y="2350374"/>
                  </a:lnTo>
                  <a:lnTo>
                    <a:pt x="171661" y="2345544"/>
                  </a:lnTo>
                  <a:lnTo>
                    <a:pt x="124779" y="2331787"/>
                  </a:lnTo>
                  <a:lnTo>
                    <a:pt x="83424" y="2310200"/>
                  </a:lnTo>
                  <a:lnTo>
                    <a:pt x="48931" y="2281882"/>
                  </a:lnTo>
                  <a:lnTo>
                    <a:pt x="22638" y="2247928"/>
                  </a:lnTo>
                  <a:lnTo>
                    <a:pt x="5882" y="2209439"/>
                  </a:lnTo>
                  <a:lnTo>
                    <a:pt x="0" y="2167510"/>
                  </a:lnTo>
                  <a:lnTo>
                    <a:pt x="0" y="182864"/>
                  </a:lnTo>
                  <a:close/>
                </a:path>
              </a:pathLst>
            </a:custGeom>
            <a:ln w="12700">
              <a:solidFill>
                <a:srgbClr val="212E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95402" y="8068564"/>
            <a:ext cx="449707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815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pm-root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&gt;&lt;/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pm-root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411726" y="4788915"/>
            <a:ext cx="1048385" cy="19431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indent="-635" algn="ctr">
              <a:lnSpc>
                <a:spcPct val="90000"/>
              </a:lnSpc>
              <a:spcBef>
                <a:spcPts val="505"/>
              </a:spcBef>
            </a:pP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Full 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style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1184" y="4373371"/>
            <a:ext cx="6410960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9370">
              <a:lnSpc>
                <a:spcPct val="101000"/>
              </a:lnSpc>
              <a:spcBef>
                <a:spcPts val="50"/>
              </a:spcBef>
            </a:pPr>
            <a:r>
              <a:rPr sz="48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Services </a:t>
            </a: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Dependency</a:t>
            </a:r>
            <a:r>
              <a:rPr sz="4800" b="1" spc="-1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Injection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162800" cy="102839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  <a:endParaRPr spc="-147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0511" y="3989323"/>
            <a:ext cx="9810115" cy="28968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347980" indent="7620">
              <a:lnSpc>
                <a:spcPts val="4300"/>
              </a:lnSpc>
              <a:spcBef>
                <a:spcPts val="260"/>
              </a:spcBef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manages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fragment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larger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545"/>
              </a:spcBef>
            </a:pPr>
            <a:r>
              <a:rPr sz="3600" b="1" spc="1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selector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660"/>
              </a:spcBef>
            </a:pPr>
            <a:r>
              <a:rPr sz="3600" b="1" spc="1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optionally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communicates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container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66530" y="800100"/>
            <a:ext cx="120662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What</a:t>
            </a:r>
            <a:r>
              <a:rPr spc="-145" dirty="0"/>
              <a:t> </a:t>
            </a:r>
            <a:r>
              <a:rPr spc="-110" dirty="0"/>
              <a:t>Makes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35" dirty="0"/>
              <a:t> </a:t>
            </a:r>
            <a:r>
              <a:rPr spc="114" dirty="0"/>
              <a:t>Component</a:t>
            </a:r>
            <a:r>
              <a:rPr spc="-140" dirty="0"/>
              <a:t> </a:t>
            </a:r>
            <a:r>
              <a:rPr spc="5" dirty="0"/>
              <a:t>Nest-able?</a:t>
            </a:r>
            <a:endParaRPr spc="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8162" y="3567510"/>
            <a:ext cx="5660232" cy="37734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800604"/>
            <a:ext cx="6410960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3" y="4577588"/>
            <a:ext cx="9338310" cy="25679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11760" indent="7620">
              <a:lnSpc>
                <a:spcPts val="4300"/>
              </a:lnSpc>
              <a:spcBef>
                <a:spcPts val="260"/>
              </a:spcBef>
            </a:pPr>
            <a:r>
              <a:rPr sz="36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Passing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@Input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ct val="102000"/>
              </a:lnSpc>
              <a:spcBef>
                <a:spcPts val="2470"/>
              </a:spcBef>
            </a:pPr>
            <a:r>
              <a:rPr sz="36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Raising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event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@Output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2891" y="754380"/>
            <a:ext cx="9605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50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45" dirty="0"/>
              <a:t>Nested</a:t>
            </a:r>
            <a:r>
              <a:rPr spc="-135" dirty="0"/>
              <a:t> </a:t>
            </a:r>
            <a:r>
              <a:rPr spc="114" dirty="0"/>
              <a:t>Component</a:t>
            </a:r>
            <a:endParaRPr spc="114" dirty="0"/>
          </a:p>
        </p:txBody>
      </p:sp>
      <p:sp>
        <p:nvSpPr>
          <p:cNvPr id="3" name="object 3"/>
          <p:cNvSpPr/>
          <p:nvPr/>
        </p:nvSpPr>
        <p:spPr>
          <a:xfrm>
            <a:off x="9144000" y="1900745"/>
            <a:ext cx="8785225" cy="7276465"/>
          </a:xfrm>
          <a:custGeom>
            <a:avLst/>
            <a:gdLst/>
            <a:ahLst/>
            <a:cxnLst/>
            <a:rect l="l" t="t" r="r" b="b"/>
            <a:pathLst>
              <a:path w="8785225" h="7276465">
                <a:moveTo>
                  <a:pt x="8784767" y="0"/>
                </a:moveTo>
                <a:lnTo>
                  <a:pt x="0" y="0"/>
                </a:lnTo>
                <a:lnTo>
                  <a:pt x="0" y="7275910"/>
                </a:lnTo>
                <a:lnTo>
                  <a:pt x="8784767" y="7275910"/>
                </a:lnTo>
                <a:lnTo>
                  <a:pt x="878476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44000" y="1900745"/>
            <a:ext cx="8785225" cy="7276465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Container</a:t>
            </a:r>
            <a:r>
              <a:rPr sz="30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9944" y="7943850"/>
            <a:ext cx="8376920" cy="95567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333592" y="2647397"/>
            <a:ext cx="8389620" cy="5074920"/>
            <a:chOff x="9333592" y="2647397"/>
            <a:chExt cx="8389620" cy="5074920"/>
          </a:xfrm>
        </p:grpSpPr>
        <p:sp>
          <p:nvSpPr>
            <p:cNvPr id="7" name="object 7"/>
            <p:cNvSpPr/>
            <p:nvPr/>
          </p:nvSpPr>
          <p:spPr>
            <a:xfrm>
              <a:off x="9339942" y="2653747"/>
              <a:ext cx="8376920" cy="5062220"/>
            </a:xfrm>
            <a:custGeom>
              <a:avLst/>
              <a:gdLst/>
              <a:ahLst/>
              <a:cxnLst/>
              <a:rect l="l" t="t" r="r" b="b"/>
              <a:pathLst>
                <a:path w="8376919" h="5062220">
                  <a:moveTo>
                    <a:pt x="8376558" y="0"/>
                  </a:moveTo>
                  <a:lnTo>
                    <a:pt x="0" y="0"/>
                  </a:lnTo>
                  <a:lnTo>
                    <a:pt x="0" y="5062138"/>
                  </a:lnTo>
                  <a:lnTo>
                    <a:pt x="8376558" y="5062138"/>
                  </a:lnTo>
                  <a:lnTo>
                    <a:pt x="837655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9942" y="2653747"/>
              <a:ext cx="8376920" cy="5062220"/>
            </a:xfrm>
            <a:custGeom>
              <a:avLst/>
              <a:gdLst/>
              <a:ahLst/>
              <a:cxnLst/>
              <a:rect l="l" t="t" r="r" b="b"/>
              <a:pathLst>
                <a:path w="8376919" h="5062220">
                  <a:moveTo>
                    <a:pt x="0" y="0"/>
                  </a:moveTo>
                  <a:lnTo>
                    <a:pt x="8376557" y="0"/>
                  </a:lnTo>
                  <a:lnTo>
                    <a:pt x="8376557" y="5062139"/>
                  </a:lnTo>
                  <a:lnTo>
                    <a:pt x="0" y="50621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2695036" y="2672588"/>
            <a:ext cx="1680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31381" y="3956811"/>
            <a:ext cx="8099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956935" algn="l"/>
              </a:tabLst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&lt;pm-star&gt;	&lt;/pm-star&gt;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7014" y="3935184"/>
            <a:ext cx="4050029" cy="293941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260"/>
              </a:spcBef>
            </a:pP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0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0301" y="6188529"/>
            <a:ext cx="3703320" cy="558165"/>
          </a:xfrm>
          <a:prstGeom prst="rect">
            <a:avLst/>
          </a:prstGeom>
          <a:solidFill>
            <a:srgbClr val="8064A2"/>
          </a:solidFill>
          <a:ln w="12700">
            <a:solidFill>
              <a:srgbClr val="5C477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5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0301" y="4576970"/>
            <a:ext cx="3703320" cy="148399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017905">
              <a:lnSpc>
                <a:spcPct val="100000"/>
              </a:lnSpc>
              <a:spcBef>
                <a:spcPts val="245"/>
              </a:spcBef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2225" y="754380"/>
            <a:ext cx="55460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Product</a:t>
            </a:r>
            <a:r>
              <a:rPr spc="-160" dirty="0"/>
              <a:t> </a:t>
            </a:r>
            <a:r>
              <a:rPr dirty="0"/>
              <a:t>List</a:t>
            </a:r>
            <a:r>
              <a:rPr spc="-160" dirty="0"/>
              <a:t> </a:t>
            </a:r>
            <a:r>
              <a:rPr spc="-85" dirty="0"/>
              <a:t>View</a:t>
            </a:r>
            <a:endParaRPr spc="-8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5086" y="1919976"/>
            <a:ext cx="15944986" cy="66373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2225" y="754380"/>
            <a:ext cx="55460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Product</a:t>
            </a:r>
            <a:r>
              <a:rPr spc="-160" dirty="0"/>
              <a:t> </a:t>
            </a:r>
            <a:r>
              <a:rPr dirty="0"/>
              <a:t>List</a:t>
            </a:r>
            <a:r>
              <a:rPr spc="-160" dirty="0"/>
              <a:t> </a:t>
            </a:r>
            <a:r>
              <a:rPr spc="-85" dirty="0"/>
              <a:t>View</a:t>
            </a:r>
            <a:endParaRPr spc="-8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5615" y="1923178"/>
            <a:ext cx="15895578" cy="65407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7115</Words>
  <Application>WPS Presentation</Application>
  <PresentationFormat>On-screen Show (4:3)</PresentationFormat>
  <Paragraphs>544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SimSun</vt:lpstr>
      <vt:lpstr>Wingdings</vt:lpstr>
      <vt:lpstr>Microsoft Sans Serif</vt:lpstr>
      <vt:lpstr>Arial</vt:lpstr>
      <vt:lpstr>Courier New</vt:lpstr>
      <vt:lpstr>Calibri</vt:lpstr>
      <vt:lpstr>Microsoft YaHei</vt:lpstr>
      <vt:lpstr>Arial Unicode MS</vt:lpstr>
      <vt:lpstr>Times New Roman</vt:lpstr>
      <vt:lpstr>Lucida Sans Unicode</vt:lpstr>
      <vt:lpstr>Office Theme</vt:lpstr>
      <vt:lpstr>Building Nested Components</vt:lpstr>
      <vt:lpstr>PowerPoint 演示文稿</vt:lpstr>
      <vt:lpstr>Using a Component</vt:lpstr>
      <vt:lpstr>What Makes a Component Nest-able?</vt:lpstr>
      <vt:lpstr>Using a nested component</vt:lpstr>
      <vt:lpstr>Application Architecture</vt:lpstr>
      <vt:lpstr>Building a Nested Component</vt:lpstr>
      <vt:lpstr>Product List View</vt:lpstr>
      <vt:lpstr>Product List View</vt:lpstr>
      <vt:lpstr>Using a Nested Component as a Directive</vt:lpstr>
      <vt:lpstr>Using a Nested Component as a Directive</vt:lpstr>
      <vt:lpstr>BrowserModule</vt:lpstr>
      <vt:lpstr>Telling Angular About Our Component</vt:lpstr>
      <vt:lpstr>Building a Nested Component</vt:lpstr>
      <vt:lpstr>Passing Data to a Nested Component (@Input)</vt:lpstr>
      <vt:lpstr>Passing Data to a Nested Component (@Input)</vt:lpstr>
      <vt:lpstr>Passing Data to a Nested Component (@Input)</vt:lpstr>
      <vt:lpstr>Emitting an Event (@Output)</vt:lpstr>
      <vt:lpstr>PowerPoint 演示文稿</vt:lpstr>
      <vt:lpstr>Emitting an Event (@Output)</vt:lpstr>
      <vt:lpstr>Emitting an Event (@Output)</vt:lpstr>
      <vt:lpstr>Emitting an Event (@Output)</vt:lpstr>
      <vt:lpstr>Emitting an Event (@Output)</vt:lpstr>
      <vt:lpstr>Nest-able Component's Public API</vt:lpstr>
      <vt:lpstr>Nesting  Checklist:  Input  Properties</vt:lpstr>
      <vt:lpstr>Nesting  Checklist:  Output  Properties</vt:lpstr>
      <vt:lpstr>Nesting  Checklist:  Container  Component</vt:lpstr>
      <vt:lpstr>Application Architecture</vt:lpstr>
      <vt:lpstr>Application Architecture</vt:lpstr>
      <vt:lpstr>Coming up 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Nested Components</dc:title>
  <dc:creator/>
  <cp:lastModifiedBy>steve</cp:lastModifiedBy>
  <cp:revision>5</cp:revision>
  <dcterms:created xsi:type="dcterms:W3CDTF">2021-08-01T16:06:00Z</dcterms:created>
  <dcterms:modified xsi:type="dcterms:W3CDTF">2021-08-03T15:56:40Z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2021-03-23T03:30:00Z</vt:filetime>
  </property>
  <property fmtid="{D5CDD505-2E9C-101B-9397-08002B2CF9AE}" pid="3" name="LastSaved">
    <vt:filetime>2021-08-02T03:30:00Z</vt:filetime>
  </property>
  <property fmtid="{D5CDD505-2E9C-101B-9397-08002B2CF9AE}" pid="4" name="KSOProductBuildVer">
    <vt:lpwstr>1033-11.2.0.10223</vt:lpwstr>
  </property>
</Properties>
</file>