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2962147"/>
            <a:ext cx="1489964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0D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320" y="0"/>
            <a:ext cx="1534135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7243" y="754380"/>
            <a:ext cx="653351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4245" y="3507740"/>
            <a:ext cx="12059508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3631544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80" dirty="0"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6800" spc="-7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800" spc="-15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6800" spc="-52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1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175" dirty="0">
                <a:latin typeface="Lucida Sans Unicode" panose="020B0602030504020204"/>
                <a:cs typeface="Lucida Sans Unicode" panose="020B0602030504020204"/>
              </a:rPr>
              <a:t>es</a:t>
            </a:r>
            <a:r>
              <a:rPr sz="6800" spc="-5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9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270" dirty="0">
                <a:latin typeface="Lucida Sans Unicode" panose="020B0602030504020204"/>
                <a:cs typeface="Lucida Sans Unicode" panose="020B0602030504020204"/>
              </a:rPr>
              <a:t>nd</a:t>
            </a:r>
            <a:r>
              <a:rPr sz="6800" spc="-5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50" dirty="0">
                <a:latin typeface="Lucida Sans Unicode" panose="020B0602030504020204"/>
                <a:cs typeface="Lucida Sans Unicode" panose="020B0602030504020204"/>
              </a:rPr>
              <a:t>Dependen</a:t>
            </a:r>
            <a:r>
              <a:rPr sz="6800" spc="-21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175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6800" spc="-5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24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61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310" dirty="0">
                <a:latin typeface="Lucida Sans Unicode" panose="020B0602030504020204"/>
                <a:cs typeface="Lucida Sans Unicode" panose="020B0602030504020204"/>
              </a:rPr>
              <a:t>j</a:t>
            </a:r>
            <a:r>
              <a:rPr sz="6800" spc="114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3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28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315" dirty="0">
                <a:latin typeface="Lucida Sans Unicode" panose="020B0602030504020204"/>
                <a:cs typeface="Lucida Sans Unicode" panose="020B0602030504020204"/>
              </a:rPr>
              <a:t>on</a:t>
            </a:r>
            <a:endParaRPr sz="6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106" y="754380"/>
            <a:ext cx="5666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-45" dirty="0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02103" y="1936750"/>
            <a:ext cx="12484100" cy="5787390"/>
            <a:chOff x="2902103" y="1936750"/>
            <a:chExt cx="12484100" cy="5787390"/>
          </a:xfrm>
        </p:grpSpPr>
        <p:sp>
          <p:nvSpPr>
            <p:cNvPr id="4" name="object 4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4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400" y="6035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8453" y="2546605"/>
              <a:ext cx="12471400" cy="5170805"/>
            </a:xfrm>
            <a:custGeom>
              <a:avLst/>
              <a:gdLst/>
              <a:ahLst/>
              <a:cxnLst/>
              <a:rect l="l" t="t" r="r" b="b"/>
              <a:pathLst>
                <a:path w="12471400" h="5170805">
                  <a:moveTo>
                    <a:pt x="0" y="0"/>
                  </a:moveTo>
                  <a:lnTo>
                    <a:pt x="12471092" y="0"/>
                  </a:lnTo>
                  <a:lnTo>
                    <a:pt x="12471092" y="5170646"/>
                  </a:lnTo>
                  <a:lnTo>
                    <a:pt x="0" y="51706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8633" y="1862835"/>
            <a:ext cx="11560810" cy="57061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10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Injectable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@Injectable()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629" y="754380"/>
            <a:ext cx="6692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123" y="754380"/>
            <a:ext cx="539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75" dirty="0"/>
              <a:t> </a:t>
            </a:r>
            <a:r>
              <a:rPr spc="45" dirty="0"/>
              <a:t>Injectors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3783" y="3700368"/>
          <a:ext cx="3125470" cy="452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706120" marR="697865" indent="185420">
                        <a:lnSpc>
                          <a:spcPct val="101000"/>
                        </a:lnSpc>
                        <a:spcBef>
                          <a:spcPts val="46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706120" marR="697865" indent="1397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84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516951" y="2532241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5586" y="2990204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5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5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5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5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5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5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5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5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5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5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5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5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5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5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5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5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5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5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5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5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5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5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5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5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5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5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5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5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5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5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5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9600" y="2112379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20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0750" y="2112379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63200" y="3444881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944245" marR="311785" indent="-625475">
              <a:lnSpc>
                <a:spcPct val="101000"/>
              </a:lnSpc>
              <a:spcBef>
                <a:spcPts val="1530"/>
              </a:spcBef>
            </a:pPr>
            <a:r>
              <a:rPr sz="2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1263" y="5863064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48335" marR="640080" algn="ctr">
              <a:lnSpc>
                <a:spcPct val="101000"/>
              </a:lnSpc>
              <a:spcBef>
                <a:spcPts val="8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 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4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1263" y="7357526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944245" marR="309880" indent="-626745">
              <a:lnSpc>
                <a:spcPct val="101000"/>
              </a:lnSpc>
              <a:spcBef>
                <a:spcPts val="154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6215" y="4021145"/>
            <a:ext cx="717550" cy="1842135"/>
          </a:xfrm>
          <a:custGeom>
            <a:avLst/>
            <a:gdLst/>
            <a:ahLst/>
            <a:cxnLst/>
            <a:rect l="l" t="t" r="r" b="b"/>
            <a:pathLst>
              <a:path w="717550" h="1842135">
                <a:moveTo>
                  <a:pt x="716987" y="0"/>
                </a:moveTo>
                <a:lnTo>
                  <a:pt x="0" y="0"/>
                </a:lnTo>
                <a:lnTo>
                  <a:pt x="0" y="1841919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20600" y="4784890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48335" marR="640080" indent="-635" algn="ctr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4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73100" y="4021145"/>
            <a:ext cx="552450" cy="763905"/>
          </a:xfrm>
          <a:custGeom>
            <a:avLst/>
            <a:gdLst/>
            <a:ahLst/>
            <a:cxnLst/>
            <a:rect l="l" t="t" r="r" b="b"/>
            <a:pathLst>
              <a:path w="552450" h="763904">
                <a:moveTo>
                  <a:pt x="0" y="0"/>
                </a:moveTo>
                <a:lnTo>
                  <a:pt x="552450" y="0"/>
                </a:lnTo>
                <a:lnTo>
                  <a:pt x="552450" y="763746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68150" y="2990203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5">
                <a:moveTo>
                  <a:pt x="0" y="454679"/>
                </a:moveTo>
                <a:lnTo>
                  <a:pt x="1" y="0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46213" y="7015588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5">
                <a:moveTo>
                  <a:pt x="0" y="341939"/>
                </a:moveTo>
                <a:lnTo>
                  <a:pt x="1" y="0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629" y="754380"/>
            <a:ext cx="6692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5730" y="2466339"/>
            <a:ext cx="674243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R="5715" algn="r">
              <a:lnSpc>
                <a:spcPts val="3625"/>
              </a:lnSpc>
              <a:spcBef>
                <a:spcPts val="2645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ts val="3625"/>
              </a:lnSpc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2355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Recommended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scenarios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0" y="2466339"/>
            <a:ext cx="6714490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240" marR="312420">
              <a:lnSpc>
                <a:spcPct val="90000"/>
              </a:lnSpc>
              <a:spcBef>
                <a:spcPts val="303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 </a:t>
            </a:r>
            <a:r>
              <a:rPr sz="32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2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child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(nested)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5080">
              <a:lnSpc>
                <a:spcPts val="3410"/>
              </a:lnSpc>
              <a:spcBef>
                <a:spcPts val="2825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Isolates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142875">
              <a:lnSpc>
                <a:spcPts val="3410"/>
              </a:lnSpc>
              <a:spcBef>
                <a:spcPts val="278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008" y="754380"/>
            <a:ext cx="12559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45" dirty="0"/>
              <a:t>Service</a:t>
            </a:r>
            <a:r>
              <a:rPr spc="-145" dirty="0"/>
              <a:t> </a:t>
            </a:r>
            <a:r>
              <a:rPr spc="335" dirty="0"/>
              <a:t>-</a:t>
            </a:r>
            <a:r>
              <a:rPr spc="-130" dirty="0"/>
              <a:t> </a:t>
            </a:r>
            <a:r>
              <a:rPr spc="10" dirty="0"/>
              <a:t>Root</a:t>
            </a:r>
            <a:r>
              <a:rPr spc="-135" dirty="0"/>
              <a:t> </a:t>
            </a:r>
            <a:r>
              <a:rPr spc="45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02103" y="1936750"/>
            <a:ext cx="12484100" cy="6895465"/>
            <a:chOff x="2902103" y="1936750"/>
            <a:chExt cx="12484100" cy="6895465"/>
          </a:xfrm>
        </p:grpSpPr>
        <p:sp>
          <p:nvSpPr>
            <p:cNvPr id="4" name="object 4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4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400" y="6035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8453" y="2546604"/>
              <a:ext cx="12471400" cy="6278880"/>
            </a:xfrm>
            <a:custGeom>
              <a:avLst/>
              <a:gdLst/>
              <a:ahLst/>
              <a:cxnLst/>
              <a:rect l="l" t="t" r="r" b="b"/>
              <a:pathLst>
                <a:path w="12471400" h="6278880">
                  <a:moveTo>
                    <a:pt x="0" y="0"/>
                  </a:moveTo>
                  <a:lnTo>
                    <a:pt x="12471092" y="0"/>
                  </a:lnTo>
                  <a:lnTo>
                    <a:pt x="12471092" y="6278642"/>
                  </a:lnTo>
                  <a:lnTo>
                    <a:pt x="0" y="62786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8633" y="1862835"/>
            <a:ext cx="11560810" cy="6797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10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Injectable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ourier New" panose="02070309020205020404"/>
              <a:cs typeface="Courier New" panose="02070309020205020404"/>
            </a:endParaRPr>
          </a:p>
          <a:p>
            <a:pPr marL="561975" marR="6047105" indent="-549275">
              <a:lnSpc>
                <a:spcPts val="430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@Injectable(</a:t>
            </a:r>
            <a:r>
              <a:rPr sz="3600" b="1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6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8453" y="323452"/>
            <a:ext cx="5486400" cy="603885"/>
          </a:xfrm>
          <a:custGeom>
            <a:avLst/>
            <a:gdLst/>
            <a:ahLst/>
            <a:cxnLst/>
            <a:rect l="l" t="t" r="r" b="b"/>
            <a:pathLst>
              <a:path w="5486400" h="603885">
                <a:moveTo>
                  <a:pt x="0" y="0"/>
                </a:moveTo>
                <a:lnTo>
                  <a:pt x="5486400" y="0"/>
                </a:lnTo>
                <a:lnTo>
                  <a:pt x="548640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5585" y="88550"/>
            <a:ext cx="6533512" cy="878839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453" y="926956"/>
            <a:ext cx="12471400" cy="190881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8330" marR="802576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270"/>
              </a:lnSpc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08453" y="3633739"/>
            <a:ext cx="1247140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25"/>
              </a:lnSpc>
              <a:spcBef>
                <a:spcPts val="50"/>
              </a:spcBef>
            </a:pP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providers:</a:t>
            </a:r>
            <a:r>
              <a:rPr sz="2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[ProductService]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455" y="3030236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7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8453" y="6756020"/>
            <a:ext cx="12471400" cy="3201035"/>
          </a:xfrm>
          <a:custGeom>
            <a:avLst/>
            <a:gdLst/>
            <a:ahLst/>
            <a:cxnLst/>
            <a:rect l="l" t="t" r="r" b="b"/>
            <a:pathLst>
              <a:path w="12471400" h="3201034">
                <a:moveTo>
                  <a:pt x="0" y="0"/>
                </a:moveTo>
                <a:lnTo>
                  <a:pt x="12471092" y="0"/>
                </a:lnTo>
                <a:lnTo>
                  <a:pt x="12471092" y="3200876"/>
                </a:lnTo>
                <a:lnTo>
                  <a:pt x="0" y="32008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4803" y="6821931"/>
            <a:ext cx="12458700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5253990">
              <a:lnSpc>
                <a:spcPct val="10000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 ],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providers:</a:t>
            </a:r>
            <a:r>
              <a:rPr sz="2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[ProductService]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453" y="6152518"/>
            <a:ext cx="5486400" cy="60388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2324100"/>
            <a:ext cx="2287270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616585" marR="1432560" indent="-457200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0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938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938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127" y="2546604"/>
            <a:ext cx="14326235" cy="65868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2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  <a:spcBef>
                <a:spcPts val="29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constructor()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37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127" y="1943100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2546604"/>
            <a:ext cx="14325600" cy="7078980"/>
          </a:xfrm>
          <a:custGeom>
            <a:avLst/>
            <a:gdLst/>
            <a:ahLst/>
            <a:cxnLst/>
            <a:rect l="l" t="t" r="r" b="b"/>
            <a:pathLst>
              <a:path w="14325600" h="7078980">
                <a:moveTo>
                  <a:pt x="0" y="0"/>
                </a:moveTo>
                <a:lnTo>
                  <a:pt x="14325600" y="0"/>
                </a:lnTo>
                <a:lnTo>
                  <a:pt x="14325600" y="7078861"/>
                </a:lnTo>
                <a:lnTo>
                  <a:pt x="0" y="70788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1379" y="2613660"/>
            <a:ext cx="12494260" cy="685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'./product.service';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 marR="3916680" indent="-24447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_productService;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constructor(productService: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this._productService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1943098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1985396" y="2546604"/>
            <a:ext cx="14317344" cy="6094095"/>
          </a:xfrm>
          <a:custGeom>
            <a:avLst/>
            <a:gdLst/>
            <a:ahLst/>
            <a:cxnLst/>
            <a:rect l="l" t="t" r="r" b="b"/>
            <a:pathLst>
              <a:path w="14317344" h="6094095">
                <a:moveTo>
                  <a:pt x="0" y="0"/>
                </a:moveTo>
                <a:lnTo>
                  <a:pt x="14317207" y="0"/>
                </a:lnTo>
                <a:lnTo>
                  <a:pt x="14317207" y="6093976"/>
                </a:lnTo>
                <a:lnTo>
                  <a:pt x="0" y="60939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5575" y="2613660"/>
            <a:ext cx="13715365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'./product.service';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200" dirty="0">
                <a:solidFill>
                  <a:srgbClr val="1D1D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20" dirty="0">
                <a:solidFill>
                  <a:srgbClr val="1D1D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productService: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456" y="1943100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9686" y="2297676"/>
            <a:ext cx="1976120" cy="127381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0371" y="2297676"/>
            <a:ext cx="1976120" cy="12738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Logging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818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13764"/>
            <a:ext cx="7362825" cy="564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"Service"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1753" y="7260361"/>
            <a:ext cx="10993755" cy="255460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382270">
              <a:lnSpc>
                <a:spcPts val="3820"/>
              </a:lnSpc>
              <a:spcBef>
                <a:spcPts val="40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Injectable }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@Injectable({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66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83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{...}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8417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Registering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09547"/>
            <a:ext cx="13475335" cy="420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appropriate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level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hierarchy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152400" indent="-433070">
              <a:lnSpc>
                <a:spcPts val="4300"/>
              </a:lnSpc>
              <a:spcBef>
                <a:spcPts val="1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throughout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14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>
              <a:lnSpc>
                <a:spcPts val="4310"/>
              </a:lnSpc>
            </a:pP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Injectable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providedIn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00825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providers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1753" y="5552859"/>
            <a:ext cx="10993755" cy="206248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79755" marR="6004560" indent="-488950">
              <a:lnSpc>
                <a:spcPts val="3790"/>
              </a:lnSpc>
              <a:spcBef>
                <a:spcPts val="42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2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{...}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8892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02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Specify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20" dirty="0"/>
              <a:t>service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</a:p>
          <a:p>
            <a:pPr marL="970280">
              <a:lnSpc>
                <a:spcPct val="100000"/>
              </a:lnSpc>
              <a:spcBef>
                <a:spcPts val="2660"/>
              </a:spcBef>
            </a:pPr>
            <a:r>
              <a:rPr spc="-55" dirty="0"/>
              <a:t>Use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80" dirty="0"/>
              <a:t> </a:t>
            </a:r>
            <a:r>
              <a:rPr spc="10" dirty="0"/>
              <a:t>constructor</a:t>
            </a:r>
            <a:r>
              <a:rPr spc="-80" dirty="0"/>
              <a:t> </a:t>
            </a:r>
            <a:r>
              <a:rPr spc="20" dirty="0"/>
              <a:t>parameter</a:t>
            </a:r>
          </a:p>
          <a:p>
            <a:pPr marL="97028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Service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45" dirty="0"/>
              <a:t>injected</a:t>
            </a:r>
            <a:r>
              <a:rPr spc="-65" dirty="0"/>
              <a:t> </a:t>
            </a:r>
            <a:r>
              <a:rPr spc="25" dirty="0"/>
              <a:t>when</a:t>
            </a:r>
            <a:r>
              <a:rPr spc="-60" dirty="0"/>
              <a:t> </a:t>
            </a:r>
            <a:r>
              <a:rPr spc="25" dirty="0"/>
              <a:t>component</a:t>
            </a:r>
            <a:r>
              <a:rPr spc="-60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20" dirty="0"/>
              <a:t>instantiated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81401" y="6141942"/>
            <a:ext cx="13876019" cy="5848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29754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Retrieving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3400520"/>
            <a:ext cx="7198970" cy="34248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782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8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40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600" spc="-15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vic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6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061910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independent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4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across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interactions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03745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Registering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3403" y="5106954"/>
            <a:ext cx="8205470" cy="4048760"/>
            <a:chOff x="9733403" y="5106954"/>
            <a:chExt cx="8205470" cy="4048760"/>
          </a:xfrm>
        </p:grpSpPr>
        <p:sp>
          <p:nvSpPr>
            <p:cNvPr id="3" name="object 3"/>
            <p:cNvSpPr/>
            <p:nvPr/>
          </p:nvSpPr>
          <p:spPr>
            <a:xfrm>
              <a:off x="9733403" y="5106954"/>
              <a:ext cx="8205470" cy="4048760"/>
            </a:xfrm>
            <a:custGeom>
              <a:avLst/>
              <a:gdLst/>
              <a:ahLst/>
              <a:cxnLst/>
              <a:rect l="l" t="t" r="r" b="b"/>
              <a:pathLst>
                <a:path w="8205469" h="4048759">
                  <a:moveTo>
                    <a:pt x="8205423" y="0"/>
                  </a:moveTo>
                  <a:lnTo>
                    <a:pt x="0" y="0"/>
                  </a:lnTo>
                  <a:lnTo>
                    <a:pt x="0" y="4048700"/>
                  </a:lnTo>
                  <a:lnTo>
                    <a:pt x="8205423" y="4048700"/>
                  </a:lnTo>
                  <a:lnTo>
                    <a:pt x="820542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7416" y="675884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9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4"/>
                  </a:lnTo>
                  <a:lnTo>
                    <a:pt x="350706" y="255023"/>
                  </a:lnTo>
                  <a:lnTo>
                    <a:pt x="317428" y="285518"/>
                  </a:lnTo>
                  <a:lnTo>
                    <a:pt x="285518" y="317428"/>
                  </a:lnTo>
                  <a:lnTo>
                    <a:pt x="255023" y="350706"/>
                  </a:lnTo>
                  <a:lnTo>
                    <a:pt x="225994" y="385300"/>
                  </a:lnTo>
                  <a:lnTo>
                    <a:pt x="198479" y="421163"/>
                  </a:lnTo>
                  <a:lnTo>
                    <a:pt x="172529" y="458244"/>
                  </a:lnTo>
                  <a:lnTo>
                    <a:pt x="148192" y="496494"/>
                  </a:lnTo>
                  <a:lnTo>
                    <a:pt x="125519" y="535864"/>
                  </a:lnTo>
                  <a:lnTo>
                    <a:pt x="104558" y="576304"/>
                  </a:lnTo>
                  <a:lnTo>
                    <a:pt x="85359" y="617764"/>
                  </a:lnTo>
                  <a:lnTo>
                    <a:pt x="67971" y="660197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5"/>
                  </a:lnTo>
                  <a:lnTo>
                    <a:pt x="1119" y="980274"/>
                  </a:lnTo>
                  <a:lnTo>
                    <a:pt x="0" y="1028699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399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699"/>
                  </a:lnTo>
                  <a:lnTo>
                    <a:pt x="2056280" y="980274"/>
                  </a:lnTo>
                  <a:lnTo>
                    <a:pt x="2052954" y="932425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7"/>
                  </a:lnTo>
                  <a:lnTo>
                    <a:pt x="1972040" y="617764"/>
                  </a:lnTo>
                  <a:lnTo>
                    <a:pt x="1952841" y="576304"/>
                  </a:lnTo>
                  <a:lnTo>
                    <a:pt x="1931880" y="535864"/>
                  </a:lnTo>
                  <a:lnTo>
                    <a:pt x="1909207" y="496494"/>
                  </a:lnTo>
                  <a:lnTo>
                    <a:pt x="1884870" y="458244"/>
                  </a:lnTo>
                  <a:lnTo>
                    <a:pt x="1858920" y="421163"/>
                  </a:lnTo>
                  <a:lnTo>
                    <a:pt x="1831405" y="385300"/>
                  </a:lnTo>
                  <a:lnTo>
                    <a:pt x="1802376" y="350706"/>
                  </a:lnTo>
                  <a:lnTo>
                    <a:pt x="1771881" y="317428"/>
                  </a:lnTo>
                  <a:lnTo>
                    <a:pt x="1739971" y="285518"/>
                  </a:lnTo>
                  <a:lnTo>
                    <a:pt x="1706693" y="255023"/>
                  </a:lnTo>
                  <a:lnTo>
                    <a:pt x="1672099" y="225994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9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7416" y="675884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28600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myService();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svc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78296" y="754380"/>
            <a:ext cx="593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155" dirty="0"/>
              <a:t> </a:t>
            </a:r>
            <a:r>
              <a:rPr spc="-110" dirty="0"/>
              <a:t>Does</a:t>
            </a:r>
            <a:r>
              <a:rPr spc="-150" dirty="0"/>
              <a:t> </a:t>
            </a:r>
            <a:r>
              <a:rPr spc="155" dirty="0"/>
              <a:t>It</a:t>
            </a:r>
            <a:r>
              <a:rPr spc="-150" dirty="0"/>
              <a:t> </a:t>
            </a:r>
            <a:r>
              <a:rPr spc="-170" dirty="0"/>
              <a:t>Work?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296" y="754380"/>
            <a:ext cx="593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155" dirty="0"/>
              <a:t> </a:t>
            </a:r>
            <a:r>
              <a:rPr spc="-110" dirty="0"/>
              <a:t>Does</a:t>
            </a:r>
            <a:r>
              <a:rPr spc="-150" dirty="0"/>
              <a:t> </a:t>
            </a:r>
            <a:r>
              <a:rPr spc="155" dirty="0"/>
              <a:t>It</a:t>
            </a:r>
            <a:r>
              <a:rPr spc="-150" dirty="0"/>
              <a:t> </a:t>
            </a:r>
            <a:r>
              <a:rPr spc="-17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4" name="object 14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721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84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3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-23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12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600" spc="-17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6600" spc="-49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nje</a:t>
            </a:r>
            <a:r>
              <a:rPr sz="6600" spc="20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600" spc="-31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tio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6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35405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3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coding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pattern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receives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(called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dependencies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external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rather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itself.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1106" y="754380"/>
            <a:ext cx="5666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-45" dirty="0"/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653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240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410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43" y="7483475"/>
            <a:ext cx="1232424" cy="1717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5100012"/>
            <a:ext cx="1766887" cy="16792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1128" y="2625725"/>
            <a:ext cx="1551654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798</Words>
  <Application>Microsoft Office PowerPoint</Application>
  <PresentationFormat>Custom</PresentationFormat>
  <Paragraphs>237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Courier New</vt:lpstr>
      <vt:lpstr>Lucida Sans Unicode</vt:lpstr>
      <vt:lpstr>Microsoft Sans Serif</vt:lpstr>
      <vt:lpstr>Times New Roman</vt:lpstr>
      <vt:lpstr>Office Theme</vt:lpstr>
      <vt:lpstr>Services and Dependency Injection</vt:lpstr>
      <vt:lpstr>PowerPoint Presentation</vt:lpstr>
      <vt:lpstr>Service</vt:lpstr>
      <vt:lpstr>Module Overview</vt:lpstr>
      <vt:lpstr>Application Architecture</vt:lpstr>
      <vt:lpstr>How Does It Work?</vt:lpstr>
      <vt:lpstr>How Does It Work?</vt:lpstr>
      <vt:lpstr>PowerPoint Presentation</vt:lpstr>
      <vt:lpstr>Building a Service</vt:lpstr>
      <vt:lpstr>Building a Service</vt:lpstr>
      <vt:lpstr>Registering a Service</vt:lpstr>
      <vt:lpstr>Angular Injectors</vt:lpstr>
      <vt:lpstr>Registering a Service</vt:lpstr>
      <vt:lpstr>Registering a Service - Root Application</vt:lpstr>
      <vt:lpstr>product.service.ts</vt:lpstr>
      <vt:lpstr>Injecting the Service</vt:lpstr>
      <vt:lpstr>Injecting the Service</vt:lpstr>
      <vt:lpstr>Injecting the Service</vt:lpstr>
      <vt:lpstr>Injecting the Service</vt:lpstr>
      <vt:lpstr>Service  Checklist:  Building a  Service</vt:lpstr>
      <vt:lpstr>Service  Checklist:  Registering a  Service</vt:lpstr>
      <vt:lpstr>Service  Checklist:  Dependency  Injection</vt:lpstr>
      <vt:lpstr>Application Architecture</vt:lpstr>
      <vt:lpstr>Application Architecture</vt:lpstr>
      <vt:lpstr>Coming up next … Retrieving Data Using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and Dependency Injection</dc:title>
  <dc:creator/>
  <cp:lastModifiedBy>Admin</cp:lastModifiedBy>
  <cp:revision>2</cp:revision>
  <dcterms:created xsi:type="dcterms:W3CDTF">2021-08-02T08:46:45Z</dcterms:created>
  <dcterms:modified xsi:type="dcterms:W3CDTF">2023-05-05T13:57:21Z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2021-08-01T05:30:00Z</vt:filetime>
  </property>
  <property fmtid="{D5CDD505-2E9C-101B-9397-08002B2CF9AE}" pid="4" name="KSOProductBuildVer">
    <vt:lpwstr>1033-11.2.0.10223</vt:lpwstr>
  </property>
</Properties>
</file>