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73" r:id="rId4"/>
    <p:sldId id="258" r:id="rId5"/>
    <p:sldId id="274" r:id="rId6"/>
    <p:sldId id="275" r:id="rId7"/>
    <p:sldId id="265" r:id="rId8"/>
    <p:sldId id="26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6BB3-A839-4B8E-8CE9-508AEF6495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E4F-C25E-4166-9795-967A98147F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3DDB-C952-43F7-99DE-ED219EC1B7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E6F-ADB9-414C-8241-589D0BAD45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FACD-1662-4989-95F4-72B64AE115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379-143D-4500-B664-1D6B8757AED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1112-2B71-4956-AC77-8EC0D6AF45D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848-28CD-4D74-A814-7A88BDC9EBE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AAC-0EF3-431E-B1A1-DD39CC5F9F1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5BEE-3E77-4F1E-B77E-6E1C99440EC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FCF-A906-42A6-A834-890C5B0C1CA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ngular.io/guide/security" TargetMode="Externa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1200" y="2051685"/>
            <a:ext cx="114801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171717"/>
                </a:solidFill>
              </a:rPr>
              <a:t>Angular 14 Security</a:t>
            </a:r>
            <a:endParaRPr sz="4000" dirty="0">
              <a:solidFill>
                <a:srgbClr val="17171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9610" y="365125"/>
            <a:ext cx="7987665" cy="47993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329815" y="5797550"/>
            <a:ext cx="425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Reference: </a:t>
            </a:r>
            <a:r>
              <a:rPr lang="en-US">
                <a:hlinkClick r:id="rId2" tooltip="" action="ppaction://hlinkfile"/>
              </a:rPr>
              <a:t>https://angular.io/guide/security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Angular DOM Sanitizer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2305" y="1776095"/>
            <a:ext cx="10868025" cy="3477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Angular defines 4 security contexts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HTML is used when interpreting a value as HTML, for example when binding to “innerHtml” property of HTML element such as div, paragraph etc.</a:t>
            </a:r>
            <a:endParaRPr lang="en-US"/>
          </a:p>
          <a:p>
            <a:endParaRPr lang="en-US"/>
          </a:p>
          <a:p>
            <a:r>
              <a:rPr lang="en-US"/>
              <a:t>Style is used when binding CSS into the style property.</a:t>
            </a:r>
            <a:endParaRPr lang="en-US"/>
          </a:p>
          <a:p>
            <a:endParaRPr lang="en-US"/>
          </a:p>
          <a:p>
            <a:r>
              <a:rPr lang="en-US"/>
              <a:t>URL is used for RL properties such as &lt;a href&gt;</a:t>
            </a:r>
            <a:endParaRPr lang="en-US"/>
          </a:p>
          <a:p>
            <a:endParaRPr lang="en-US"/>
          </a:p>
          <a:p>
            <a:r>
              <a:rPr lang="en-US"/>
              <a:t>ResourceURL is a URL that will be loaded and executed as code for example src attribute of script tag.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Trusting safe values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bypassSecurityTrustHtml</a:t>
            </a:r>
            <a:endParaRPr lang="en-US"/>
          </a:p>
          <a:p>
            <a:endParaRPr lang="en-US"/>
          </a:p>
          <a:p>
            <a:r>
              <a:rPr lang="en-US"/>
              <a:t>bypassSecurityTrustScript</a:t>
            </a:r>
            <a:endParaRPr lang="en-US"/>
          </a:p>
          <a:p>
            <a:endParaRPr lang="en-US"/>
          </a:p>
          <a:p>
            <a:r>
              <a:rPr lang="en-US"/>
              <a:t>bypassSecurityTrustStyle</a:t>
            </a:r>
            <a:endParaRPr lang="en-US"/>
          </a:p>
          <a:p>
            <a:endParaRPr lang="en-US"/>
          </a:p>
          <a:p>
            <a:r>
              <a:rPr lang="en-US"/>
              <a:t>bypassSecurityTrustUrl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7690" y="1932940"/>
            <a:ext cx="11056620" cy="32067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Trusting safe values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0010" y="2529205"/>
            <a:ext cx="9855200" cy="254381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Template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1999615"/>
            <a:ext cx="7348855" cy="74676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sym typeface="+mn-ea"/>
              </a:rPr>
              <a:t>Angular Integration with Java Spring Boot Security</a:t>
            </a:r>
            <a:endParaRPr lang="en-US" sz="2400" b="1">
              <a:solidFill>
                <a:srgbClr val="00B0F0"/>
              </a:solidFill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sz="800"/>
            </a:fld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WPS Presentation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Microsoft Sans Serif</vt:lpstr>
      <vt:lpstr>Arial</vt:lpstr>
      <vt:lpstr>Calibri Light</vt:lpstr>
      <vt:lpstr>Microsoft YaHei</vt:lpstr>
      <vt:lpstr>Arial Unicode MS</vt:lpstr>
      <vt:lpstr>Calibri</vt:lpstr>
      <vt:lpstr>Office Theme</vt:lpstr>
      <vt:lpstr>Using SCSS(Syntactically Awesome Stylesheet)</vt:lpstr>
      <vt:lpstr>PowerPoint 演示文稿</vt:lpstr>
      <vt:lpstr>Using SCSS(Syntactically Awesome Stylesheet)</vt:lpstr>
      <vt:lpstr>PowerPoint 演示文稿</vt:lpstr>
      <vt:lpstr>Angular defines 4 security contexts</vt:lpstr>
      <vt:lpstr>Trusting safe values</vt:lpstr>
      <vt:lpstr>Trusting safe values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Steve Sam</cp:lastModifiedBy>
  <cp:revision>17</cp:revision>
  <dcterms:created xsi:type="dcterms:W3CDTF">2021-11-14T18:18:00Z</dcterms:created>
  <dcterms:modified xsi:type="dcterms:W3CDTF">2023-07-18T17:56:51Z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E64865BEFB1C47D992F4525CD50F01C3</vt:lpwstr>
  </property>
  <property fmtid="{D5CDD505-2E9C-101B-9397-08002B2CF9AE}" pid="3" name="KSOProductBuildVer">
    <vt:lpwstr>1033-11.2.0.11537</vt:lpwstr>
  </property>
</Properties>
</file>