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73" r:id="rId4"/>
    <p:sldId id="264" r:id="rId5"/>
    <p:sldId id="280" r:id="rId6"/>
    <p:sldId id="281" r:id="rId7"/>
    <p:sldId id="286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ngular.io/guide/aot-compiler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ngular.io/guide/build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14 </a:t>
            </a:r>
            <a:r>
              <a:rPr lang="en-US" sz="4000" dirty="0">
                <a:solidFill>
                  <a:srgbClr val="171717"/>
                </a:solidFill>
              </a:rPr>
              <a:t>Deployment</a:t>
            </a:r>
            <a:endParaRPr lang="en-US" sz="4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99314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sym typeface="+mn-ea"/>
              </a:rPr>
              <a:t>Use ngrx store with Angular to perform basic CRUD operations</a:t>
            </a:r>
            <a:endParaRPr lang="en-US" sz="32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465455"/>
            <a:ext cx="1170241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Deploy an Angular App to GitHub Pages (gh-pages)</a:t>
            </a:r>
            <a:endParaRPr lang="en-US" sz="24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9480" y="365125"/>
            <a:ext cx="10434320" cy="58121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13155" y="6247130"/>
            <a:ext cx="8346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Reference:</a:t>
            </a:r>
            <a:r>
              <a:rPr lang="en-US" sz="3200"/>
              <a:t> </a:t>
            </a:r>
            <a:r>
              <a:rPr lang="en-US" sz="3200">
                <a:hlinkClick r:id="rId2" tooltip="" action="ppaction://hlinkfile"/>
              </a:rPr>
              <a:t>https://angular.io/guide/aot-compiler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9620" y="387985"/>
            <a:ext cx="10371455" cy="5789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 Angular Tree Shaking</a:t>
            </a:r>
            <a:endParaRPr lang="en-US" sz="24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1325563"/>
          </a:xfrm>
        </p:spPr>
        <p:txBody>
          <a:bodyPr/>
          <a:p>
            <a:pPr algn="ctr"/>
            <a:r>
              <a:rPr lang="en-US"/>
              <a:t>Angular Bundling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6085" y="1915160"/>
            <a:ext cx="9324975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1325563"/>
          </a:xfrm>
        </p:spPr>
        <p:txBody>
          <a:bodyPr/>
          <a:p>
            <a:pPr algn="ctr"/>
            <a:r>
              <a:rPr lang="en-US"/>
              <a:t>Angular Bundling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1770" y="1704975"/>
            <a:ext cx="7198360" cy="45840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52140" y="1107440"/>
            <a:ext cx="6356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Contents of dist folder</a:t>
            </a:r>
            <a:endParaRPr 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382905" y="6284595"/>
            <a:ext cx="6666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Reference</a:t>
            </a:r>
            <a:r>
              <a:rPr lang="en-US" sz="2000"/>
              <a:t>: </a:t>
            </a:r>
            <a:r>
              <a:rPr lang="en-US" sz="2000">
                <a:hlinkClick r:id="rId2" tooltip="" action="ppaction://hlinkfile"/>
              </a:rPr>
              <a:t>https://angular.io/guide/build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NGRX – Store, Effects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365" y="1856105"/>
            <a:ext cx="9906000" cy="3602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Microsoft Sans Serif</vt:lpstr>
      <vt:lpstr>Arial</vt:lpstr>
      <vt:lpstr>Calibri Light</vt:lpstr>
      <vt:lpstr>Microsoft YaHei</vt:lpstr>
      <vt:lpstr>Arial Unicode MS</vt:lpstr>
      <vt:lpstr>Calibri</vt:lpstr>
      <vt:lpstr>Office Theme</vt:lpstr>
      <vt:lpstr>Angular 14 Security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Angular Bundling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22</cp:revision>
  <dcterms:created xsi:type="dcterms:W3CDTF">2021-11-14T18:18:00Z</dcterms:created>
  <dcterms:modified xsi:type="dcterms:W3CDTF">2023-07-19T17:20:43Z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