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27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6BB3-A839-4B8E-8CE9-508AEF6495A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8E4F-C25E-4166-9795-967A98147FD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3DDB-C952-43F7-99DE-ED219EC1B71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E1F0-75D6-453A-8894-70B8E6E02AD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FE6F-ADB9-414C-8241-589D0BAD450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FACD-1662-4989-95F4-72B64AE1151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3379-143D-4500-B664-1D6B8757AED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1112-2B71-4956-AC77-8EC0D6AF45D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4848-28CD-4D74-A814-7A88BDC9EBE3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3AAC-0EF3-431E-B1A1-DD39CC5F9F1B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5BEE-3E77-4F1E-B77E-6E1C99440EC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4FCF-A906-42A6-A834-890C5B0C1CAE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8E1F0-75D6-453A-8894-70B8E6E02AD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hyperlink" Target="https://material.angular.i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11200" y="2051685"/>
            <a:ext cx="11480165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171717"/>
                </a:solidFill>
              </a:rPr>
              <a:t>Angular </a:t>
            </a:r>
            <a:r>
              <a:rPr lang="en-US" sz="4000" dirty="0">
                <a:solidFill>
                  <a:srgbClr val="171717"/>
                </a:solidFill>
              </a:rPr>
              <a:t>Material UI</a:t>
            </a:r>
            <a:endParaRPr lang="en-US" sz="4000" dirty="0">
              <a:solidFill>
                <a:srgbClr val="171717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75895" y="6290945"/>
            <a:ext cx="64236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 b="1"/>
              <a:t>Reference</a:t>
            </a:r>
            <a:r>
              <a:rPr lang="en-US" sz="3200"/>
              <a:t>: </a:t>
            </a:r>
            <a:r>
              <a:rPr lang="en-US" sz="3200">
                <a:hlinkClick r:id="rId1" tooltip="" action="ppaction://hlinkfile"/>
              </a:rPr>
              <a:t>https://material.angular.io</a:t>
            </a:r>
            <a:endParaRPr lang="en-US" sz="3200"/>
          </a:p>
        </p:txBody>
      </p:sp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7385" y="160655"/>
            <a:ext cx="8035925" cy="61010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03917" y="1907709"/>
            <a:ext cx="1220893" cy="561975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36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36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3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5195" y="768350"/>
            <a:ext cx="7348855" cy="4809490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r>
              <a:rPr lang="en-US" sz="2400" b="1">
                <a:solidFill>
                  <a:srgbClr val="00B0F0"/>
                </a:solidFill>
                <a:sym typeface="+mn-ea"/>
              </a:rPr>
              <a:t>Angular Material Components</a:t>
            </a:r>
            <a:endParaRPr lang="en-US" sz="2400" b="1">
              <a:solidFill>
                <a:srgbClr val="00B0F0"/>
              </a:solidFill>
              <a:sym typeface="+mn-ea"/>
            </a:endParaRPr>
          </a:p>
          <a:p>
            <a:endParaRPr lang="en-US" sz="2400">
              <a:solidFill>
                <a:srgbClr val="00B0F0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1257300" lvl="2" indent="-342900">
              <a:buFont typeface="Wingdings" panose="05000000000000000000" charset="0"/>
              <a:buChar char="Ø"/>
            </a:pPr>
            <a:r>
              <a:rPr lang="en-US" sz="2400">
                <a:solidFill>
                  <a:srgbClr val="00B0F0"/>
                </a:solidFill>
                <a:latin typeface="Arial" panose="020B0604020202020204"/>
                <a:cs typeface="Arial" panose="020B0604020202020204"/>
                <a:sym typeface="+mn-ea"/>
              </a:rPr>
              <a:t>Navigation	</a:t>
            </a:r>
            <a:endParaRPr lang="en-US" sz="2400">
              <a:solidFill>
                <a:srgbClr val="00B0F0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1714500" lvl="3" indent="-342900">
              <a:buFont typeface="Wingdings" panose="05000000000000000000" charset="0"/>
              <a:buChar char="§"/>
            </a:pPr>
            <a:r>
              <a:rPr lang="en-US" sz="2400">
                <a:solidFill>
                  <a:srgbClr val="00B0F0"/>
                </a:solidFill>
                <a:latin typeface="Arial" panose="020B0604020202020204"/>
                <a:cs typeface="Arial" panose="020B0604020202020204"/>
                <a:sym typeface="+mn-ea"/>
              </a:rPr>
              <a:t>Toolbar</a:t>
            </a:r>
            <a:endParaRPr lang="en-US" sz="2400">
              <a:solidFill>
                <a:srgbClr val="00B0F0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1714500" lvl="3" indent="-342900">
              <a:buFont typeface="Wingdings" panose="05000000000000000000" charset="0"/>
              <a:buChar char="§"/>
            </a:pPr>
            <a:r>
              <a:rPr lang="en-US" sz="2400">
                <a:solidFill>
                  <a:srgbClr val="00B0F0"/>
                </a:solidFill>
                <a:latin typeface="Arial" panose="020B0604020202020204"/>
                <a:cs typeface="Arial" panose="020B0604020202020204"/>
                <a:sym typeface="+mn-ea"/>
              </a:rPr>
              <a:t>Menu</a:t>
            </a:r>
            <a:endParaRPr lang="en-US" sz="2400">
              <a:solidFill>
                <a:srgbClr val="00B0F0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lvl="3" indent="0">
              <a:buFont typeface="Wingdings" panose="05000000000000000000" charset="0"/>
              <a:buNone/>
            </a:pPr>
            <a:endParaRPr lang="en-US" sz="2400">
              <a:solidFill>
                <a:srgbClr val="00B0F0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1257300" lvl="2" indent="-342900">
              <a:buFont typeface="Wingdings" panose="05000000000000000000" charset="0"/>
              <a:buChar char="Ø"/>
            </a:pPr>
            <a:r>
              <a:rPr lang="en-US" sz="2400">
                <a:solidFill>
                  <a:srgbClr val="00B0F0"/>
                </a:solidFill>
                <a:latin typeface="Arial" panose="020B0604020202020204"/>
                <a:cs typeface="Arial" panose="020B0604020202020204"/>
                <a:sym typeface="+mn-ea"/>
              </a:rPr>
              <a:t>Form Controls	</a:t>
            </a:r>
            <a:endParaRPr lang="en-US" sz="2400">
              <a:solidFill>
                <a:srgbClr val="00B0F0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1714500" lvl="3" indent="-342900">
              <a:buFont typeface="Wingdings" panose="05000000000000000000" charset="0"/>
              <a:buChar char="§"/>
            </a:pPr>
            <a:r>
              <a:rPr lang="en-US" sz="2400">
                <a:solidFill>
                  <a:srgbClr val="00B0F0"/>
                </a:solidFill>
                <a:latin typeface="Arial" panose="020B0604020202020204"/>
                <a:cs typeface="Arial" panose="020B0604020202020204"/>
                <a:sym typeface="+mn-ea"/>
              </a:rPr>
              <a:t>Form Field</a:t>
            </a:r>
            <a:endParaRPr lang="en-US" sz="2400">
              <a:solidFill>
                <a:srgbClr val="00B0F0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1714500" lvl="3" indent="-342900">
              <a:buFont typeface="Wingdings" panose="05000000000000000000" charset="0"/>
              <a:buChar char="§"/>
            </a:pPr>
            <a:r>
              <a:rPr lang="en-US" sz="2400">
                <a:solidFill>
                  <a:srgbClr val="00B0F0"/>
                </a:solidFill>
                <a:latin typeface="Arial" panose="020B0604020202020204"/>
                <a:cs typeface="Arial" panose="020B0604020202020204"/>
                <a:sym typeface="+mn-ea"/>
              </a:rPr>
              <a:t>Radio Button</a:t>
            </a:r>
            <a:endParaRPr lang="en-US" sz="2400">
              <a:solidFill>
                <a:srgbClr val="00B0F0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1714500" lvl="3" indent="-342900">
              <a:buFont typeface="Wingdings" panose="05000000000000000000" charset="0"/>
              <a:buChar char="§"/>
            </a:pPr>
            <a:endParaRPr lang="en-US" sz="2400">
              <a:solidFill>
                <a:srgbClr val="00B0F0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0" lvl="3" algn="l">
              <a:buClrTx/>
              <a:buSzTx/>
              <a:buFontTx/>
            </a:pPr>
            <a:r>
              <a:rPr lang="en-US" sz="2400" b="1">
                <a:solidFill>
                  <a:srgbClr val="00B0F0"/>
                </a:solidFill>
                <a:sym typeface="+mn-ea"/>
              </a:rPr>
              <a:t>Angular Material CDK</a:t>
            </a:r>
            <a:endParaRPr lang="en-US" sz="2400" b="1">
              <a:solidFill>
                <a:srgbClr val="00B0F0"/>
              </a:solidFill>
              <a:sym typeface="+mn-ea"/>
            </a:endParaRPr>
          </a:p>
          <a:p>
            <a:pPr marL="0" lvl="3" algn="l">
              <a:buClrTx/>
              <a:buSzTx/>
              <a:buFontTx/>
            </a:pPr>
            <a:endParaRPr lang="en-US" sz="2400" b="1">
              <a:solidFill>
                <a:srgbClr val="00B0F0"/>
              </a:solidFill>
              <a:sym typeface="+mn-ea"/>
            </a:endParaRPr>
          </a:p>
          <a:p>
            <a:pPr marL="1714500" lvl="3" indent="-342900">
              <a:buFont typeface="Wingdings" panose="05000000000000000000" charset="0"/>
              <a:buChar char="§"/>
            </a:pPr>
            <a:r>
              <a:rPr lang="en-US" sz="2400">
                <a:solidFill>
                  <a:srgbClr val="00B0F0"/>
                </a:solidFill>
                <a:latin typeface="Arial" panose="020B0604020202020204"/>
                <a:cs typeface="Arial" panose="020B0604020202020204"/>
                <a:sym typeface="+mn-ea"/>
              </a:rPr>
              <a:t>Text Field</a:t>
            </a:r>
            <a:endParaRPr lang="en-US" sz="2400">
              <a:solidFill>
                <a:srgbClr val="00B0F0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sz="800"/>
            </a:fld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WPS Presentation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SimSun</vt:lpstr>
      <vt:lpstr>Wingdings</vt:lpstr>
      <vt:lpstr>Microsoft Sans Serif</vt:lpstr>
      <vt:lpstr>Arial</vt:lpstr>
      <vt:lpstr>Calibri Light</vt:lpstr>
      <vt:lpstr>Microsoft YaHei</vt:lpstr>
      <vt:lpstr>Arial Unicode MS</vt:lpstr>
      <vt:lpstr>Calibri</vt:lpstr>
      <vt:lpstr>Wingdings</vt:lpstr>
      <vt:lpstr>Office Theme</vt:lpstr>
      <vt:lpstr>Angular 14 Security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in Angular</dc:title>
  <dc:creator/>
  <cp:lastModifiedBy>Steve Sam</cp:lastModifiedBy>
  <cp:revision>20</cp:revision>
  <dcterms:created xsi:type="dcterms:W3CDTF">2021-11-14T18:18:00Z</dcterms:created>
  <dcterms:modified xsi:type="dcterms:W3CDTF">2023-07-23T10:28:59Z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E64865BEFB1C47D992F4525CD50F01C3</vt:lpwstr>
  </property>
  <property fmtid="{D5CDD505-2E9C-101B-9397-08002B2CF9AE}" pid="3" name="KSOProductBuildVer">
    <vt:lpwstr>1033-12.2.0.13085</vt:lpwstr>
  </property>
</Properties>
</file>