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73" r:id="rId4"/>
    <p:sldId id="26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2051685"/>
            <a:ext cx="114801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71717"/>
                </a:solidFill>
              </a:rPr>
              <a:t>Angular Chart and Graph Library</a:t>
            </a:r>
            <a:endParaRPr sz="40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843915"/>
            <a:ext cx="10969625" cy="4805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090930"/>
            <a:ext cx="7348855" cy="259334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sym typeface="+mn-ea"/>
              </a:rPr>
              <a:t>Chart.js</a:t>
            </a:r>
            <a:endParaRPr lang="en-US" sz="2400" b="1">
              <a:solidFill>
                <a:srgbClr val="00B0F0"/>
              </a:solidFill>
              <a:sym typeface="+mn-ea"/>
            </a:endParaRPr>
          </a:p>
          <a:p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Integrate Chart.js in Angular	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Ø"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57300" lvl="2" indent="-342900" algn="l">
              <a:buClrTx/>
              <a:buSzTx/>
              <a:buFont typeface="Wingdings" panose="05000000000000000000" charset="0"/>
              <a:buChar char="Ø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Integrate the REST API Form Field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§"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57300" lvl="2" indent="-342900" algn="l">
              <a:buClrTx/>
              <a:buSzTx/>
              <a:buFont typeface="Wingdings" panose="05000000000000000000" charset="0"/>
              <a:buChar char="Ø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Display the Data in the Chart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845310" y="361315"/>
            <a:ext cx="8218805" cy="434975"/>
          </a:xfrm>
          <a:prstGeom prst="rect">
            <a:avLst/>
          </a:prstGeom>
        </p:spPr>
        <p:txBody>
          <a:bodyPr vert="horz" wrap="square" lIns="0" tIns="12700" rIns="0" bIns="0" rtlCol="0" anchor="ctr">
            <a:noAutofit/>
          </a:bodyPr>
          <a:lstStyle/>
          <a:p>
            <a:pPr marL="12700" lvl="0" algn="ctr">
              <a:spcBef>
                <a:spcPts val="100"/>
              </a:spcBef>
              <a:buClrTx/>
              <a:buSzTx/>
              <a:buFontTx/>
            </a:pPr>
            <a:r>
              <a:rPr sz="4000" dirty="0">
                <a:solidFill>
                  <a:srgbClr val="171717"/>
                </a:solidFill>
                <a:latin typeface="+mj-lt"/>
                <a:ea typeface="+mj-ea"/>
                <a:cs typeface="+mj-cs"/>
                <a:sym typeface="+mn-ea"/>
              </a:rPr>
              <a:t>Displaying the charts with static data</a:t>
            </a:r>
            <a:endParaRPr sz="4000" dirty="0">
              <a:solidFill>
                <a:srgbClr val="171717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200150"/>
            <a:ext cx="10747375" cy="4885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" y="783590"/>
            <a:ext cx="12175490" cy="5535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42365" y="361315"/>
            <a:ext cx="10944225" cy="434975"/>
          </a:xfrm>
          <a:prstGeom prst="rect">
            <a:avLst/>
          </a:prstGeom>
        </p:spPr>
        <p:txBody>
          <a:bodyPr vert="horz" wrap="square" lIns="0" tIns="12700" rIns="0" bIns="0" rtlCol="0" anchor="ctr">
            <a:noAutofit/>
          </a:bodyPr>
          <a:lstStyle/>
          <a:p>
            <a:pPr marL="12700" lvl="0" algn="ctr">
              <a:spcBef>
                <a:spcPts val="100"/>
              </a:spcBef>
              <a:buClrTx/>
              <a:buSzTx/>
              <a:buFontTx/>
            </a:pPr>
            <a:r>
              <a:rPr sz="4000" dirty="0">
                <a:solidFill>
                  <a:srgbClr val="171717"/>
                </a:solidFill>
                <a:latin typeface="+mj-lt"/>
                <a:ea typeface="+mj-ea"/>
                <a:cs typeface="+mj-cs"/>
                <a:sym typeface="+mn-ea"/>
              </a:rPr>
              <a:t>Data from the CoinRanking API displayed on the console</a:t>
            </a:r>
            <a:endParaRPr sz="4000" dirty="0">
              <a:solidFill>
                <a:srgbClr val="171717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628775"/>
            <a:ext cx="1219327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42365" y="361315"/>
            <a:ext cx="10944225" cy="434975"/>
          </a:xfrm>
          <a:prstGeom prst="rect">
            <a:avLst/>
          </a:prstGeom>
        </p:spPr>
        <p:txBody>
          <a:bodyPr vert="horz" wrap="square" lIns="0" tIns="12700" rIns="0" bIns="0" rtlCol="0" anchor="ctr">
            <a:noAutofit/>
          </a:bodyPr>
          <a:lstStyle/>
          <a:p>
            <a:pPr marL="12700" lvl="0" algn="ctr">
              <a:spcBef>
                <a:spcPts val="100"/>
              </a:spcBef>
              <a:buClrTx/>
              <a:buSzTx/>
              <a:buFontTx/>
            </a:pPr>
            <a:r>
              <a:rPr sz="4000" dirty="0">
                <a:solidFill>
                  <a:srgbClr val="171717"/>
                </a:solidFill>
                <a:latin typeface="+mj-lt"/>
                <a:ea typeface="+mj-ea"/>
                <a:cs typeface="+mj-cs"/>
                <a:sym typeface="+mn-ea"/>
              </a:rPr>
              <a:t>Final results of the chart</a:t>
            </a:r>
            <a:endParaRPr sz="4000" dirty="0">
              <a:solidFill>
                <a:srgbClr val="171717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1179830"/>
            <a:ext cx="11581130" cy="5307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Presentation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Microsoft Sans Serif</vt:lpstr>
      <vt:lpstr>Arial</vt:lpstr>
      <vt:lpstr>Wingdings</vt:lpstr>
      <vt:lpstr>Calibri Light</vt:lpstr>
      <vt:lpstr>Calibri</vt:lpstr>
      <vt:lpstr>Microsoft YaHei</vt:lpstr>
      <vt:lpstr>Arial Unicode MS</vt:lpstr>
      <vt:lpstr>Office Theme</vt:lpstr>
      <vt:lpstr>Angular Chart and Graph Library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Steve Sam</cp:lastModifiedBy>
  <cp:revision>25</cp:revision>
  <dcterms:created xsi:type="dcterms:W3CDTF">2021-11-14T18:18:00Z</dcterms:created>
  <dcterms:modified xsi:type="dcterms:W3CDTF">2023-07-23T15:34:32Z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1033-12.2.0.13085</vt:lpwstr>
  </property>
</Properties>
</file>