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8" r:id="rId4"/>
    <p:sldId id="265" r:id="rId5"/>
    <p:sldId id="269" r:id="rId6"/>
    <p:sldId id="270" r:id="rId7"/>
    <p:sldId id="27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6BB3-A839-4B8E-8CE9-508AEF6495A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E4F-C25E-4166-9795-967A98147FD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3DDB-C952-43F7-99DE-ED219EC1B7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E1F0-75D6-453A-8894-70B8E6E02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E6F-ADB9-414C-8241-589D0BAD450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FACD-1662-4989-95F4-72B64AE115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3379-143D-4500-B664-1D6B8757AED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1112-2B71-4956-AC77-8EC0D6AF45D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848-28CD-4D74-A814-7A88BDC9EBE3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3AAC-0EF3-431E-B1A1-DD39CC5F9F1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5BEE-3E77-4F1E-B77E-6E1C99440EC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FCF-A906-42A6-A834-890C5B0C1CA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E1F0-75D6-453A-8894-70B8E6E02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1200" y="2051685"/>
            <a:ext cx="1148016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171717"/>
                </a:solidFill>
              </a:rPr>
              <a:t>Using SCSS(Syntactically Awesome Stylesheet)</a:t>
            </a:r>
            <a:endParaRPr sz="4000" dirty="0">
              <a:solidFill>
                <a:srgbClr val="17171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/>
              <a:t>Using SCSS(Syntactically Awesome Stylesheet)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0370" y="1896110"/>
            <a:ext cx="881062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1235" y="497205"/>
            <a:ext cx="10619105" cy="5076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3155" y="181610"/>
            <a:ext cx="9507855" cy="1696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335" y="2007235"/>
            <a:ext cx="6830695" cy="1038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335" y="3045460"/>
            <a:ext cx="4760595" cy="5676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335" y="3742690"/>
            <a:ext cx="5133975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875030" y="443230"/>
            <a:ext cx="10199370" cy="645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0000"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US" sz="4400">
                <a:latin typeface="+mj-lt"/>
                <a:ea typeface="+mj-ea"/>
                <a:cs typeface="+mj-cs"/>
                <a:sym typeface="+mn-ea"/>
              </a:rPr>
              <a:t>Inheriting properties with @extend</a:t>
            </a:r>
            <a:endParaRPr lang="en-US" sz="4400"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90" y="2242820"/>
            <a:ext cx="5608320" cy="23729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890" y="2242820"/>
            <a:ext cx="5608320" cy="23729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875030" y="443230"/>
            <a:ext cx="10199370" cy="645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0000"/>
          </a:bodyPr>
          <a:lstStyle/>
          <a:p>
            <a:pPr lvl="0" algn="ctr">
              <a:lnSpc>
                <a:spcPct val="90000"/>
              </a:lnSpc>
              <a:buClrTx/>
              <a:buSzTx/>
              <a:buFontTx/>
            </a:pPr>
            <a:r>
              <a:rPr lang="en-US" sz="4400">
                <a:latin typeface="+mj-lt"/>
                <a:ea typeface="+mj-ea"/>
                <a:cs typeface="+mj-cs"/>
                <a:sym typeface="+mn-ea"/>
              </a:rPr>
              <a:t>Button Example</a:t>
            </a:r>
            <a:endParaRPr lang="en-US" sz="4400"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45" y="1609090"/>
            <a:ext cx="4714875" cy="454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870" y="1609090"/>
            <a:ext cx="4714875" cy="4540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03917" y="1907709"/>
            <a:ext cx="122089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36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6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5195" y="1999615"/>
            <a:ext cx="7348855" cy="222377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  <a:sym typeface="+mn-ea"/>
              </a:rPr>
              <a:t>Angular 16 Scss Project</a:t>
            </a:r>
            <a:endParaRPr lang="en-US" sz="2400" b="1">
              <a:solidFill>
                <a:srgbClr val="00B0F0"/>
              </a:solidFill>
              <a:sym typeface="+mn-ea"/>
            </a:endParaRPr>
          </a:p>
          <a:p>
            <a:endParaRPr lang="en-US" sz="2400" b="1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Using Variables in Scss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Scss impo</a:t>
            </a: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rts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How to Write a Mixin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Inheriting properties with @extend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sz="800"/>
            </a:fld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WPS Presentation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Microsoft Sans Serif</vt:lpstr>
      <vt:lpstr>Arial</vt:lpstr>
      <vt:lpstr>Calibri Light</vt:lpstr>
      <vt:lpstr>Calibri</vt:lpstr>
      <vt:lpstr>Microsoft YaHei</vt:lpstr>
      <vt:lpstr>Arial Unicode MS</vt:lpstr>
      <vt:lpstr>Calibri</vt:lpstr>
      <vt:lpstr>Office Theme</vt:lpstr>
      <vt:lpstr>Build a Progressive Web App (PWA) with Angular 16</vt:lpstr>
      <vt:lpstr>What is PWA?</vt:lpstr>
      <vt:lpstr>PWA Capabilities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Angular</dc:title>
  <dc:creator/>
  <cp:lastModifiedBy>Steve Sam</cp:lastModifiedBy>
  <cp:revision>14</cp:revision>
  <dcterms:created xsi:type="dcterms:W3CDTF">2021-11-14T18:18:00Z</dcterms:created>
  <dcterms:modified xsi:type="dcterms:W3CDTF">2023-07-17T16:23:48Z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E64865BEFB1C47D992F4525CD50F01C3</vt:lpwstr>
  </property>
  <property fmtid="{D5CDD505-2E9C-101B-9397-08002B2CF9AE}" pid="3" name="KSOProductBuildVer">
    <vt:lpwstr>1033-11.2.0.11537</vt:lpwstr>
  </property>
</Properties>
</file>