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73" r:id="rId3"/>
    <p:sldId id="258" r:id="rId4"/>
    <p:sldId id="274" r:id="rId5"/>
    <p:sldId id="275" r:id="rId6"/>
    <p:sldId id="265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6BB3-A839-4B8E-8CE9-508AEF6495AD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8E4F-C25E-4166-9795-967A98147FD4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3DDB-C952-43F7-99DE-ED219EC1B71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8E1F0-75D6-453A-8894-70B8E6E02ADB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7FE6F-ADB9-414C-8241-589D0BAD450A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FACD-1662-4989-95F4-72B64AE1151F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3379-143D-4500-B664-1D6B8757AED2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1112-2B71-4956-AC77-8EC0D6AF45D3}" type="datetime1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4848-28CD-4D74-A814-7A88BDC9EBE3}" type="datetime1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3AAC-0EF3-431E-B1A1-DD39CC5F9F1B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5BEE-3E77-4F1E-B77E-6E1C99440EC3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FCF-A906-42A6-A834-890C5B0C1CAE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E1F0-75D6-453A-8894-70B8E6E02ADB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secur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1200" y="2051685"/>
            <a:ext cx="114801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171717"/>
                </a:solidFill>
              </a:rPr>
              <a:t>Angular 14 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610" y="365125"/>
            <a:ext cx="7987665" cy="47993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329815" y="5797550"/>
            <a:ext cx="4253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Reference: </a:t>
            </a:r>
            <a:r>
              <a:rPr lang="en-US">
                <a:hlinkClick r:id="rId3" action="ppaction://hlinkfile"/>
              </a:rPr>
              <a:t>https://angular.io/guide/security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Angular DOM Sanitizer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305" y="1776095"/>
            <a:ext cx="10868025" cy="3477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Angular defines 4 security contexts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is used when interpreting a value as HTML, for example when binding to “</a:t>
            </a:r>
            <a:r>
              <a:rPr lang="en-US" dirty="0" err="1"/>
              <a:t>innerHtml</a:t>
            </a:r>
            <a:r>
              <a:rPr lang="en-US" dirty="0"/>
              <a:t>” property of HTML element such as div, paragraph etc.</a:t>
            </a:r>
          </a:p>
          <a:p>
            <a:endParaRPr lang="en-US" dirty="0"/>
          </a:p>
          <a:p>
            <a:r>
              <a:rPr lang="en-US" dirty="0"/>
              <a:t>Style is used when binding CSS into the style property.</a:t>
            </a:r>
          </a:p>
          <a:p>
            <a:endParaRPr lang="en-US" dirty="0"/>
          </a:p>
          <a:p>
            <a:r>
              <a:rPr lang="en-US"/>
              <a:t>URL is used for URL properties such as &lt;a </a:t>
            </a:r>
            <a:r>
              <a:rPr lang="en-US" dirty="0" err="1"/>
              <a:t>href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ResourceURL</a:t>
            </a:r>
            <a:r>
              <a:rPr lang="en-US" dirty="0"/>
              <a:t> is a URL that will be loaded and executed as code for example </a:t>
            </a:r>
            <a:r>
              <a:rPr lang="en-US" dirty="0" err="1"/>
              <a:t>src</a:t>
            </a:r>
            <a:r>
              <a:rPr lang="en-US" dirty="0"/>
              <a:t> attribute of script tag.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Trusting safe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bypassSecurityTrustHtml</a:t>
            </a:r>
          </a:p>
          <a:p>
            <a:endParaRPr lang="en-US"/>
          </a:p>
          <a:p>
            <a:r>
              <a:rPr lang="en-US"/>
              <a:t>bypassSecurityTrustScript</a:t>
            </a:r>
          </a:p>
          <a:p>
            <a:endParaRPr lang="en-US"/>
          </a:p>
          <a:p>
            <a:r>
              <a:rPr lang="en-US"/>
              <a:t>bypassSecurityTrustStyle</a:t>
            </a:r>
          </a:p>
          <a:p>
            <a:endParaRPr lang="en-US"/>
          </a:p>
          <a:p>
            <a:r>
              <a:rPr lang="en-US"/>
              <a:t>bypassSecurityTrustUrl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90" y="1932940"/>
            <a:ext cx="11056620" cy="32067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Trusting safe values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010" y="2529205"/>
            <a:ext cx="9855200" cy="254381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Template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3917" y="1907709"/>
            <a:ext cx="1220893" cy="5619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De</a:t>
            </a:r>
            <a:r>
              <a:rPr sz="3600" spc="-10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3600" spc="5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endParaRPr sz="3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5195" y="1999615"/>
            <a:ext cx="7348855" cy="746760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  <a:sym typeface="+mn-ea"/>
              </a:rPr>
              <a:t>Angular Integration with Java Spring Boot Security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sz="2400">
              <a:solidFill>
                <a:srgbClr val="00B0F0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sz="800"/>
              <a:t>8</a:t>
            </a:fld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Microsoft Sans Serif</vt:lpstr>
      <vt:lpstr>Office Theme</vt:lpstr>
      <vt:lpstr>Angular 14 Security</vt:lpstr>
      <vt:lpstr>PowerPoint Presentation</vt:lpstr>
      <vt:lpstr>Angular DOM Sanitizer</vt:lpstr>
      <vt:lpstr>Angular defines 4 security contexts</vt:lpstr>
      <vt:lpstr>Trusting safe values</vt:lpstr>
      <vt:lpstr>Trusting safe values</vt:lpstr>
      <vt:lpstr>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</dc:title>
  <dc:creator/>
  <cp:lastModifiedBy>Admin</cp:lastModifiedBy>
  <cp:revision>18</cp:revision>
  <dcterms:created xsi:type="dcterms:W3CDTF">2021-11-14T18:18:00Z</dcterms:created>
  <dcterms:modified xsi:type="dcterms:W3CDTF">2023-07-27T05:16:27Z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E64865BEFB1C47D992F4525CD50F01C3</vt:lpwstr>
  </property>
  <property fmtid="{D5CDD505-2E9C-101B-9397-08002B2CF9AE}" pid="3" name="KSOProductBuildVer">
    <vt:lpwstr>1033-11.2.0.11537</vt:lpwstr>
  </property>
</Properties>
</file>