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6BB3-A839-4B8E-8CE9-508AEF6495AD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E4F-C25E-4166-9795-967A98147FD4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3DDB-C952-43F7-99DE-ED219EC1B71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E6F-ADB9-414C-8241-589D0BAD450A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FACD-1662-4989-95F4-72B64AE1151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379-143D-4500-B664-1D6B8757AED2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1112-2B71-4956-AC77-8EC0D6AF45D3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848-28CD-4D74-A814-7A88BDC9EBE3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AAC-0EF3-431E-B1A1-DD39CC5F9F1B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BEE-3E77-4F1E-B77E-6E1C99440EC3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FCF-A906-42A6-A834-890C5B0C1CAE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1F0-75D6-453A-8894-70B8E6E02ADB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1275" y="3267964"/>
            <a:ext cx="45808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OVERVIEW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1715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U</a:t>
            </a:r>
            <a:r>
              <a:rPr sz="4500" spc="-95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-185" dirty="0">
                <a:solidFill>
                  <a:srgbClr val="171717"/>
                </a:solidFill>
              </a:rPr>
              <a:t>e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85" dirty="0">
                <a:solidFill>
                  <a:srgbClr val="171717"/>
                </a:solidFill>
              </a:rPr>
              <a:t>A</a:t>
            </a:r>
            <a:r>
              <a:rPr sz="4500" spc="7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195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857885" y="478155"/>
          <a:ext cx="10920095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67975" imgH="5124450" progId="Paint.Picture">
                  <p:embed/>
                </p:oleObj>
              </mc:Choice>
              <mc:Fallback>
                <p:oleObj r:id="rId2" imgW="10467975" imgH="5124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7885" y="478155"/>
                        <a:ext cx="10920095" cy="551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711835" y="902335"/>
          <a:ext cx="10768330" cy="545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382250" imgH="5257800" progId="Paint.Picture">
                  <p:embed/>
                </p:oleObj>
              </mc:Choice>
              <mc:Fallback>
                <p:oleObj r:id="rId2" imgW="10382250" imgH="52578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835" y="902335"/>
                        <a:ext cx="10768330" cy="545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" y="543560"/>
            <a:ext cx="11634470" cy="5812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945" y="866775"/>
            <a:ext cx="10523855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F258B6-E1EE-C954-40C2-AC89FA39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000125"/>
            <a:ext cx="1034415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891"/>
          <a:stretch/>
        </p:blipFill>
        <p:spPr>
          <a:xfrm>
            <a:off x="594995" y="681355"/>
            <a:ext cx="11001375" cy="52821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Bitmap Image</vt:lpstr>
      <vt:lpstr>Unit Testing in Angular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Stephen Samuels</cp:lastModifiedBy>
  <cp:revision>3</cp:revision>
  <dcterms:created xsi:type="dcterms:W3CDTF">2021-11-14T18:18:08Z</dcterms:created>
  <dcterms:modified xsi:type="dcterms:W3CDTF">2023-06-02T07:16:17Z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1033-11.2.0.10351</vt:lpwstr>
  </property>
</Properties>
</file>