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4154" y="1629770"/>
            <a:ext cx="2123691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1949" y="2338430"/>
            <a:ext cx="9468101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49491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5" dirty="0">
                <a:solidFill>
                  <a:srgbClr val="101010"/>
                </a:solidFill>
              </a:rPr>
              <a:t>Is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235" dirty="0">
                <a:solidFill>
                  <a:srgbClr val="101010"/>
                </a:solidFill>
              </a:rPr>
              <a:t>a</a:t>
            </a:r>
            <a:r>
              <a:rPr sz="4500" spc="-150" dirty="0">
                <a:solidFill>
                  <a:srgbClr val="101010"/>
                </a:solidFill>
              </a:rPr>
              <a:t>t</a:t>
            </a:r>
            <a:r>
              <a:rPr sz="4500" spc="-30" dirty="0">
                <a:solidFill>
                  <a:srgbClr val="101010"/>
                </a:solidFill>
              </a:rPr>
              <a:t>e</a:t>
            </a:r>
            <a:r>
              <a:rPr sz="4500" spc="85" dirty="0">
                <a:solidFill>
                  <a:srgbClr val="101010"/>
                </a:solidFill>
              </a:rPr>
              <a:t>d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00" dirty="0">
                <a:solidFill>
                  <a:srgbClr val="101010"/>
                </a:solidFill>
              </a:rPr>
              <a:t>n</a:t>
            </a:r>
            <a:r>
              <a:rPr sz="4500" spc="-145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r>
              <a:rPr sz="4500" spc="-475" dirty="0">
                <a:solidFill>
                  <a:srgbClr val="101010"/>
                </a:solidFill>
              </a:rPr>
              <a:t> </a:t>
            </a:r>
            <a:r>
              <a:rPr sz="4500" spc="-545" dirty="0">
                <a:solidFill>
                  <a:srgbClr val="101010"/>
                </a:solidFill>
              </a:rPr>
              <a:t>T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215" dirty="0">
                <a:solidFill>
                  <a:srgbClr val="101010"/>
                </a:solidFill>
              </a:rPr>
              <a:t>s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05" dirty="0">
                <a:solidFill>
                  <a:srgbClr val="101010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Introduction</a:t>
            </a:r>
            <a:endParaRPr spc="15" dirty="0"/>
          </a:p>
          <a:p>
            <a:pPr marL="205105">
              <a:lnSpc>
                <a:spcPct val="100000"/>
              </a:lnSpc>
              <a:spcBef>
                <a:spcPts val="1800"/>
              </a:spcBef>
            </a:pPr>
            <a:r>
              <a:rPr spc="70" dirty="0"/>
              <a:t>Pipe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5226810" y="2818490"/>
            <a:ext cx="293433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Mocking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3732" y="1916483"/>
            <a:ext cx="178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nda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73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Isolated</a:t>
            </a:r>
            <a:r>
              <a:rPr spc="-120" dirty="0"/>
              <a:t> </a:t>
            </a:r>
            <a:r>
              <a:rPr spc="-5" dirty="0"/>
              <a:t>tests</a:t>
            </a:r>
            <a:r>
              <a:rPr spc="-114" dirty="0"/>
              <a:t> </a:t>
            </a:r>
            <a:r>
              <a:rPr spc="-20" dirty="0"/>
              <a:t>are</a:t>
            </a:r>
            <a:r>
              <a:rPr spc="-114" dirty="0"/>
              <a:t> </a:t>
            </a:r>
            <a:r>
              <a:rPr spc="20" dirty="0"/>
              <a:t>straightforward</a:t>
            </a:r>
            <a:endParaRPr spc="20" dirty="0"/>
          </a:p>
          <a:p>
            <a:pPr marL="3877310" marR="5080">
              <a:lnSpc>
                <a:spcPct val="100000"/>
              </a:lnSpc>
              <a:spcBef>
                <a:spcPts val="1800"/>
              </a:spcBef>
            </a:pPr>
            <a:r>
              <a:rPr spc="5" dirty="0"/>
              <a:t>Pipes,</a:t>
            </a:r>
            <a:r>
              <a:rPr spc="-130" dirty="0"/>
              <a:t> </a:t>
            </a:r>
            <a:r>
              <a:rPr spc="-20" dirty="0"/>
              <a:t>services,</a:t>
            </a:r>
            <a:r>
              <a:rPr spc="-125" dirty="0"/>
              <a:t> </a:t>
            </a:r>
            <a:r>
              <a:rPr spc="15" dirty="0"/>
              <a:t>and</a:t>
            </a:r>
            <a:r>
              <a:rPr spc="-125" dirty="0"/>
              <a:t> </a:t>
            </a:r>
            <a:r>
              <a:rPr spc="35" dirty="0"/>
              <a:t>components</a:t>
            </a:r>
            <a:r>
              <a:rPr spc="-125" dirty="0"/>
              <a:t> </a:t>
            </a:r>
            <a:r>
              <a:rPr spc="-20" dirty="0"/>
              <a:t>are </a:t>
            </a:r>
            <a:r>
              <a:rPr spc="-830" dirty="0"/>
              <a:t> </a:t>
            </a:r>
            <a:r>
              <a:rPr spc="-20" dirty="0"/>
              <a:t>similar</a:t>
            </a:r>
            <a:endParaRPr spc="-20" dirty="0"/>
          </a:p>
          <a:p>
            <a:pPr marL="387731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Mocking</a:t>
            </a:r>
            <a:r>
              <a:rPr spc="-140" dirty="0"/>
              <a:t> </a:t>
            </a:r>
            <a:r>
              <a:rPr spc="-15" dirty="0"/>
              <a:t>is</a:t>
            </a:r>
            <a:r>
              <a:rPr spc="-140" dirty="0"/>
              <a:t> </a:t>
            </a:r>
            <a:r>
              <a:rPr spc="-5" dirty="0"/>
              <a:t>necessary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</a:rPr>
              <a:t>S</a:t>
            </a:r>
            <a:r>
              <a:rPr sz="3600" spc="-75" dirty="0">
                <a:solidFill>
                  <a:srgbClr val="FFFFFF"/>
                </a:solidFill>
              </a:rPr>
              <a:t>u</a:t>
            </a:r>
            <a:r>
              <a:rPr sz="3600" spc="-105" dirty="0">
                <a:solidFill>
                  <a:srgbClr val="FFFFFF"/>
                </a:solidFill>
              </a:rPr>
              <a:t>mma</a:t>
            </a:r>
            <a:r>
              <a:rPr sz="3600" spc="-50" dirty="0">
                <a:solidFill>
                  <a:srgbClr val="FFFFFF"/>
                </a:solidFill>
              </a:rPr>
              <a:t>r</a:t>
            </a:r>
            <a:r>
              <a:rPr sz="3600" spc="-15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Presentation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Isolated Unit Tests</vt:lpstr>
      <vt:lpstr>Pipe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Isolated Unit Tests</dc:title>
  <dc:creator>Joe Eames</dc:creator>
  <cp:lastModifiedBy>Steve Sam</cp:lastModifiedBy>
  <cp:revision>1</cp:revision>
  <dcterms:created xsi:type="dcterms:W3CDTF">2021-11-15T02:31:46Z</dcterms:created>
  <dcterms:modified xsi:type="dcterms:W3CDTF">2021-11-15T02:31:46Z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2018-05-17T05:30:00Z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2021-11-14T05:30:00Z</vt:filetime>
  </property>
  <property fmtid="{D5CDD505-2E9C-101B-9397-08002B2CF9AE}" pid="5" name="ICV">
    <vt:lpwstr>EB5B9694600A4274BA23511DC4B73574</vt:lpwstr>
  </property>
  <property fmtid="{D5CDD505-2E9C-101B-9397-08002B2CF9AE}" pid="6" name="KSOProductBuildVer">
    <vt:lpwstr>1033-11.2.0.10351</vt:lpwstr>
  </property>
</Properties>
</file>