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69" r:id="rId21"/>
    <p:sldId id="270" r:id="rId22"/>
    <p:sldId id="285" r:id="rId23"/>
    <p:sldId id="286" r:id="rId24"/>
    <p:sldId id="288" r:id="rId25"/>
    <p:sldId id="289" r:id="rId26"/>
    <p:sldId id="271" r:id="rId2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9" autoAdjust="0"/>
  </p:normalViewPr>
  <p:slideViewPr>
    <p:cSldViewPr>
      <p:cViewPr varScale="1">
        <p:scale>
          <a:sx n="44" d="100"/>
          <a:sy n="44" d="100"/>
        </p:scale>
        <p:origin x="876" y="48"/>
      </p:cViewPr>
      <p:guideLst>
        <p:guide orient="horz" pos="288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chrome-stats.com/d/elgalmkoelokbchhkhacckoklkejnhcd/download" TargetMode="External"/><Relationship Id="rId2" Type="http://schemas.openxmlformats.org/officeDocument/2006/relationships/hyperlink" Target="https://augury.rangle.io/pages/guides/index.html" TargetMode="Externa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28638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5400" y="2857500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  <a:endParaRPr spc="-235" dirty="0"/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  <a:endParaRPr spc="-5" dirty="0"/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  <a:endParaRPr spc="-40" dirty="0"/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0198" y="419098"/>
            <a:ext cx="5708650" cy="1598295"/>
          </a:xfrm>
        </p:spPr>
        <p:txBody>
          <a:bodyPr wrap="square"/>
          <a:lstStyle/>
          <a:p>
            <a:pPr algn="ctr"/>
            <a:r>
              <a:rPr lang="en-US"/>
              <a:t>Dependency Injection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270" y="2705100"/>
            <a:ext cx="10838180" cy="1879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9270" y="5676900"/>
            <a:ext cx="1083818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lstStyle/>
          <a:p>
            <a:pPr algn="ctr"/>
            <a:r>
              <a:rPr lang="en-US"/>
              <a:t>AngularJS to Angular Migrations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0200" y="1866900"/>
            <a:ext cx="15034895" cy="7435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p>
            <a:pPr algn="ctr"/>
            <a:r>
              <a:rPr lang="en-US"/>
              <a:t>Working with Augury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120" y="1375410"/>
            <a:ext cx="11172190" cy="72771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895600" y="8877300"/>
            <a:ext cx="15264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Reference: </a:t>
            </a:r>
            <a:r>
              <a:rPr lang="en-US" sz="3200">
                <a:hlinkClick r:id="rId2" action="ppaction://hlinkfile"/>
              </a:rPr>
              <a:t>https://augury.rangle.io/pages/guides/index.html</a:t>
            </a:r>
            <a:r>
              <a:rPr lang="en-US" sz="3200"/>
              <a:t>,</a:t>
            </a:r>
            <a:endParaRPr lang="en-US" sz="3200"/>
          </a:p>
          <a:p>
            <a:r>
              <a:rPr lang="en-US" sz="3200"/>
              <a:t>                    </a:t>
            </a:r>
            <a:r>
              <a:rPr lang="en-US" sz="3200">
                <a:hlinkClick r:id="rId3" action="ppaction://hlinkfile"/>
              </a:rPr>
              <a:t>https://chrome-stats.com/d/elgalmkoelokbchhkhacckoklkejnhcd/download</a:t>
            </a:r>
            <a:endParaRPr 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p>
            <a:pPr algn="ctr"/>
            <a:r>
              <a:rPr lang="en-US"/>
              <a:t>AOT Benefits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485900"/>
            <a:ext cx="12593955" cy="87674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WPS Presentation</Application>
  <PresentationFormat>Custom</PresentationFormat>
  <Paragraphs>188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Microsoft Sans Serif</vt:lpstr>
      <vt:lpstr>Lucida Sans Unicode</vt:lpstr>
      <vt:lpstr>Times New Roman</vt:lpstr>
      <vt:lpstr>Corbel</vt:lpstr>
      <vt:lpstr>Trebuchet MS</vt:lpstr>
      <vt:lpstr>Calibri</vt:lpstr>
      <vt:lpstr>Microsoft YaHei</vt:lpstr>
      <vt:lpstr>Arial Unicode MS</vt:lpstr>
      <vt:lpstr>Office Theme</vt:lpstr>
      <vt:lpstr>Angular: Getting Started</vt:lpstr>
      <vt:lpstr>PowerPoint 演示文稿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演示文稿</vt:lpstr>
      <vt:lpstr>Coding Along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Application Architecture</vt:lpstr>
      <vt:lpstr>First Things First  Introduction to Components</vt:lpstr>
      <vt:lpstr>Dependency Injection</vt:lpstr>
      <vt:lpstr>AngularJS to Angular Migrations</vt:lpstr>
      <vt:lpstr>Working with Augury</vt:lpstr>
      <vt:lpstr>AOT Benefits</vt:lpstr>
      <vt:lpstr>First Things First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Steve Sam</cp:lastModifiedBy>
  <cp:revision>15</cp:revision>
  <dcterms:created xsi:type="dcterms:W3CDTF">2021-07-30T10:59:00Z</dcterms:created>
  <dcterms:modified xsi:type="dcterms:W3CDTF">2023-07-14T15:50:43Z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2021-03-23T09:00:00Z</vt:filetime>
  </property>
  <property fmtid="{D5CDD505-2E9C-101B-9397-08002B2CF9AE}" pid="3" name="LastSaved">
    <vt:filetime>2021-07-31T09:00:00Z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9DBEE781E19444BFB390B632399A17C3</vt:lpwstr>
  </property>
</Properties>
</file>