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7" r:id="rId27"/>
    <p:sldId id="280" r:id="rId28"/>
    <p:sldId id="281" r:id="rId29"/>
    <p:sldId id="282" r:id="rId30"/>
    <p:sldId id="284" r:id="rId31"/>
    <p:sldId id="285" r:id="rId32"/>
    <p:sldId id="286" r:id="rId3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373" y="2855468"/>
            <a:ext cx="15861253" cy="454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3766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40" dirty="0"/>
              <a:t>Building</a:t>
            </a:r>
            <a:r>
              <a:rPr sz="6800" spc="-195" dirty="0"/>
              <a:t> </a:t>
            </a:r>
            <a:r>
              <a:rPr sz="6800" spc="60" dirty="0"/>
              <a:t>Nested</a:t>
            </a:r>
            <a:r>
              <a:rPr sz="6800" spc="-185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79" y="754380"/>
            <a:ext cx="132283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45" dirty="0"/>
              <a:t>Nested</a:t>
            </a:r>
            <a:r>
              <a:rPr spc="-12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3493" y="2178050"/>
            <a:ext cx="6475730" cy="5810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40" y="6321078"/>
            <a:ext cx="872617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35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43" y="2755268"/>
            <a:ext cx="8726170" cy="2339340"/>
          </a:xfrm>
          <a:custGeom>
            <a:avLst/>
            <a:gdLst/>
            <a:ahLst/>
            <a:cxnLst/>
            <a:rect l="l" t="t" r="r" b="b"/>
            <a:pathLst>
              <a:path w="8726170" h="2339340">
                <a:moveTo>
                  <a:pt x="0" y="0"/>
                </a:moveTo>
                <a:lnTo>
                  <a:pt x="8725880" y="0"/>
                </a:lnTo>
                <a:lnTo>
                  <a:pt x="8725880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493" y="2819907"/>
            <a:ext cx="87134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61341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7" y="2171399"/>
            <a:ext cx="4144010" cy="5778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69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70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4437" y="2755269"/>
            <a:ext cx="78092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27965">
              <a:lnSpc>
                <a:spcPts val="341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66116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79" y="754380"/>
            <a:ext cx="132283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45" dirty="0"/>
              <a:t>Nested</a:t>
            </a:r>
            <a:r>
              <a:rPr spc="-12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36817" y="6325361"/>
            <a:ext cx="8716645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&lt;pm-star&gt;&lt;/pm-star&gt;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4438" y="2171399"/>
            <a:ext cx="4144010" cy="5778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69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70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493" y="2178050"/>
            <a:ext cx="6475730" cy="5810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43" y="2755268"/>
            <a:ext cx="8726170" cy="2339340"/>
          </a:xfrm>
          <a:custGeom>
            <a:avLst/>
            <a:gdLst/>
            <a:ahLst/>
            <a:cxnLst/>
            <a:rect l="l" t="t" r="r" b="b"/>
            <a:pathLst>
              <a:path w="8726170" h="2339340">
                <a:moveTo>
                  <a:pt x="0" y="0"/>
                </a:moveTo>
                <a:lnTo>
                  <a:pt x="8725880" y="0"/>
                </a:lnTo>
                <a:lnTo>
                  <a:pt x="8725880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493" y="2819907"/>
            <a:ext cx="87134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61341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8" y="2755269"/>
            <a:ext cx="7761605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80340">
              <a:lnSpc>
                <a:spcPts val="341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6135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10" y="754380"/>
            <a:ext cx="12136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Telling</a:t>
            </a:r>
            <a:r>
              <a:rPr spc="-140" dirty="0"/>
              <a:t> </a:t>
            </a:r>
            <a:r>
              <a:rPr spc="-15" dirty="0"/>
              <a:t>Angular</a:t>
            </a:r>
            <a:r>
              <a:rPr spc="-125" dirty="0"/>
              <a:t> </a:t>
            </a:r>
            <a:r>
              <a:rPr spc="110" dirty="0"/>
              <a:t>About</a:t>
            </a:r>
            <a:r>
              <a:rPr spc="-135" dirty="0"/>
              <a:t> </a:t>
            </a:r>
            <a:r>
              <a:rPr spc="45" dirty="0"/>
              <a:t>Our</a:t>
            </a:r>
            <a:r>
              <a:rPr spc="-125" dirty="0"/>
              <a:t> </a:t>
            </a:r>
            <a:r>
              <a:rPr spc="110" dirty="0"/>
              <a:t>Component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6358" y="1864640"/>
            <a:ext cx="13321030" cy="7470140"/>
            <a:chOff x="426358" y="1864640"/>
            <a:chExt cx="13321030" cy="7470140"/>
          </a:xfrm>
        </p:grpSpPr>
        <p:sp>
          <p:nvSpPr>
            <p:cNvPr id="4" name="object 4"/>
            <p:cNvSpPr/>
            <p:nvPr/>
          </p:nvSpPr>
          <p:spPr>
            <a:xfrm>
              <a:off x="432708" y="1870990"/>
              <a:ext cx="4686300" cy="809625"/>
            </a:xfrm>
            <a:custGeom>
              <a:avLst/>
              <a:gdLst/>
              <a:ahLst/>
              <a:cxnLst/>
              <a:rect l="l" t="t" r="r" b="b"/>
              <a:pathLst>
                <a:path w="4686300" h="809625">
                  <a:moveTo>
                    <a:pt x="4686299" y="0"/>
                  </a:moveTo>
                  <a:lnTo>
                    <a:pt x="0" y="0"/>
                  </a:lnTo>
                  <a:lnTo>
                    <a:pt x="0" y="809244"/>
                  </a:lnTo>
                  <a:lnTo>
                    <a:pt x="4686299" y="809244"/>
                  </a:lnTo>
                  <a:lnTo>
                    <a:pt x="46862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2708" y="1870990"/>
              <a:ext cx="4686300" cy="809625"/>
            </a:xfrm>
            <a:custGeom>
              <a:avLst/>
              <a:gdLst/>
              <a:ahLst/>
              <a:cxnLst/>
              <a:rect l="l" t="t" r="r" b="b"/>
              <a:pathLst>
                <a:path w="4686300" h="809625">
                  <a:moveTo>
                    <a:pt x="0" y="0"/>
                  </a:moveTo>
                  <a:lnTo>
                    <a:pt x="4686299" y="0"/>
                  </a:lnTo>
                  <a:lnTo>
                    <a:pt x="4686299" y="809244"/>
                  </a:lnTo>
                  <a:lnTo>
                    <a:pt x="0" y="8092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2708" y="2680234"/>
              <a:ext cx="13308330" cy="6648450"/>
            </a:xfrm>
            <a:custGeom>
              <a:avLst/>
              <a:gdLst/>
              <a:ahLst/>
              <a:cxnLst/>
              <a:rect l="l" t="t" r="r" b="b"/>
              <a:pathLst>
                <a:path w="13308330" h="6648450">
                  <a:moveTo>
                    <a:pt x="0" y="0"/>
                  </a:moveTo>
                  <a:lnTo>
                    <a:pt x="13307786" y="0"/>
                  </a:lnTo>
                  <a:lnTo>
                    <a:pt x="13307786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2888" y="1687212"/>
            <a:ext cx="11939905" cy="747966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236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'./shared/star.component';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8150" marR="9365615" indent="-425450">
              <a:lnSpc>
                <a:spcPct val="101000"/>
              </a:lnSpc>
              <a:spcBef>
                <a:spcPts val="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9050" marR="7663815">
              <a:lnSpc>
                <a:spcPts val="3290"/>
              </a:lnSpc>
              <a:spcBef>
                <a:spcPts val="2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7781290" indent="-946150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6292215">
              <a:lnSpc>
                <a:spcPts val="3290"/>
              </a:lnSpc>
              <a:spcBef>
                <a:spcPts val="2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1914" y="1900745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4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4" y="7275910"/>
                </a:lnTo>
                <a:lnTo>
                  <a:pt x="87847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1914" y="1900745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7858" y="7943850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7857" y="2653747"/>
            <a:ext cx="8376920" cy="5062220"/>
            <a:chOff x="5047857" y="2653747"/>
            <a:chExt cx="8376920" cy="5062220"/>
          </a:xfrm>
        </p:grpSpPr>
        <p:sp>
          <p:nvSpPr>
            <p:cNvPr id="6" name="object 6"/>
            <p:cNvSpPr/>
            <p:nvPr/>
          </p:nvSpPr>
          <p:spPr>
            <a:xfrm>
              <a:off x="5047857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8376563" y="0"/>
                  </a:moveTo>
                  <a:lnTo>
                    <a:pt x="0" y="0"/>
                  </a:lnTo>
                  <a:lnTo>
                    <a:pt x="0" y="5062138"/>
                  </a:lnTo>
                  <a:lnTo>
                    <a:pt x="8376563" y="5062138"/>
                  </a:lnTo>
                  <a:lnTo>
                    <a:pt x="837656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39720" y="3815090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39720" y="3815090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42891" y="754380"/>
            <a:ext cx="9605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45" dirty="0"/>
              <a:t>Nested</a:t>
            </a:r>
            <a:r>
              <a:rPr spc="-13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8972" y="4521408"/>
            <a:ext cx="5725160" cy="2123440"/>
            <a:chOff x="5178972" y="4521408"/>
            <a:chExt cx="5725160" cy="2123440"/>
          </a:xfrm>
        </p:grpSpPr>
        <p:sp>
          <p:nvSpPr>
            <p:cNvPr id="12" name="object 12"/>
            <p:cNvSpPr/>
            <p:nvPr/>
          </p:nvSpPr>
          <p:spPr>
            <a:xfrm>
              <a:off x="7194842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94842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78971" y="4686248"/>
              <a:ext cx="2453640" cy="1849120"/>
            </a:xfrm>
            <a:custGeom>
              <a:avLst/>
              <a:gdLst/>
              <a:ahLst/>
              <a:cxnLst/>
              <a:rect l="l" t="t" r="r" b="b"/>
              <a:pathLst>
                <a:path w="2453640" h="1849120">
                  <a:moveTo>
                    <a:pt x="2406535" y="1809826"/>
                  </a:moveTo>
                  <a:lnTo>
                    <a:pt x="2368486" y="1025410"/>
                  </a:lnTo>
                  <a:lnTo>
                    <a:pt x="1690268" y="1367066"/>
                  </a:lnTo>
                  <a:lnTo>
                    <a:pt x="1666328" y="1121905"/>
                  </a:lnTo>
                  <a:lnTo>
                    <a:pt x="1021524" y="1444244"/>
                  </a:lnTo>
                  <a:lnTo>
                    <a:pt x="1019340" y="1243558"/>
                  </a:lnTo>
                  <a:lnTo>
                    <a:pt x="0" y="1771726"/>
                  </a:lnTo>
                  <a:lnTo>
                    <a:pt x="1027734" y="1677225"/>
                  </a:lnTo>
                  <a:lnTo>
                    <a:pt x="1039329" y="1846580"/>
                  </a:lnTo>
                  <a:lnTo>
                    <a:pt x="1705914" y="1686394"/>
                  </a:lnTo>
                  <a:lnTo>
                    <a:pt x="1703870" y="1848802"/>
                  </a:lnTo>
                  <a:lnTo>
                    <a:pt x="2406535" y="1809826"/>
                  </a:lnTo>
                  <a:close/>
                </a:path>
                <a:path w="2453640" h="1849120">
                  <a:moveTo>
                    <a:pt x="2453297" y="528751"/>
                  </a:moveTo>
                  <a:lnTo>
                    <a:pt x="1924545" y="0"/>
                  </a:lnTo>
                  <a:lnTo>
                    <a:pt x="1924545" y="264375"/>
                  </a:lnTo>
                  <a:lnTo>
                    <a:pt x="381825" y="264375"/>
                  </a:lnTo>
                  <a:lnTo>
                    <a:pt x="381825" y="793115"/>
                  </a:lnTo>
                  <a:lnTo>
                    <a:pt x="1924545" y="793115"/>
                  </a:lnTo>
                  <a:lnTo>
                    <a:pt x="1924545" y="1057490"/>
                  </a:lnTo>
                  <a:lnTo>
                    <a:pt x="2453297" y="52875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47857" y="2653747"/>
            <a:ext cx="8376920" cy="5062220"/>
          </a:xfrm>
          <a:prstGeom prst="rect">
            <a:avLst/>
          </a:prstGeom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354705">
              <a:lnSpc>
                <a:spcPct val="100000"/>
              </a:lnSpc>
              <a:spcBef>
                <a:spcPts val="24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5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tabLst>
                <a:tab pos="6048375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r>
              <a:rPr sz="2800" spc="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500" b="1" spc="37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500" b="1" spc="-82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2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	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164840">
              <a:lnSpc>
                <a:spcPts val="3430"/>
              </a:lnSpc>
              <a:spcBef>
                <a:spcPts val="125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935990">
              <a:lnSpc>
                <a:spcPts val="3430"/>
              </a:lnSpc>
            </a:pP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" panose="020B0604020202020204"/>
              <a:cs typeface="Arial" panose="020B0604020202020204"/>
            </a:endParaRPr>
          </a:p>
          <a:p>
            <a:pPr marL="807085">
              <a:lnSpc>
                <a:spcPct val="100000"/>
              </a:lnSpc>
            </a:pPr>
            <a:r>
              <a:rPr sz="30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53" y="754380"/>
            <a:ext cx="150234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14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85" dirty="0"/>
              <a:t>(</a:t>
            </a:r>
            <a:r>
              <a:rPr spc="-85" dirty="0">
                <a:latin typeface="Courier New" panose="02070309020205020404"/>
                <a:cs typeface="Courier New" panose="02070309020205020404"/>
              </a:rPr>
              <a:t>@Input</a:t>
            </a:r>
            <a:r>
              <a:rPr spc="-85" dirty="0"/>
              <a:t>)</a:t>
            </a:r>
            <a:endParaRPr spc="-85" dirty="0"/>
          </a:p>
        </p:txBody>
      </p:sp>
      <p:grpSp>
        <p:nvGrpSpPr>
          <p:cNvPr id="3" name="object 3"/>
          <p:cNvGrpSpPr/>
          <p:nvPr/>
        </p:nvGrpSpPr>
        <p:grpSpPr>
          <a:xfrm>
            <a:off x="4753428" y="1943834"/>
            <a:ext cx="8797925" cy="7289165"/>
            <a:chOff x="4753428" y="1943834"/>
            <a:chExt cx="8797925" cy="7289165"/>
          </a:xfrm>
        </p:grpSpPr>
        <p:sp>
          <p:nvSpPr>
            <p:cNvPr id="4" name="object 4"/>
            <p:cNvSpPr/>
            <p:nvPr/>
          </p:nvSpPr>
          <p:spPr>
            <a:xfrm>
              <a:off x="4759778" y="1950184"/>
              <a:ext cx="8785225" cy="7276465"/>
            </a:xfrm>
            <a:custGeom>
              <a:avLst/>
              <a:gdLst/>
              <a:ahLst/>
              <a:cxnLst/>
              <a:rect l="l" t="t" r="r" b="b"/>
              <a:pathLst>
                <a:path w="8785225" h="7276465">
                  <a:moveTo>
                    <a:pt x="8784771" y="0"/>
                  </a:moveTo>
                  <a:lnTo>
                    <a:pt x="0" y="0"/>
                  </a:lnTo>
                  <a:lnTo>
                    <a:pt x="0" y="7275910"/>
                  </a:lnTo>
                  <a:lnTo>
                    <a:pt x="8784771" y="7275910"/>
                  </a:lnTo>
                  <a:lnTo>
                    <a:pt x="87847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59778" y="1950184"/>
              <a:ext cx="8785225" cy="7276465"/>
            </a:xfrm>
            <a:custGeom>
              <a:avLst/>
              <a:gdLst/>
              <a:ahLst/>
              <a:cxnLst/>
              <a:rect l="l" t="t" r="r" b="b"/>
              <a:pathLst>
                <a:path w="8785225" h="7276465">
                  <a:moveTo>
                    <a:pt x="0" y="0"/>
                  </a:moveTo>
                  <a:lnTo>
                    <a:pt x="8784771" y="0"/>
                  </a:lnTo>
                  <a:lnTo>
                    <a:pt x="8784771" y="7275911"/>
                  </a:lnTo>
                  <a:lnTo>
                    <a:pt x="0" y="727591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2852" y="2679701"/>
            <a:ext cx="8376284" cy="5042535"/>
            <a:chOff x="4962852" y="2679701"/>
            <a:chExt cx="8376284" cy="5042535"/>
          </a:xfrm>
        </p:grpSpPr>
        <p:sp>
          <p:nvSpPr>
            <p:cNvPr id="8" name="object 8"/>
            <p:cNvSpPr/>
            <p:nvPr/>
          </p:nvSpPr>
          <p:spPr>
            <a:xfrm>
              <a:off x="4969202" y="2686051"/>
              <a:ext cx="8363584" cy="5029835"/>
            </a:xfrm>
            <a:custGeom>
              <a:avLst/>
              <a:gdLst/>
              <a:ahLst/>
              <a:cxnLst/>
              <a:rect l="l" t="t" r="r" b="b"/>
              <a:pathLst>
                <a:path w="8363584" h="5029834">
                  <a:moveTo>
                    <a:pt x="8363079" y="0"/>
                  </a:moveTo>
                  <a:lnTo>
                    <a:pt x="0" y="0"/>
                  </a:lnTo>
                  <a:lnTo>
                    <a:pt x="0" y="5029654"/>
                  </a:lnTo>
                  <a:lnTo>
                    <a:pt x="8363079" y="5029654"/>
                  </a:lnTo>
                  <a:lnTo>
                    <a:pt x="836307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9202" y="2686051"/>
              <a:ext cx="8363584" cy="5029835"/>
            </a:xfrm>
            <a:custGeom>
              <a:avLst/>
              <a:gdLst/>
              <a:ahLst/>
              <a:cxnLst/>
              <a:rect l="l" t="t" r="r" b="b"/>
              <a:pathLst>
                <a:path w="8363584" h="5029834">
                  <a:moveTo>
                    <a:pt x="0" y="0"/>
                  </a:moveTo>
                  <a:lnTo>
                    <a:pt x="8363075" y="0"/>
                  </a:lnTo>
                  <a:lnTo>
                    <a:pt x="8363075" y="5029655"/>
                  </a:lnTo>
                  <a:lnTo>
                    <a:pt x="0" y="50296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33562" y="1971547"/>
            <a:ext cx="404939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R="5715" algn="ctr">
              <a:lnSpc>
                <a:spcPct val="100000"/>
              </a:lnSpc>
              <a:spcBef>
                <a:spcPts val="218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91715" y="4965049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49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146576" y="4090923"/>
            <a:ext cx="2141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3543" y="4078732"/>
            <a:ext cx="2194560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5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6687" y="3583939"/>
            <a:ext cx="3547745" cy="211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R="26670" algn="ctr">
              <a:lnSpc>
                <a:spcPct val="100000"/>
              </a:lnSpc>
              <a:spcBef>
                <a:spcPts val="98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84" y="754380"/>
            <a:ext cx="14755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2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95" dirty="0"/>
              <a:t>(@Input)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9564437" y="2209223"/>
            <a:ext cx="4144010" cy="5969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8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67" y="2178050"/>
            <a:ext cx="6466205" cy="5905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17" y="2775053"/>
            <a:ext cx="873633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62992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4437" y="2812426"/>
            <a:ext cx="81140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53276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965960" indent="-42545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@Input()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7" y="6301713"/>
            <a:ext cx="87363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&lt;pm-star&gt;&lt;/pm-star&gt;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84" y="754380"/>
            <a:ext cx="14755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2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95" dirty="0"/>
              <a:t>(@Input)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9564437" y="2209223"/>
            <a:ext cx="4144010" cy="5969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8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67" y="2178050"/>
            <a:ext cx="6466205" cy="5905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18" y="6321078"/>
            <a:ext cx="890778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7" y="277505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7" y="2812426"/>
            <a:ext cx="81140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53276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965960" indent="-42545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@Input()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486" y="696468"/>
            <a:ext cx="9217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5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70" dirty="0"/>
              <a:t>(</a:t>
            </a:r>
            <a:r>
              <a:rPr spc="-70" dirty="0">
                <a:latin typeface="Courier New" panose="02070309020205020404"/>
                <a:cs typeface="Courier New" panose="02070309020205020404"/>
              </a:rPr>
              <a:t>@Output</a:t>
            </a:r>
            <a:r>
              <a:rPr spc="-70" dirty="0"/>
              <a:t>)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4759778" y="1950184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1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1" y="7275910"/>
                </a:lnTo>
                <a:lnTo>
                  <a:pt x="878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9778" y="1950184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49370" y="2679700"/>
            <a:ext cx="8389620" cy="5041900"/>
            <a:chOff x="4949370" y="2679700"/>
            <a:chExt cx="8389620" cy="5041900"/>
          </a:xfrm>
        </p:grpSpPr>
        <p:sp>
          <p:nvSpPr>
            <p:cNvPr id="7" name="object 7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8376561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376561" y="5029200"/>
                  </a:lnTo>
                  <a:lnTo>
                    <a:pt x="837656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0" y="0"/>
                  </a:moveTo>
                  <a:lnTo>
                    <a:pt x="8376557" y="0"/>
                  </a:lnTo>
                  <a:lnTo>
                    <a:pt x="8376557" y="5029200"/>
                  </a:lnTo>
                  <a:lnTo>
                    <a:pt x="0" y="502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10813" y="2706116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1" name="object 11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5" name="object 15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1715" y="4794665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50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46576" y="4090923"/>
            <a:ext cx="2139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3543" y="4078732"/>
            <a:ext cx="21945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0874" y="5916185"/>
            <a:ext cx="2673350" cy="841375"/>
          </a:xfrm>
          <a:custGeom>
            <a:avLst/>
            <a:gdLst/>
            <a:ahLst/>
            <a:cxnLst/>
            <a:rect l="l" t="t" r="r" b="b"/>
            <a:pathLst>
              <a:path w="2673350" h="841375">
                <a:moveTo>
                  <a:pt x="2600237" y="0"/>
                </a:moveTo>
                <a:lnTo>
                  <a:pt x="1860652" y="333382"/>
                </a:lnTo>
                <a:lnTo>
                  <a:pt x="1824515" y="74239"/>
                </a:lnTo>
                <a:lnTo>
                  <a:pt x="1121263" y="388579"/>
                </a:lnTo>
                <a:lnTo>
                  <a:pt x="1111007" y="177125"/>
                </a:lnTo>
                <a:lnTo>
                  <a:pt x="0" y="693633"/>
                </a:lnTo>
                <a:lnTo>
                  <a:pt x="1137241" y="634206"/>
                </a:lnTo>
                <a:lnTo>
                  <a:pt x="1156729" y="813027"/>
                </a:lnTo>
                <a:lnTo>
                  <a:pt x="1890485" y="670322"/>
                </a:lnTo>
                <a:lnTo>
                  <a:pt x="1894545" y="841297"/>
                </a:lnTo>
                <a:lnTo>
                  <a:pt x="2673085" y="827657"/>
                </a:lnTo>
                <a:lnTo>
                  <a:pt x="26002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63799" y="6159500"/>
            <a:ext cx="131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6687" y="3583939"/>
            <a:ext cx="354774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16940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41680">
              <a:lnSpc>
                <a:spcPts val="415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8523" y="5958332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355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1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events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0" y="0"/>
            <a:ext cx="154305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0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43150"/>
            <a:ext cx="8799830" cy="449389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3" y="7315200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228604" y="7918704"/>
            <a:ext cx="891540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7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2" y="1714500"/>
            <a:ext cx="645795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7315200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1" y="7918704"/>
            <a:ext cx="891540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7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2600" y="803050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8032308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18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4" y="717053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3" y="7774039"/>
            <a:ext cx="8915400" cy="2339340"/>
          </a:xfrm>
          <a:custGeom>
            <a:avLst/>
            <a:gdLst/>
            <a:ahLst/>
            <a:cxnLst/>
            <a:rect l="l" t="t" r="r" b="b"/>
            <a:pathLst>
              <a:path w="8915400" h="2339340">
                <a:moveTo>
                  <a:pt x="0" y="0"/>
                </a:moveTo>
                <a:lnTo>
                  <a:pt x="8915396" y="0"/>
                </a:lnTo>
                <a:lnTo>
                  <a:pt x="8915396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483" y="7839964"/>
            <a:ext cx="831151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6615" marR="5080" indent="-191452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725">
              <a:lnSpc>
                <a:spcPts val="3200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4" y="717053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2600" y="803099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18" y="2317703"/>
            <a:ext cx="8907780" cy="32010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43915" indent="-425450">
              <a:lnSpc>
                <a:spcPts val="341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onNotify(message: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3" y="7774039"/>
            <a:ext cx="8915400" cy="2339340"/>
          </a:xfrm>
          <a:custGeom>
            <a:avLst/>
            <a:gdLst/>
            <a:ahLst/>
            <a:cxnLst/>
            <a:rect l="l" t="t" r="r" b="b"/>
            <a:pathLst>
              <a:path w="8915400" h="2339340">
                <a:moveTo>
                  <a:pt x="0" y="0"/>
                </a:moveTo>
                <a:lnTo>
                  <a:pt x="8915396" y="0"/>
                </a:lnTo>
                <a:lnTo>
                  <a:pt x="8915396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483" y="7839964"/>
            <a:ext cx="831151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6615" marR="5080" indent="-191452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725">
              <a:lnSpc>
                <a:spcPts val="3200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696468"/>
            <a:ext cx="10919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Nest-able</a:t>
            </a:r>
            <a:r>
              <a:rPr spc="-155" dirty="0"/>
              <a:t> </a:t>
            </a:r>
            <a:r>
              <a:rPr spc="70" dirty="0"/>
              <a:t>Component's</a:t>
            </a:r>
            <a:r>
              <a:rPr spc="-150" dirty="0"/>
              <a:t> </a:t>
            </a:r>
            <a:r>
              <a:rPr spc="10" dirty="0"/>
              <a:t>Public</a:t>
            </a:r>
            <a:r>
              <a:rPr spc="-150" dirty="0"/>
              <a:t> </a:t>
            </a:r>
            <a:r>
              <a:rPr spc="-275" dirty="0"/>
              <a:t>API</a:t>
            </a:r>
            <a:endParaRPr spc="-275" dirty="0"/>
          </a:p>
        </p:txBody>
      </p:sp>
      <p:sp>
        <p:nvSpPr>
          <p:cNvPr id="3" name="object 3"/>
          <p:cNvSpPr/>
          <p:nvPr/>
        </p:nvSpPr>
        <p:spPr>
          <a:xfrm>
            <a:off x="4759778" y="1950184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1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1" y="7275910"/>
                </a:lnTo>
                <a:lnTo>
                  <a:pt x="878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9778" y="1950184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49370" y="2679700"/>
            <a:ext cx="8389620" cy="5041900"/>
            <a:chOff x="4949370" y="2679700"/>
            <a:chExt cx="8389620" cy="5041900"/>
          </a:xfrm>
        </p:grpSpPr>
        <p:sp>
          <p:nvSpPr>
            <p:cNvPr id="7" name="object 7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8376561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376561" y="5029200"/>
                  </a:lnTo>
                  <a:lnTo>
                    <a:pt x="837656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0" y="0"/>
                  </a:moveTo>
                  <a:lnTo>
                    <a:pt x="8376557" y="0"/>
                  </a:lnTo>
                  <a:lnTo>
                    <a:pt x="8376557" y="5029200"/>
                  </a:lnTo>
                  <a:lnTo>
                    <a:pt x="0" y="502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10813" y="2706116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1" name="object 11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5" name="object 15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1715" y="4794665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50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46576" y="4090923"/>
            <a:ext cx="2139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3543" y="4078732"/>
            <a:ext cx="21945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0874" y="5916185"/>
            <a:ext cx="2673350" cy="841375"/>
          </a:xfrm>
          <a:custGeom>
            <a:avLst/>
            <a:gdLst/>
            <a:ahLst/>
            <a:cxnLst/>
            <a:rect l="l" t="t" r="r" b="b"/>
            <a:pathLst>
              <a:path w="2673350" h="841375">
                <a:moveTo>
                  <a:pt x="2600237" y="0"/>
                </a:moveTo>
                <a:lnTo>
                  <a:pt x="1860652" y="333382"/>
                </a:lnTo>
                <a:lnTo>
                  <a:pt x="1824515" y="74239"/>
                </a:lnTo>
                <a:lnTo>
                  <a:pt x="1121263" y="388579"/>
                </a:lnTo>
                <a:lnTo>
                  <a:pt x="1111007" y="177125"/>
                </a:lnTo>
                <a:lnTo>
                  <a:pt x="0" y="693633"/>
                </a:lnTo>
                <a:lnTo>
                  <a:pt x="1137241" y="634206"/>
                </a:lnTo>
                <a:lnTo>
                  <a:pt x="1156729" y="813027"/>
                </a:lnTo>
                <a:lnTo>
                  <a:pt x="1890485" y="670322"/>
                </a:lnTo>
                <a:lnTo>
                  <a:pt x="1894545" y="841297"/>
                </a:lnTo>
                <a:lnTo>
                  <a:pt x="2673085" y="827657"/>
                </a:lnTo>
                <a:lnTo>
                  <a:pt x="26002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63799" y="6159500"/>
            <a:ext cx="131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6687" y="3583939"/>
            <a:ext cx="354774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16940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41680">
              <a:lnSpc>
                <a:spcPts val="415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8523" y="5958332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2782550" cy="861695"/>
          </a:xfrm>
        </p:spPr>
        <p:txBody>
          <a:bodyPr wrap="square"/>
          <a:p>
            <a:pPr algn="ctr"/>
            <a:r>
              <a:rPr lang="en-US"/>
              <a:t>ViewChild and ContentChild in Angular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151630" y="2171700"/>
            <a:ext cx="10118090" cy="659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764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92500"/>
            <a:ext cx="696150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735" y="6070377"/>
            <a:ext cx="7877175" cy="1662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62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790"/>
              </a:lnSpc>
            </a:pP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r>
              <a:rPr sz="3200" b="1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number;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764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02483"/>
            <a:ext cx="1377886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36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32585">
              <a:lnSpc>
                <a:spcPct val="162000"/>
              </a:lnSpc>
              <a:spcBef>
                <a:spcPts val="115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Attached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EventEmitter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generic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EventEmitter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646" y="6895378"/>
            <a:ext cx="13437869" cy="21545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805"/>
              </a:lnSpc>
            </a:pP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32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53923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EventEmitter&lt;string&gt;();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223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835">
              <a:lnSpc>
                <a:spcPts val="4310"/>
              </a:lnSpc>
              <a:spcBef>
                <a:spcPts val="100"/>
              </a:spcBef>
            </a:pPr>
            <a:r>
              <a:rPr spc="-55" dirty="0"/>
              <a:t>Use</a:t>
            </a:r>
            <a:r>
              <a:rPr spc="-85" dirty="0"/>
              <a:t> </a:t>
            </a:r>
            <a:r>
              <a:rPr spc="110" dirty="0"/>
              <a:t>the</a:t>
            </a:r>
            <a:r>
              <a:rPr spc="-80" dirty="0"/>
              <a:t> </a:t>
            </a:r>
            <a:r>
              <a:rPr spc="35" dirty="0"/>
              <a:t>directive</a:t>
            </a:r>
            <a:endParaRPr spc="35" dirty="0"/>
          </a:p>
          <a:p>
            <a:pPr marL="365633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3655695" algn="l"/>
                <a:tab pos="3655695" algn="l"/>
              </a:tabLst>
            </a:pPr>
            <a:r>
              <a:rPr spc="20" dirty="0"/>
              <a:t>Directive</a:t>
            </a:r>
            <a:r>
              <a:rPr spc="-65" dirty="0"/>
              <a:t> </a:t>
            </a:r>
            <a:r>
              <a:rPr spc="-5" dirty="0"/>
              <a:t>name</a:t>
            </a:r>
            <a:r>
              <a:rPr spc="-65" dirty="0"/>
              <a:t> </a:t>
            </a:r>
            <a:r>
              <a:rPr spc="60" dirty="0"/>
              <a:t>-&gt;</a:t>
            </a:r>
            <a:r>
              <a:rPr spc="-70" dirty="0"/>
              <a:t> </a:t>
            </a:r>
            <a:r>
              <a:rPr spc="30" dirty="0"/>
              <a:t>nested</a:t>
            </a:r>
            <a:r>
              <a:rPr spc="-70" dirty="0"/>
              <a:t> </a:t>
            </a:r>
            <a:r>
              <a:rPr spc="-5" dirty="0"/>
              <a:t>component's</a:t>
            </a:r>
            <a:r>
              <a:rPr spc="-60" dirty="0"/>
              <a:t> </a:t>
            </a:r>
            <a:r>
              <a:rPr spc="10" dirty="0"/>
              <a:t>selector</a:t>
            </a:r>
            <a:endParaRPr spc="10" dirty="0"/>
          </a:p>
          <a:p>
            <a:pPr marL="2870835">
              <a:lnSpc>
                <a:spcPct val="100000"/>
              </a:lnSpc>
              <a:spcBef>
                <a:spcPts val="268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25" dirty="0"/>
              <a:t>property</a:t>
            </a:r>
            <a:r>
              <a:rPr spc="-70" dirty="0"/>
              <a:t> </a:t>
            </a:r>
            <a:r>
              <a:rPr spc="-15" dirty="0"/>
              <a:t>binding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0" dirty="0"/>
              <a:t>pass</a:t>
            </a:r>
            <a:r>
              <a:rPr spc="-6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30" dirty="0"/>
              <a:t>nested</a:t>
            </a:r>
            <a:r>
              <a:rPr spc="-65" dirty="0"/>
              <a:t> </a:t>
            </a:r>
            <a:r>
              <a:rPr spc="25" dirty="0"/>
              <a:t>component</a:t>
            </a:r>
            <a:endParaRPr spc="25" dirty="0"/>
          </a:p>
          <a:p>
            <a:pPr marL="2863215" marR="824230" indent="7620">
              <a:lnSpc>
                <a:spcPts val="4300"/>
              </a:lnSpc>
              <a:spcBef>
                <a:spcPts val="282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80" dirty="0"/>
              <a:t>event</a:t>
            </a:r>
            <a:r>
              <a:rPr spc="-60" dirty="0"/>
              <a:t> </a:t>
            </a:r>
            <a:r>
              <a:rPr spc="-15" dirty="0"/>
              <a:t>binding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30" dirty="0"/>
              <a:t>respond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5" dirty="0"/>
              <a:t>events</a:t>
            </a:r>
            <a:r>
              <a:rPr spc="-60" dirty="0"/>
              <a:t> </a:t>
            </a:r>
            <a:r>
              <a:rPr spc="-30" dirty="0"/>
              <a:t>from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30" dirty="0"/>
              <a:t>nested </a:t>
            </a:r>
            <a:r>
              <a:rPr spc="-985" dirty="0"/>
              <a:t> </a:t>
            </a:r>
            <a:r>
              <a:rPr spc="25" dirty="0"/>
              <a:t>component</a:t>
            </a:r>
            <a:endParaRPr spc="25" dirty="0"/>
          </a:p>
          <a:p>
            <a:pPr marL="3655695" marR="643890" indent="-433070">
              <a:lnSpc>
                <a:spcPts val="43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3655695" algn="l"/>
                <a:tab pos="3655695" algn="l"/>
              </a:tabLst>
            </a:pPr>
            <a:r>
              <a:rPr spc="-55" dirty="0"/>
              <a:t>Use</a:t>
            </a:r>
            <a:r>
              <a:rPr spc="-60" dirty="0"/>
              <a:t> </a:t>
            </a:r>
            <a:r>
              <a:rPr spc="90" dirty="0"/>
              <a:t>$event</a:t>
            </a:r>
            <a:r>
              <a:rPr spc="-6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50" dirty="0"/>
              <a:t>access</a:t>
            </a:r>
            <a:r>
              <a:rPr spc="-6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80" dirty="0"/>
              <a:t>event</a:t>
            </a:r>
            <a:r>
              <a:rPr spc="-60" dirty="0"/>
              <a:t> </a:t>
            </a:r>
            <a:r>
              <a:rPr spc="30" dirty="0"/>
              <a:t>data</a:t>
            </a:r>
            <a:r>
              <a:rPr spc="-65" dirty="0"/>
              <a:t> passed </a:t>
            </a:r>
            <a:r>
              <a:rPr spc="-30" dirty="0"/>
              <a:t>from</a:t>
            </a:r>
            <a:r>
              <a:rPr spc="-7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30" dirty="0"/>
              <a:t>nested</a:t>
            </a:r>
            <a:r>
              <a:rPr spc="-70" dirty="0"/>
              <a:t> </a:t>
            </a:r>
            <a:r>
              <a:rPr spc="25" dirty="0"/>
              <a:t>component</a:t>
            </a:r>
            <a:endParaRPr spc="25" dirty="0"/>
          </a:p>
        </p:txBody>
      </p:sp>
      <p:sp>
        <p:nvSpPr>
          <p:cNvPr id="9" name="object 9"/>
          <p:cNvSpPr txBox="1"/>
          <p:nvPr/>
        </p:nvSpPr>
        <p:spPr>
          <a:xfrm>
            <a:off x="3899646" y="7462192"/>
            <a:ext cx="10003155" cy="166243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382520" marR="522605" indent="-2200275">
              <a:lnSpc>
                <a:spcPts val="3820"/>
              </a:lnSpc>
              <a:spcBef>
                <a:spcPts val="7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66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0" y="754380"/>
            <a:ext cx="63506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918872" y="3196389"/>
            <a:ext cx="5997575" cy="4638040"/>
            <a:chOff x="918872" y="3196389"/>
            <a:chExt cx="5997575" cy="4638040"/>
          </a:xfrm>
        </p:grpSpPr>
        <p:sp>
          <p:nvSpPr>
            <p:cNvPr id="4" name="object 4"/>
            <p:cNvSpPr/>
            <p:nvPr/>
          </p:nvSpPr>
          <p:spPr>
            <a:xfrm>
              <a:off x="925222" y="3202739"/>
              <a:ext cx="4245610" cy="4625340"/>
            </a:xfrm>
            <a:custGeom>
              <a:avLst/>
              <a:gdLst/>
              <a:ahLst/>
              <a:cxnLst/>
              <a:rect l="l" t="t" r="r" b="b"/>
              <a:pathLst>
                <a:path w="4245610" h="4625340">
                  <a:moveTo>
                    <a:pt x="4245560" y="0"/>
                  </a:moveTo>
                  <a:lnTo>
                    <a:pt x="0" y="0"/>
                  </a:lnTo>
                  <a:lnTo>
                    <a:pt x="0" y="4624840"/>
                  </a:lnTo>
                  <a:lnTo>
                    <a:pt x="4245560" y="4624840"/>
                  </a:lnTo>
                  <a:lnTo>
                    <a:pt x="4245560" y="0"/>
                  </a:lnTo>
                  <a:close/>
                </a:path>
              </a:pathLst>
            </a:custGeom>
            <a:solidFill>
              <a:srgbClr val="D7E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5222" y="3202739"/>
              <a:ext cx="4245610" cy="4625340"/>
            </a:xfrm>
            <a:custGeom>
              <a:avLst/>
              <a:gdLst/>
              <a:ahLst/>
              <a:cxnLst/>
              <a:rect l="l" t="t" r="r" b="b"/>
              <a:pathLst>
                <a:path w="4245610" h="4625340">
                  <a:moveTo>
                    <a:pt x="0" y="0"/>
                  </a:moveTo>
                  <a:lnTo>
                    <a:pt x="4245560" y="0"/>
                  </a:lnTo>
                  <a:lnTo>
                    <a:pt x="4245560" y="4624842"/>
                  </a:lnTo>
                  <a:lnTo>
                    <a:pt x="0" y="46248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64013" y="4623750"/>
              <a:ext cx="3145790" cy="2350770"/>
            </a:xfrm>
            <a:custGeom>
              <a:avLst/>
              <a:gdLst/>
              <a:ahLst/>
              <a:cxnLst/>
              <a:rect l="l" t="t" r="r" b="b"/>
              <a:pathLst>
                <a:path w="3145790" h="2350770">
                  <a:moveTo>
                    <a:pt x="2830955" y="0"/>
                  </a:moveTo>
                  <a:lnTo>
                    <a:pt x="314549" y="0"/>
                  </a:lnTo>
                  <a:lnTo>
                    <a:pt x="258008" y="3638"/>
                  </a:lnTo>
                  <a:lnTo>
                    <a:pt x="204792" y="14128"/>
                  </a:lnTo>
                  <a:lnTo>
                    <a:pt x="155790" y="30831"/>
                  </a:lnTo>
                  <a:lnTo>
                    <a:pt x="111888" y="53110"/>
                  </a:lnTo>
                  <a:lnTo>
                    <a:pt x="73977" y="80328"/>
                  </a:lnTo>
                  <a:lnTo>
                    <a:pt x="42945" y="111845"/>
                  </a:lnTo>
                  <a:lnTo>
                    <a:pt x="19678" y="147025"/>
                  </a:lnTo>
                  <a:lnTo>
                    <a:pt x="5067" y="185230"/>
                  </a:lnTo>
                  <a:lnTo>
                    <a:pt x="0" y="225822"/>
                  </a:lnTo>
                  <a:lnTo>
                    <a:pt x="0" y="2124551"/>
                  </a:lnTo>
                  <a:lnTo>
                    <a:pt x="5067" y="2165143"/>
                  </a:lnTo>
                  <a:lnTo>
                    <a:pt x="19678" y="2203348"/>
                  </a:lnTo>
                  <a:lnTo>
                    <a:pt x="42945" y="2238528"/>
                  </a:lnTo>
                  <a:lnTo>
                    <a:pt x="73977" y="2270046"/>
                  </a:lnTo>
                  <a:lnTo>
                    <a:pt x="111888" y="2297263"/>
                  </a:lnTo>
                  <a:lnTo>
                    <a:pt x="155790" y="2319542"/>
                  </a:lnTo>
                  <a:lnTo>
                    <a:pt x="204792" y="2336245"/>
                  </a:lnTo>
                  <a:lnTo>
                    <a:pt x="258008" y="2346735"/>
                  </a:lnTo>
                  <a:lnTo>
                    <a:pt x="314549" y="2350373"/>
                  </a:lnTo>
                  <a:lnTo>
                    <a:pt x="2830955" y="2350373"/>
                  </a:lnTo>
                  <a:lnTo>
                    <a:pt x="2887496" y="2346735"/>
                  </a:lnTo>
                  <a:lnTo>
                    <a:pt x="2940712" y="2336245"/>
                  </a:lnTo>
                  <a:lnTo>
                    <a:pt x="2989714" y="2319542"/>
                  </a:lnTo>
                  <a:lnTo>
                    <a:pt x="3033616" y="2297263"/>
                  </a:lnTo>
                  <a:lnTo>
                    <a:pt x="3071527" y="2270046"/>
                  </a:lnTo>
                  <a:lnTo>
                    <a:pt x="3102560" y="2238528"/>
                  </a:lnTo>
                  <a:lnTo>
                    <a:pt x="3125826" y="2203348"/>
                  </a:lnTo>
                  <a:lnTo>
                    <a:pt x="3140437" y="2165143"/>
                  </a:lnTo>
                  <a:lnTo>
                    <a:pt x="3145505" y="2124551"/>
                  </a:lnTo>
                  <a:lnTo>
                    <a:pt x="3145505" y="225822"/>
                  </a:lnTo>
                  <a:lnTo>
                    <a:pt x="3140437" y="185230"/>
                  </a:lnTo>
                  <a:lnTo>
                    <a:pt x="3125826" y="147025"/>
                  </a:lnTo>
                  <a:lnTo>
                    <a:pt x="3102560" y="111845"/>
                  </a:lnTo>
                  <a:lnTo>
                    <a:pt x="3071527" y="80328"/>
                  </a:lnTo>
                  <a:lnTo>
                    <a:pt x="3033616" y="53110"/>
                  </a:lnTo>
                  <a:lnTo>
                    <a:pt x="2989714" y="30831"/>
                  </a:lnTo>
                  <a:lnTo>
                    <a:pt x="2940712" y="14128"/>
                  </a:lnTo>
                  <a:lnTo>
                    <a:pt x="2887496" y="3638"/>
                  </a:lnTo>
                  <a:lnTo>
                    <a:pt x="2830955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64013" y="4623750"/>
              <a:ext cx="3145790" cy="2350770"/>
            </a:xfrm>
            <a:custGeom>
              <a:avLst/>
              <a:gdLst/>
              <a:ahLst/>
              <a:cxnLst/>
              <a:rect l="l" t="t" r="r" b="b"/>
              <a:pathLst>
                <a:path w="3145790" h="2350770">
                  <a:moveTo>
                    <a:pt x="0" y="225823"/>
                  </a:moveTo>
                  <a:lnTo>
                    <a:pt x="5067" y="185230"/>
                  </a:lnTo>
                  <a:lnTo>
                    <a:pt x="19679" y="147025"/>
                  </a:lnTo>
                  <a:lnTo>
                    <a:pt x="42945" y="111845"/>
                  </a:lnTo>
                  <a:lnTo>
                    <a:pt x="73978" y="80327"/>
                  </a:lnTo>
                  <a:lnTo>
                    <a:pt x="111889" y="53110"/>
                  </a:lnTo>
                  <a:lnTo>
                    <a:pt x="155790" y="30831"/>
                  </a:lnTo>
                  <a:lnTo>
                    <a:pt x="204793" y="14128"/>
                  </a:lnTo>
                  <a:lnTo>
                    <a:pt x="258009" y="3638"/>
                  </a:lnTo>
                  <a:lnTo>
                    <a:pt x="314550" y="0"/>
                  </a:lnTo>
                  <a:lnTo>
                    <a:pt x="2830956" y="0"/>
                  </a:lnTo>
                  <a:lnTo>
                    <a:pt x="2887497" y="3638"/>
                  </a:lnTo>
                  <a:lnTo>
                    <a:pt x="2940713" y="14128"/>
                  </a:lnTo>
                  <a:lnTo>
                    <a:pt x="2989715" y="30831"/>
                  </a:lnTo>
                  <a:lnTo>
                    <a:pt x="3033616" y="53110"/>
                  </a:lnTo>
                  <a:lnTo>
                    <a:pt x="3071528" y="80327"/>
                  </a:lnTo>
                  <a:lnTo>
                    <a:pt x="3102560" y="111845"/>
                  </a:lnTo>
                  <a:lnTo>
                    <a:pt x="3125827" y="147025"/>
                  </a:lnTo>
                  <a:lnTo>
                    <a:pt x="3140438" y="185230"/>
                  </a:lnTo>
                  <a:lnTo>
                    <a:pt x="3145506" y="225823"/>
                  </a:lnTo>
                  <a:lnTo>
                    <a:pt x="3145506" y="2124551"/>
                  </a:lnTo>
                  <a:lnTo>
                    <a:pt x="3140438" y="2165143"/>
                  </a:lnTo>
                  <a:lnTo>
                    <a:pt x="3125827" y="2203348"/>
                  </a:lnTo>
                  <a:lnTo>
                    <a:pt x="3102560" y="2238528"/>
                  </a:lnTo>
                  <a:lnTo>
                    <a:pt x="3071528" y="2270046"/>
                  </a:lnTo>
                  <a:lnTo>
                    <a:pt x="3033616" y="2297263"/>
                  </a:lnTo>
                  <a:lnTo>
                    <a:pt x="2989715" y="2319542"/>
                  </a:lnTo>
                  <a:lnTo>
                    <a:pt x="2940713" y="2336246"/>
                  </a:lnTo>
                  <a:lnTo>
                    <a:pt x="2887497" y="2346735"/>
                  </a:lnTo>
                  <a:lnTo>
                    <a:pt x="2830956" y="2350374"/>
                  </a:lnTo>
                  <a:lnTo>
                    <a:pt x="314550" y="2350374"/>
                  </a:lnTo>
                  <a:lnTo>
                    <a:pt x="258009" y="2346735"/>
                  </a:lnTo>
                  <a:lnTo>
                    <a:pt x="204793" y="2336246"/>
                  </a:lnTo>
                  <a:lnTo>
                    <a:pt x="155790" y="2319542"/>
                  </a:lnTo>
                  <a:lnTo>
                    <a:pt x="111889" y="2297263"/>
                  </a:lnTo>
                  <a:lnTo>
                    <a:pt x="73978" y="2270046"/>
                  </a:lnTo>
                  <a:lnTo>
                    <a:pt x="42945" y="2238528"/>
                  </a:lnTo>
                  <a:lnTo>
                    <a:pt x="19679" y="2203348"/>
                  </a:lnTo>
                  <a:lnTo>
                    <a:pt x="5067" y="2165143"/>
                  </a:lnTo>
                  <a:lnTo>
                    <a:pt x="0" y="2124551"/>
                  </a:lnTo>
                  <a:lnTo>
                    <a:pt x="0" y="225823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7247" y="4788915"/>
            <a:ext cx="245935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505"/>
              </a:spcBef>
            </a:pP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222" y="2400301"/>
            <a:ext cx="4245610" cy="8026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10"/>
              </a:spcBef>
            </a:pPr>
            <a:r>
              <a:rPr sz="36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400301"/>
            <a:ext cx="10058400" cy="802640"/>
          </a:xfrm>
          <a:prstGeom prst="rect">
            <a:avLst/>
          </a:prstGeom>
          <a:solidFill>
            <a:srgbClr val="7F7F7F"/>
          </a:solidFill>
          <a:ln w="12700">
            <a:solidFill>
              <a:srgbClr val="2C2C2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  <a:tabLst>
                <a:tab pos="1131570" algn="l"/>
              </a:tabLst>
            </a:pPr>
            <a:r>
              <a:rPr sz="36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	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target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8299" y="3592149"/>
            <a:ext cx="1885713" cy="85714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156450" y="3196390"/>
            <a:ext cx="10899775" cy="4638040"/>
            <a:chOff x="7156450" y="3196390"/>
            <a:chExt cx="10899775" cy="4638040"/>
          </a:xfrm>
        </p:grpSpPr>
        <p:sp>
          <p:nvSpPr>
            <p:cNvPr id="13" name="object 13"/>
            <p:cNvSpPr/>
            <p:nvPr/>
          </p:nvSpPr>
          <p:spPr>
            <a:xfrm>
              <a:off x="7162800" y="3202740"/>
              <a:ext cx="10058400" cy="4625340"/>
            </a:xfrm>
            <a:custGeom>
              <a:avLst/>
              <a:gdLst/>
              <a:ahLst/>
              <a:cxnLst/>
              <a:rect l="l" t="t" r="r" b="b"/>
              <a:pathLst>
                <a:path w="10058400" h="4625340">
                  <a:moveTo>
                    <a:pt x="10058400" y="0"/>
                  </a:moveTo>
                  <a:lnTo>
                    <a:pt x="0" y="0"/>
                  </a:lnTo>
                  <a:lnTo>
                    <a:pt x="0" y="4624840"/>
                  </a:lnTo>
                  <a:lnTo>
                    <a:pt x="10058400" y="462484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2800" y="3202740"/>
              <a:ext cx="10058400" cy="4625340"/>
            </a:xfrm>
            <a:custGeom>
              <a:avLst/>
              <a:gdLst/>
              <a:ahLst/>
              <a:cxnLst/>
              <a:rect l="l" t="t" r="r" b="b"/>
              <a:pathLst>
                <a:path w="10058400" h="4625340">
                  <a:moveTo>
                    <a:pt x="0" y="0"/>
                  </a:moveTo>
                  <a:lnTo>
                    <a:pt x="10058400" y="0"/>
                  </a:lnTo>
                  <a:lnTo>
                    <a:pt x="10058400" y="4624841"/>
                  </a:lnTo>
                  <a:lnTo>
                    <a:pt x="0" y="46248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9332" y="3518085"/>
              <a:ext cx="9545335" cy="39941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821952" y="4623749"/>
              <a:ext cx="2227580" cy="2350770"/>
            </a:xfrm>
            <a:custGeom>
              <a:avLst/>
              <a:gdLst/>
              <a:ahLst/>
              <a:cxnLst/>
              <a:rect l="l" t="t" r="r" b="b"/>
              <a:pathLst>
                <a:path w="2227580" h="2350770">
                  <a:moveTo>
                    <a:pt x="2004593" y="0"/>
                  </a:moveTo>
                  <a:lnTo>
                    <a:pt x="222732" y="0"/>
                  </a:lnTo>
                  <a:lnTo>
                    <a:pt x="171661" y="4829"/>
                  </a:lnTo>
                  <a:lnTo>
                    <a:pt x="124780" y="18586"/>
                  </a:lnTo>
                  <a:lnTo>
                    <a:pt x="83424" y="40172"/>
                  </a:lnTo>
                  <a:lnTo>
                    <a:pt x="48931" y="68491"/>
                  </a:lnTo>
                  <a:lnTo>
                    <a:pt x="22638" y="102444"/>
                  </a:lnTo>
                  <a:lnTo>
                    <a:pt x="5882" y="140934"/>
                  </a:lnTo>
                  <a:lnTo>
                    <a:pt x="0" y="182863"/>
                  </a:lnTo>
                  <a:lnTo>
                    <a:pt x="0" y="2167510"/>
                  </a:lnTo>
                  <a:lnTo>
                    <a:pt x="5882" y="2209439"/>
                  </a:lnTo>
                  <a:lnTo>
                    <a:pt x="22638" y="2247929"/>
                  </a:lnTo>
                  <a:lnTo>
                    <a:pt x="48931" y="2281882"/>
                  </a:lnTo>
                  <a:lnTo>
                    <a:pt x="83424" y="2310200"/>
                  </a:lnTo>
                  <a:lnTo>
                    <a:pt x="124780" y="2331787"/>
                  </a:lnTo>
                  <a:lnTo>
                    <a:pt x="171661" y="2345544"/>
                  </a:lnTo>
                  <a:lnTo>
                    <a:pt x="222732" y="2350373"/>
                  </a:lnTo>
                  <a:lnTo>
                    <a:pt x="2004593" y="2350373"/>
                  </a:lnTo>
                  <a:lnTo>
                    <a:pt x="2055664" y="2345544"/>
                  </a:lnTo>
                  <a:lnTo>
                    <a:pt x="2102545" y="2331787"/>
                  </a:lnTo>
                  <a:lnTo>
                    <a:pt x="2143901" y="2310200"/>
                  </a:lnTo>
                  <a:lnTo>
                    <a:pt x="2178394" y="2281882"/>
                  </a:lnTo>
                  <a:lnTo>
                    <a:pt x="2204687" y="2247929"/>
                  </a:lnTo>
                  <a:lnTo>
                    <a:pt x="2221443" y="2209439"/>
                  </a:lnTo>
                  <a:lnTo>
                    <a:pt x="2227325" y="2167510"/>
                  </a:lnTo>
                  <a:lnTo>
                    <a:pt x="2227325" y="182863"/>
                  </a:lnTo>
                  <a:lnTo>
                    <a:pt x="2221443" y="140934"/>
                  </a:lnTo>
                  <a:lnTo>
                    <a:pt x="2204687" y="102444"/>
                  </a:lnTo>
                  <a:lnTo>
                    <a:pt x="2178394" y="68491"/>
                  </a:lnTo>
                  <a:lnTo>
                    <a:pt x="2143901" y="40172"/>
                  </a:lnTo>
                  <a:lnTo>
                    <a:pt x="2102545" y="18586"/>
                  </a:lnTo>
                  <a:lnTo>
                    <a:pt x="2055664" y="4829"/>
                  </a:lnTo>
                  <a:lnTo>
                    <a:pt x="200459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21952" y="4623749"/>
              <a:ext cx="2227580" cy="2350770"/>
            </a:xfrm>
            <a:custGeom>
              <a:avLst/>
              <a:gdLst/>
              <a:ahLst/>
              <a:cxnLst/>
              <a:rect l="l" t="t" r="r" b="b"/>
              <a:pathLst>
                <a:path w="2227580" h="2350770">
                  <a:moveTo>
                    <a:pt x="0" y="182864"/>
                  </a:moveTo>
                  <a:lnTo>
                    <a:pt x="5882" y="140934"/>
                  </a:lnTo>
                  <a:lnTo>
                    <a:pt x="22638" y="102444"/>
                  </a:lnTo>
                  <a:lnTo>
                    <a:pt x="48931" y="68491"/>
                  </a:lnTo>
                  <a:lnTo>
                    <a:pt x="83424" y="40173"/>
                  </a:lnTo>
                  <a:lnTo>
                    <a:pt x="124779" y="18586"/>
                  </a:lnTo>
                  <a:lnTo>
                    <a:pt x="171661" y="4829"/>
                  </a:lnTo>
                  <a:lnTo>
                    <a:pt x="222731" y="0"/>
                  </a:lnTo>
                  <a:lnTo>
                    <a:pt x="2004593" y="0"/>
                  </a:lnTo>
                  <a:lnTo>
                    <a:pt x="2055663" y="4829"/>
                  </a:lnTo>
                  <a:lnTo>
                    <a:pt x="2102545" y="18586"/>
                  </a:lnTo>
                  <a:lnTo>
                    <a:pt x="2143900" y="40173"/>
                  </a:lnTo>
                  <a:lnTo>
                    <a:pt x="2178393" y="68491"/>
                  </a:lnTo>
                  <a:lnTo>
                    <a:pt x="2204686" y="102444"/>
                  </a:lnTo>
                  <a:lnTo>
                    <a:pt x="2221442" y="140934"/>
                  </a:lnTo>
                  <a:lnTo>
                    <a:pt x="2227325" y="182864"/>
                  </a:lnTo>
                  <a:lnTo>
                    <a:pt x="2227325" y="2167510"/>
                  </a:lnTo>
                  <a:lnTo>
                    <a:pt x="2221442" y="2209439"/>
                  </a:lnTo>
                  <a:lnTo>
                    <a:pt x="2204686" y="2247928"/>
                  </a:lnTo>
                  <a:lnTo>
                    <a:pt x="2178393" y="2281882"/>
                  </a:lnTo>
                  <a:lnTo>
                    <a:pt x="2143900" y="2310200"/>
                  </a:lnTo>
                  <a:lnTo>
                    <a:pt x="2102545" y="2331787"/>
                  </a:lnTo>
                  <a:lnTo>
                    <a:pt x="2055663" y="2345544"/>
                  </a:lnTo>
                  <a:lnTo>
                    <a:pt x="2004593" y="2350374"/>
                  </a:lnTo>
                  <a:lnTo>
                    <a:pt x="222731" y="2350374"/>
                  </a:lnTo>
                  <a:lnTo>
                    <a:pt x="171661" y="2345544"/>
                  </a:lnTo>
                  <a:lnTo>
                    <a:pt x="124779" y="2331787"/>
                  </a:lnTo>
                  <a:lnTo>
                    <a:pt x="83424" y="2310200"/>
                  </a:lnTo>
                  <a:lnTo>
                    <a:pt x="48931" y="2281882"/>
                  </a:lnTo>
                  <a:lnTo>
                    <a:pt x="22638" y="2247928"/>
                  </a:lnTo>
                  <a:lnTo>
                    <a:pt x="5882" y="2209439"/>
                  </a:lnTo>
                  <a:lnTo>
                    <a:pt x="0" y="2167510"/>
                  </a:lnTo>
                  <a:lnTo>
                    <a:pt x="0" y="182864"/>
                  </a:lnTo>
                  <a:close/>
                </a:path>
              </a:pathLst>
            </a:custGeom>
            <a:ln w="12700">
              <a:solidFill>
                <a:srgbClr val="212E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95402" y="8068564"/>
            <a:ext cx="44970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11726" y="4788915"/>
            <a:ext cx="104838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505"/>
              </a:spcBef>
            </a:pP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Full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41096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800" cy="102839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989323"/>
            <a:ext cx="9810115" cy="28968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347980" indent="7620">
              <a:lnSpc>
                <a:spcPts val="4300"/>
              </a:lnSpc>
              <a:spcBef>
                <a:spcPts val="26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manages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fragment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larger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5"/>
              </a:spcBef>
            </a:pPr>
            <a:r>
              <a:rPr sz="3600" b="1" spc="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60"/>
              </a:spcBef>
            </a:pPr>
            <a:r>
              <a:rPr sz="3600" b="1" spc="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optionally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communicates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6530" y="800100"/>
            <a:ext cx="12066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45" dirty="0"/>
              <a:t> </a:t>
            </a:r>
            <a:r>
              <a:rPr spc="-110" dirty="0"/>
              <a:t>Makes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5" dirty="0"/>
              <a:t>Nest-able?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162" y="3567510"/>
            <a:ext cx="5660232" cy="37734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800604"/>
            <a:ext cx="641096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577588"/>
            <a:ext cx="9338310" cy="2567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11760" indent="7620">
              <a:lnSpc>
                <a:spcPts val="4300"/>
              </a:lnSpc>
              <a:spcBef>
                <a:spcPts val="260"/>
              </a:spcBef>
            </a:pP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@Input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70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Raising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@Output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891" y="754380"/>
            <a:ext cx="9605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45" dirty="0"/>
              <a:t>Nested</a:t>
            </a:r>
            <a:r>
              <a:rPr spc="-13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sp>
        <p:nvSpPr>
          <p:cNvPr id="3" name="object 3"/>
          <p:cNvSpPr/>
          <p:nvPr/>
        </p:nvSpPr>
        <p:spPr>
          <a:xfrm>
            <a:off x="9144000" y="1900745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67" y="0"/>
                </a:moveTo>
                <a:lnTo>
                  <a:pt x="0" y="0"/>
                </a:lnTo>
                <a:lnTo>
                  <a:pt x="0" y="7275910"/>
                </a:lnTo>
                <a:lnTo>
                  <a:pt x="8784767" y="7275910"/>
                </a:lnTo>
                <a:lnTo>
                  <a:pt x="878476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4000" y="1900745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9944" y="7943850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33592" y="2647397"/>
            <a:ext cx="8389620" cy="5074920"/>
            <a:chOff x="9333592" y="2647397"/>
            <a:chExt cx="8389620" cy="5074920"/>
          </a:xfrm>
        </p:grpSpPr>
        <p:sp>
          <p:nvSpPr>
            <p:cNvPr id="7" name="object 7"/>
            <p:cNvSpPr/>
            <p:nvPr/>
          </p:nvSpPr>
          <p:spPr>
            <a:xfrm>
              <a:off x="9339942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8376558" y="0"/>
                  </a:moveTo>
                  <a:lnTo>
                    <a:pt x="0" y="0"/>
                  </a:lnTo>
                  <a:lnTo>
                    <a:pt x="0" y="5062138"/>
                  </a:lnTo>
                  <a:lnTo>
                    <a:pt x="8376558" y="5062138"/>
                  </a:lnTo>
                  <a:lnTo>
                    <a:pt x="837655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9942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0" y="0"/>
                  </a:moveTo>
                  <a:lnTo>
                    <a:pt x="8376557" y="0"/>
                  </a:lnTo>
                  <a:lnTo>
                    <a:pt x="8376557" y="5062139"/>
                  </a:lnTo>
                  <a:lnTo>
                    <a:pt x="0" y="50621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95036" y="2672588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31381" y="3956811"/>
            <a:ext cx="8099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56935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	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014" y="3935184"/>
            <a:ext cx="4050029" cy="293941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26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0301" y="6188529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0301" y="4576970"/>
            <a:ext cx="3703320" cy="148399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17905">
              <a:lnSpc>
                <a:spcPct val="100000"/>
              </a:lnSpc>
              <a:spcBef>
                <a:spcPts val="24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5" y="754380"/>
            <a:ext cx="554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5086" y="1919976"/>
            <a:ext cx="15944986" cy="6637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5" y="754380"/>
            <a:ext cx="554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5615" y="1923178"/>
            <a:ext cx="15895578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7153</Words>
  <Application>WPS Presentation</Application>
  <PresentationFormat>On-screen Show (4:3)</PresentationFormat>
  <Paragraphs>548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Microsoft Sans Serif</vt:lpstr>
      <vt:lpstr>Arial</vt:lpstr>
      <vt:lpstr>Courier New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Building Nested Components</vt:lpstr>
      <vt:lpstr>PowerPoint 演示文稿</vt:lpstr>
      <vt:lpstr>Using a Component</vt:lpstr>
      <vt:lpstr>What Makes a Component Nest-able?</vt:lpstr>
      <vt:lpstr>Using a nested component</vt:lpstr>
      <vt:lpstr>Application Architecture</vt:lpstr>
      <vt:lpstr>Building a Nested Component</vt:lpstr>
      <vt:lpstr>Product List View</vt:lpstr>
      <vt:lpstr>Product List View</vt:lpstr>
      <vt:lpstr>Using a Nested Component as a Directive</vt:lpstr>
      <vt:lpstr>Using a Nested Component as a Directive</vt:lpstr>
      <vt:lpstr>BrowserModule</vt:lpstr>
      <vt:lpstr>Telling Angular About Our Component</vt:lpstr>
      <vt:lpstr>Building a Nested Component</vt:lpstr>
      <vt:lpstr>Passing Data to a Nested Component (@Input)</vt:lpstr>
      <vt:lpstr>Passing Data to a Nested Component (@Input)</vt:lpstr>
      <vt:lpstr>Passing Data to a Nested Component (@Input)</vt:lpstr>
      <vt:lpstr>Emitting an Event (@Output)</vt:lpstr>
      <vt:lpstr>PowerPoint 演示文稿</vt:lpstr>
      <vt:lpstr>Emitting an Event (@Output)</vt:lpstr>
      <vt:lpstr>Emitting an Event (@Output)</vt:lpstr>
      <vt:lpstr>Emitting an Event (@Output)</vt:lpstr>
      <vt:lpstr>Emitting an Event (@Output)</vt:lpstr>
      <vt:lpstr>Nest-able Component's Public API</vt:lpstr>
      <vt:lpstr>PowerPoint 演示文稿</vt:lpstr>
      <vt:lpstr>Nesting  Checklist:  Input  Properties</vt:lpstr>
      <vt:lpstr>Nesting  Checklist:  Output  Properties</vt:lpstr>
      <vt:lpstr>Nesting  Checklist:  Container  Component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Nested Components</dc:title>
  <dc:creator/>
  <cp:lastModifiedBy>Steve Sam</cp:lastModifiedBy>
  <cp:revision>6</cp:revision>
  <dcterms:created xsi:type="dcterms:W3CDTF">2021-08-01T16:06:00Z</dcterms:created>
  <dcterms:modified xsi:type="dcterms:W3CDTF">2023-07-14T17:46:00Z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2021-03-23T09:00:00Z</vt:filetime>
  </property>
  <property fmtid="{D5CDD505-2E9C-101B-9397-08002B2CF9AE}" pid="3" name="LastSaved">
    <vt:filetime>2021-08-02T09:00:00Z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2B483F86F48E4263940643E587DEB74D</vt:lpwstr>
  </property>
</Properties>
</file>