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82" r:id="rId23"/>
    <p:sldId id="283" r:id="rId24"/>
    <p:sldId id="284" r:id="rId25"/>
    <p:sldId id="285" r:id="rId26"/>
    <p:sldId id="275" r:id="rId27"/>
    <p:sldId id="276" r:id="rId28"/>
    <p:sldId id="277" r:id="rId29"/>
    <p:sldId id="278" r:id="rId30"/>
    <p:sldId id="279" r:id="rId31"/>
    <p:sldId id="280" r:id="rId3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6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4179" y="2962147"/>
            <a:ext cx="1489964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0D1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320" y="0"/>
            <a:ext cx="15341352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7243" y="754380"/>
            <a:ext cx="653351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4245" y="3507740"/>
            <a:ext cx="12059508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3631544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80" dirty="0"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6800" spc="-7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800" spc="-15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6800" spc="-52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1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175" dirty="0">
                <a:latin typeface="Lucida Sans Unicode" panose="020B0602030504020204"/>
                <a:cs typeface="Lucida Sans Unicode" panose="020B0602030504020204"/>
              </a:rPr>
              <a:t>es</a:t>
            </a:r>
            <a:r>
              <a:rPr sz="6800" spc="-5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9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6800" spc="-270" dirty="0">
                <a:latin typeface="Lucida Sans Unicode" panose="020B0602030504020204"/>
                <a:cs typeface="Lucida Sans Unicode" panose="020B0602030504020204"/>
              </a:rPr>
              <a:t>nd</a:t>
            </a:r>
            <a:r>
              <a:rPr sz="6800" spc="-5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150" dirty="0">
                <a:latin typeface="Lucida Sans Unicode" panose="020B0602030504020204"/>
                <a:cs typeface="Lucida Sans Unicode" panose="020B0602030504020204"/>
              </a:rPr>
              <a:t>Dependen</a:t>
            </a:r>
            <a:r>
              <a:rPr sz="6800" spc="-21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175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6800" spc="-5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800" spc="-24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61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800" spc="-310" dirty="0">
                <a:latin typeface="Lucida Sans Unicode" panose="020B0602030504020204"/>
                <a:cs typeface="Lucida Sans Unicode" panose="020B0602030504020204"/>
              </a:rPr>
              <a:t>j</a:t>
            </a:r>
            <a:r>
              <a:rPr sz="6800" spc="114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80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800" spc="-3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6800" spc="-28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800" spc="-315" dirty="0">
                <a:latin typeface="Lucida Sans Unicode" panose="020B0602030504020204"/>
                <a:cs typeface="Lucida Sans Unicode" panose="020B0602030504020204"/>
              </a:rPr>
              <a:t>on</a:t>
            </a:r>
            <a:endParaRPr sz="6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1106" y="754380"/>
            <a:ext cx="5666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2103" y="1936750"/>
            <a:ext cx="12484100" cy="5787390"/>
            <a:chOff x="2902103" y="1936750"/>
            <a:chExt cx="12484100" cy="5787390"/>
          </a:xfrm>
        </p:grpSpPr>
        <p:sp>
          <p:nvSpPr>
            <p:cNvPr id="4" name="object 4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400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400" y="60350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08453" y="2546605"/>
              <a:ext cx="12471400" cy="5170805"/>
            </a:xfrm>
            <a:custGeom>
              <a:avLst/>
              <a:gdLst/>
              <a:ahLst/>
              <a:cxnLst/>
              <a:rect l="l" t="t" r="r" b="b"/>
              <a:pathLst>
                <a:path w="12471400" h="5170805">
                  <a:moveTo>
                    <a:pt x="0" y="0"/>
                  </a:moveTo>
                  <a:lnTo>
                    <a:pt x="12471092" y="0"/>
                  </a:lnTo>
                  <a:lnTo>
                    <a:pt x="12471092" y="5170646"/>
                  </a:lnTo>
                  <a:lnTo>
                    <a:pt x="0" y="51706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78633" y="1862835"/>
            <a:ext cx="11560810" cy="57061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946785">
              <a:lnSpc>
                <a:spcPct val="100000"/>
              </a:lnSpc>
              <a:spcBef>
                <a:spcPts val="110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Injectable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@Injectable()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6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629" y="754380"/>
            <a:ext cx="6692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7123" y="754380"/>
            <a:ext cx="539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75" dirty="0"/>
              <a:t> </a:t>
            </a:r>
            <a:r>
              <a:rPr spc="45" dirty="0"/>
              <a:t>Injectors</a:t>
            </a:r>
            <a:endParaRPr spc="4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3783" y="3700368"/>
          <a:ext cx="3125470" cy="452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1562735"/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204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97865" indent="185420">
                        <a:lnSpc>
                          <a:spcPct val="101000"/>
                        </a:lnSpc>
                        <a:spcBef>
                          <a:spcPts val="46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3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706120" marR="697865" indent="13970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77824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384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516951" y="2532241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55586" y="2990204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5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5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5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5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5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5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5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5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5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5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5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5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5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5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5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5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5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5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5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5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5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5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5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5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5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5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5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5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5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5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5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19600" y="2112379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20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0750" y="2112379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63200" y="3444881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944245" marR="311785" indent="-625475">
              <a:lnSpc>
                <a:spcPct val="101000"/>
              </a:lnSpc>
              <a:spcBef>
                <a:spcPts val="1530"/>
              </a:spcBef>
            </a:pPr>
            <a:r>
              <a:rPr sz="24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1263" y="5863064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48335" marR="640080" algn="ctr">
              <a:lnSpc>
                <a:spcPct val="101000"/>
              </a:lnSpc>
              <a:spcBef>
                <a:spcPts val="8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 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24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1263" y="7357526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944245" marR="309880" indent="-626745">
              <a:lnSpc>
                <a:spcPct val="101000"/>
              </a:lnSpc>
              <a:spcBef>
                <a:spcPts val="154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46215" y="4021145"/>
            <a:ext cx="717550" cy="1842135"/>
          </a:xfrm>
          <a:custGeom>
            <a:avLst/>
            <a:gdLst/>
            <a:ahLst/>
            <a:cxnLst/>
            <a:rect l="l" t="t" r="r" b="b"/>
            <a:pathLst>
              <a:path w="717550" h="1842135">
                <a:moveTo>
                  <a:pt x="716987" y="0"/>
                </a:moveTo>
                <a:lnTo>
                  <a:pt x="0" y="0"/>
                </a:lnTo>
                <a:lnTo>
                  <a:pt x="0" y="1841919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20600" y="4784890"/>
            <a:ext cx="3009900" cy="11525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648335" marR="640080" indent="-635" algn="ctr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24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73100" y="4021145"/>
            <a:ext cx="552450" cy="763905"/>
          </a:xfrm>
          <a:custGeom>
            <a:avLst/>
            <a:gdLst/>
            <a:ahLst/>
            <a:cxnLst/>
            <a:rect l="l" t="t" r="r" b="b"/>
            <a:pathLst>
              <a:path w="552450" h="763904">
                <a:moveTo>
                  <a:pt x="0" y="0"/>
                </a:moveTo>
                <a:lnTo>
                  <a:pt x="552450" y="0"/>
                </a:lnTo>
                <a:lnTo>
                  <a:pt x="552450" y="763746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868150" y="2990203"/>
            <a:ext cx="0" cy="455295"/>
          </a:xfrm>
          <a:custGeom>
            <a:avLst/>
            <a:gdLst/>
            <a:ahLst/>
            <a:cxnLst/>
            <a:rect l="l" t="t" r="r" b="b"/>
            <a:pathLst>
              <a:path h="455295">
                <a:moveTo>
                  <a:pt x="0" y="454679"/>
                </a:moveTo>
                <a:lnTo>
                  <a:pt x="1" y="0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46213" y="7015588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5">
                <a:moveTo>
                  <a:pt x="0" y="341939"/>
                </a:moveTo>
                <a:lnTo>
                  <a:pt x="1" y="0"/>
                </a:lnTo>
              </a:path>
            </a:pathLst>
          </a:custGeom>
          <a:ln w="381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8629" y="754380"/>
            <a:ext cx="6692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55" dirty="0"/>
              <a:t> </a:t>
            </a:r>
            <a:r>
              <a:rPr spc="-170" dirty="0"/>
              <a:t>a</a:t>
            </a:r>
            <a:r>
              <a:rPr spc="-14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915730" y="2466339"/>
            <a:ext cx="674243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R="5715" algn="r">
              <a:lnSpc>
                <a:spcPts val="3625"/>
              </a:lnSpc>
              <a:spcBef>
                <a:spcPts val="2645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ts val="3625"/>
              </a:lnSpc>
            </a:pP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2355"/>
              </a:spcBef>
            </a:pP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Recommended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scenarios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600" y="2466339"/>
            <a:ext cx="6714490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240" marR="312420">
              <a:lnSpc>
                <a:spcPct val="90000"/>
              </a:lnSpc>
              <a:spcBef>
                <a:spcPts val="3030"/>
              </a:spcBef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2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 </a:t>
            </a:r>
            <a:r>
              <a:rPr sz="32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2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child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(nested)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5080">
              <a:lnSpc>
                <a:spcPts val="3410"/>
              </a:lnSpc>
              <a:spcBef>
                <a:spcPts val="2825"/>
              </a:spcBef>
            </a:pP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Isolates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5240" marR="142875">
              <a:lnSpc>
                <a:spcPts val="3410"/>
              </a:lnSpc>
              <a:spcBef>
                <a:spcPts val="278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spc="-8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008" y="754380"/>
            <a:ext cx="125596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Registering</a:t>
            </a:r>
            <a:r>
              <a:rPr spc="-135" dirty="0"/>
              <a:t> </a:t>
            </a:r>
            <a:r>
              <a:rPr spc="-170" dirty="0"/>
              <a:t>a</a:t>
            </a:r>
            <a:r>
              <a:rPr spc="-125" dirty="0"/>
              <a:t> </a:t>
            </a:r>
            <a:r>
              <a:rPr spc="-45" dirty="0"/>
              <a:t>Service</a:t>
            </a:r>
            <a:r>
              <a:rPr spc="-145" dirty="0"/>
              <a:t> </a:t>
            </a:r>
            <a:r>
              <a:rPr spc="335" dirty="0"/>
              <a:t>-</a:t>
            </a:r>
            <a:r>
              <a:rPr spc="-130" dirty="0"/>
              <a:t> </a:t>
            </a:r>
            <a:r>
              <a:rPr spc="10" dirty="0"/>
              <a:t>Root</a:t>
            </a:r>
            <a:r>
              <a:rPr spc="-135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02103" y="1936750"/>
            <a:ext cx="12484100" cy="6895465"/>
            <a:chOff x="2902103" y="1936750"/>
            <a:chExt cx="12484100" cy="6895465"/>
          </a:xfrm>
        </p:grpSpPr>
        <p:sp>
          <p:nvSpPr>
            <p:cNvPr id="4" name="object 4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5486400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486400" y="60350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08453" y="1943100"/>
              <a:ext cx="5486400" cy="603885"/>
            </a:xfrm>
            <a:custGeom>
              <a:avLst/>
              <a:gdLst/>
              <a:ahLst/>
              <a:cxnLst/>
              <a:rect l="l" t="t" r="r" b="b"/>
              <a:pathLst>
                <a:path w="5486400" h="603885">
                  <a:moveTo>
                    <a:pt x="0" y="0"/>
                  </a:moveTo>
                  <a:lnTo>
                    <a:pt x="5486400" y="0"/>
                  </a:lnTo>
                  <a:lnTo>
                    <a:pt x="5486400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08453" y="2546604"/>
              <a:ext cx="12471400" cy="6278880"/>
            </a:xfrm>
            <a:custGeom>
              <a:avLst/>
              <a:gdLst/>
              <a:ahLst/>
              <a:cxnLst/>
              <a:rect l="l" t="t" r="r" b="b"/>
              <a:pathLst>
                <a:path w="12471400" h="6278880">
                  <a:moveTo>
                    <a:pt x="0" y="0"/>
                  </a:moveTo>
                  <a:lnTo>
                    <a:pt x="12471092" y="0"/>
                  </a:lnTo>
                  <a:lnTo>
                    <a:pt x="12471092" y="6278642"/>
                  </a:lnTo>
                  <a:lnTo>
                    <a:pt x="0" y="62786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78633" y="1862835"/>
            <a:ext cx="11560810" cy="6797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946785">
              <a:lnSpc>
                <a:spcPct val="100000"/>
              </a:lnSpc>
              <a:spcBef>
                <a:spcPts val="1100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Injectable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ourier New" panose="02070309020205020404"/>
              <a:cs typeface="Courier New" panose="02070309020205020404"/>
            </a:endParaRPr>
          </a:p>
          <a:p>
            <a:pPr marL="561975" marR="6047105" indent="-549275">
              <a:lnSpc>
                <a:spcPts val="430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@Injectable(</a:t>
            </a:r>
            <a:r>
              <a:rPr sz="3600" b="1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6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140"/>
              </a:lnSpc>
            </a:pPr>
            <a:r>
              <a:rPr sz="36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4310"/>
              </a:lnSpc>
            </a:pP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getProducts():</a:t>
            </a:r>
            <a:r>
              <a:rPr sz="3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IProduct[]</a:t>
            </a:r>
            <a:r>
              <a:rPr sz="36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1975">
              <a:lnSpc>
                <a:spcPts val="431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8453" y="323452"/>
            <a:ext cx="5486400" cy="603885"/>
          </a:xfrm>
          <a:custGeom>
            <a:avLst/>
            <a:gdLst/>
            <a:ahLst/>
            <a:cxnLst/>
            <a:rect l="l" t="t" r="r" b="b"/>
            <a:pathLst>
              <a:path w="5486400" h="603885">
                <a:moveTo>
                  <a:pt x="0" y="0"/>
                </a:moveTo>
                <a:lnTo>
                  <a:pt x="5486400" y="0"/>
                </a:lnTo>
                <a:lnTo>
                  <a:pt x="548640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A417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5585" y="88550"/>
            <a:ext cx="6533512" cy="878839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39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product.service.ts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453" y="926956"/>
            <a:ext cx="12471400" cy="1908810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8330" marR="802576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@Injectable(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2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270"/>
              </a:lnSpc>
            </a:pPr>
            <a:r>
              <a:rPr sz="28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453" y="3633739"/>
            <a:ext cx="12471400" cy="233934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880">
              <a:lnSpc>
                <a:spcPts val="3325"/>
              </a:lnSpc>
              <a:spcBef>
                <a:spcPts val="6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ts val="3325"/>
              </a:lnSpc>
              <a:spcBef>
                <a:spcPts val="50"/>
              </a:spcBef>
            </a:pP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providers:</a:t>
            </a:r>
            <a:r>
              <a:rPr sz="2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[ProductService]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455" y="3030236"/>
            <a:ext cx="548640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032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47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8453" y="6756020"/>
            <a:ext cx="12471400" cy="3201035"/>
          </a:xfrm>
          <a:custGeom>
            <a:avLst/>
            <a:gdLst/>
            <a:ahLst/>
            <a:cxnLst/>
            <a:rect l="l" t="t" r="r" b="b"/>
            <a:pathLst>
              <a:path w="12471400" h="3201034">
                <a:moveTo>
                  <a:pt x="0" y="0"/>
                </a:moveTo>
                <a:lnTo>
                  <a:pt x="12471092" y="0"/>
                </a:lnTo>
                <a:lnTo>
                  <a:pt x="12471092" y="3200876"/>
                </a:lnTo>
                <a:lnTo>
                  <a:pt x="0" y="32008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14803" y="6821931"/>
            <a:ext cx="12458700" cy="300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ts val="3335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1345" marR="5253990">
              <a:lnSpc>
                <a:spcPct val="100000"/>
              </a:lnSpc>
              <a:spcBef>
                <a:spcPts val="3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 ],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providers:</a:t>
            </a:r>
            <a:r>
              <a:rPr sz="2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b="1" spc="-10" dirty="0">
                <a:latin typeface="Courier New" panose="02070309020205020404"/>
                <a:cs typeface="Courier New" panose="02070309020205020404"/>
              </a:rPr>
              <a:t>[ProductService]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453" y="6152518"/>
            <a:ext cx="5486400" cy="60388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2324100"/>
            <a:ext cx="2287270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616585" marR="1432560" indent="-457200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000" spc="-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938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938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981127" y="2546604"/>
            <a:ext cx="14326235" cy="658685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2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  <a:spcBef>
                <a:spcPts val="29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71195">
              <a:lnSpc>
                <a:spcPts val="3815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81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constructor()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42672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37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127" y="1943100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1981200" y="2546604"/>
            <a:ext cx="14325600" cy="7078980"/>
          </a:xfrm>
          <a:custGeom>
            <a:avLst/>
            <a:gdLst/>
            <a:ahLst/>
            <a:cxnLst/>
            <a:rect l="l" t="t" r="r" b="b"/>
            <a:pathLst>
              <a:path w="14325600" h="7078980">
                <a:moveTo>
                  <a:pt x="0" y="0"/>
                </a:moveTo>
                <a:lnTo>
                  <a:pt x="14325600" y="0"/>
                </a:lnTo>
                <a:lnTo>
                  <a:pt x="14325600" y="7078861"/>
                </a:lnTo>
                <a:lnTo>
                  <a:pt x="0" y="70788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51379" y="2613660"/>
            <a:ext cx="12494260" cy="685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'./product.service';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 marR="3916680" indent="-244475">
              <a:lnSpc>
                <a:spcPts val="3910"/>
              </a:lnSpc>
              <a:spcBef>
                <a:spcPts val="4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 {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_productService;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ts val="365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constructor(productService: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6125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this._productService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1943098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Injecting</a:t>
            </a:r>
            <a:r>
              <a:rPr spc="-165" dirty="0"/>
              <a:t> </a:t>
            </a:r>
            <a:r>
              <a:rPr spc="190" dirty="0"/>
              <a:t>the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1985396" y="2546604"/>
            <a:ext cx="14317344" cy="6094095"/>
          </a:xfrm>
          <a:custGeom>
            <a:avLst/>
            <a:gdLst/>
            <a:ahLst/>
            <a:cxnLst/>
            <a:rect l="l" t="t" r="r" b="b"/>
            <a:pathLst>
              <a:path w="14317344" h="6094095">
                <a:moveTo>
                  <a:pt x="0" y="0"/>
                </a:moveTo>
                <a:lnTo>
                  <a:pt x="14317207" y="0"/>
                </a:lnTo>
                <a:lnTo>
                  <a:pt x="14317207" y="6093976"/>
                </a:lnTo>
                <a:lnTo>
                  <a:pt x="0" y="60939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55575" y="2613660"/>
            <a:ext cx="13715365" cy="587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'./product.service';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ts val="3815"/>
              </a:lnSpc>
              <a:spcBef>
                <a:spcPts val="7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79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815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257175">
              <a:lnSpc>
                <a:spcPct val="1000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constructor(</a:t>
            </a:r>
            <a:r>
              <a:rPr sz="3200" dirty="0">
                <a:solidFill>
                  <a:srgbClr val="1D1D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20" dirty="0">
                <a:solidFill>
                  <a:srgbClr val="1D1D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productService: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6456" y="1943100"/>
            <a:ext cx="6179820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90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6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9686" y="2297676"/>
            <a:ext cx="1976120" cy="127381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34645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0371" y="2297676"/>
            <a:ext cx="1976120" cy="12738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Logging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77243" y="754380"/>
            <a:ext cx="6533512" cy="861695"/>
          </a:xfrm>
        </p:spPr>
        <p:txBody>
          <a:bodyPr/>
          <a:p>
            <a:pPr algn="ctr"/>
            <a:r>
              <a:rPr lang="en-US"/>
              <a:t>Provider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7" name="Object 6"/>
          <p:cNvGraphicFramePr/>
          <p:nvPr/>
        </p:nvGraphicFramePr>
        <p:xfrm>
          <a:off x="3048000" y="2127250"/>
          <a:ext cx="12554585" cy="692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143750" imgH="3676650" progId="Paint.Picture">
                  <p:embed/>
                </p:oleObj>
              </mc:Choice>
              <mc:Fallback>
                <p:oleObj name="" r:id="rId1" imgW="7143750" imgH="36766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2127250"/>
                        <a:ext cx="12554585" cy="692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77243" y="754380"/>
            <a:ext cx="6533512" cy="861695"/>
          </a:xfrm>
        </p:spPr>
        <p:txBody>
          <a:bodyPr/>
          <a:p>
            <a:pPr algn="ctr"/>
            <a:r>
              <a:rPr lang="en-US"/>
              <a:t>Provider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019300"/>
            <a:ext cx="10436225" cy="73037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2505" y="754380"/>
            <a:ext cx="14842490" cy="861695"/>
          </a:xfrm>
        </p:spPr>
        <p:txBody>
          <a:bodyPr wrap="square"/>
          <a:p>
            <a:pPr algn="ctr"/>
            <a:r>
              <a:rPr lang="en-US"/>
              <a:t>Class Provider: useClasss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813685"/>
            <a:ext cx="16996410" cy="1788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7048500"/>
            <a:ext cx="16971010" cy="1215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2505" y="754380"/>
            <a:ext cx="14842490" cy="861695"/>
          </a:xfrm>
        </p:spPr>
        <p:txBody>
          <a:bodyPr wrap="square"/>
          <a:p>
            <a:pPr algn="ctr"/>
            <a:r>
              <a:rPr lang="en-US"/>
              <a:t>Value Provider: useValue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790700"/>
            <a:ext cx="6207125" cy="259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34535"/>
            <a:ext cx="6207125" cy="2593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278370"/>
            <a:ext cx="6207125" cy="259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1943100"/>
            <a:ext cx="5564505" cy="1781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3924300"/>
            <a:ext cx="5564505" cy="1781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0" y="6247765"/>
            <a:ext cx="5564505" cy="1781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600" y="8343900"/>
            <a:ext cx="556450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62505" y="754380"/>
            <a:ext cx="14842490" cy="861695"/>
          </a:xfrm>
        </p:spPr>
        <p:txBody>
          <a:bodyPr wrap="square"/>
          <a:p>
            <a:pPr algn="ctr"/>
            <a:r>
              <a:rPr lang="en-US"/>
              <a:t>Factory Provider: useFactory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552700"/>
            <a:ext cx="6048375" cy="5739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2552700"/>
            <a:ext cx="6048375" cy="57397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1818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413764"/>
            <a:ext cx="7362825" cy="564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Clear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PascalCasing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"Service"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-1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rd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600" b="1" spc="-3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;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1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1753" y="7260361"/>
            <a:ext cx="10993755" cy="255460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 marR="382270">
              <a:lnSpc>
                <a:spcPts val="3820"/>
              </a:lnSpc>
              <a:spcBef>
                <a:spcPts val="40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 Injectable }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3200" spc="-19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@Injectable({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3665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2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830"/>
              </a:lnSpc>
              <a:spcBef>
                <a:spcPts val="4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830"/>
              </a:lnSpc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{...}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8417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Registering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1209547"/>
            <a:ext cx="13475335" cy="420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appropriate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level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hierarchy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152400" indent="-433070">
              <a:lnSpc>
                <a:spcPts val="4300"/>
              </a:lnSpc>
              <a:spcBef>
                <a:spcPts val="1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throughout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14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injector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>
              <a:lnSpc>
                <a:spcPts val="4310"/>
              </a:lnSpc>
            </a:pP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785"/>
              </a:spcBef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Injectable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providedIn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7927340"/>
            <a:ext cx="100825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64490">
              <a:lnSpc>
                <a:spcPts val="4310"/>
              </a:lnSpc>
              <a:tabLst>
                <a:tab pos="797560" algn="l"/>
              </a:tabLst>
            </a:pPr>
            <a:r>
              <a:rPr sz="27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providers</a:t>
            </a:r>
            <a:r>
              <a:rPr sz="3600" spc="-12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29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1753" y="5552859"/>
            <a:ext cx="10993755" cy="2062480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79755" marR="6004560" indent="-488950">
              <a:lnSpc>
                <a:spcPts val="3790"/>
              </a:lnSpc>
              <a:spcBef>
                <a:spcPts val="425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providedIn:</a:t>
            </a:r>
            <a:r>
              <a:rPr sz="32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700"/>
              </a:lnSpc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})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{...}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78892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1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  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Injection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02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Specify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</a:t>
            </a:r>
            <a:r>
              <a:rPr spc="-20" dirty="0"/>
              <a:t>service</a:t>
            </a:r>
            <a:r>
              <a:rPr spc="-60" dirty="0"/>
              <a:t> </a:t>
            </a:r>
            <a:r>
              <a:rPr spc="-145" dirty="0"/>
              <a:t>as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35" dirty="0"/>
              <a:t>dependency</a:t>
            </a:r>
            <a:endParaRPr spc="35" dirty="0"/>
          </a:p>
          <a:p>
            <a:pPr marL="970280">
              <a:lnSpc>
                <a:spcPct val="100000"/>
              </a:lnSpc>
              <a:spcBef>
                <a:spcPts val="2660"/>
              </a:spcBef>
            </a:pPr>
            <a:r>
              <a:rPr spc="-55" dirty="0"/>
              <a:t>Use</a:t>
            </a:r>
            <a:r>
              <a:rPr spc="-80" dirty="0"/>
              <a:t> </a:t>
            </a:r>
            <a:r>
              <a:rPr spc="-30" dirty="0"/>
              <a:t>a</a:t>
            </a:r>
            <a:r>
              <a:rPr spc="-80" dirty="0"/>
              <a:t> </a:t>
            </a:r>
            <a:r>
              <a:rPr spc="10" dirty="0"/>
              <a:t>constructor</a:t>
            </a:r>
            <a:r>
              <a:rPr spc="-80" dirty="0"/>
              <a:t> </a:t>
            </a:r>
            <a:r>
              <a:rPr spc="20" dirty="0"/>
              <a:t>parameter</a:t>
            </a:r>
            <a:endParaRPr spc="20" dirty="0"/>
          </a:p>
          <a:p>
            <a:pPr marL="970280">
              <a:lnSpc>
                <a:spcPct val="100000"/>
              </a:lnSpc>
              <a:spcBef>
                <a:spcPts val="2690"/>
              </a:spcBef>
            </a:pPr>
            <a:r>
              <a:rPr spc="-15" dirty="0"/>
              <a:t>Service</a:t>
            </a:r>
            <a:r>
              <a:rPr spc="-65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45" dirty="0"/>
              <a:t>injected</a:t>
            </a:r>
            <a:r>
              <a:rPr spc="-65" dirty="0"/>
              <a:t> </a:t>
            </a:r>
            <a:r>
              <a:rPr spc="25" dirty="0"/>
              <a:t>when</a:t>
            </a:r>
            <a:r>
              <a:rPr spc="-60" dirty="0"/>
              <a:t> </a:t>
            </a:r>
            <a:r>
              <a:rPr spc="25" dirty="0"/>
              <a:t>component</a:t>
            </a:r>
            <a:r>
              <a:rPr spc="-60" dirty="0"/>
              <a:t> </a:t>
            </a:r>
            <a:r>
              <a:rPr spc="-165" dirty="0"/>
              <a:t>is</a:t>
            </a:r>
            <a:r>
              <a:rPr spc="-60" dirty="0"/>
              <a:t> </a:t>
            </a:r>
            <a:r>
              <a:rPr spc="20" dirty="0"/>
              <a:t>instantiated</a:t>
            </a:r>
            <a:endParaRPr spc="20" dirty="0"/>
          </a:p>
        </p:txBody>
      </p:sp>
      <p:sp>
        <p:nvSpPr>
          <p:cNvPr id="9" name="object 9"/>
          <p:cNvSpPr txBox="1"/>
          <p:nvPr/>
        </p:nvSpPr>
        <p:spPr>
          <a:xfrm>
            <a:off x="3981401" y="6141942"/>
            <a:ext cx="13876019" cy="58483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5"/>
              </a:spcBef>
            </a:pP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3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productService: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ProductService)</a:t>
            </a:r>
            <a:r>
              <a:rPr sz="32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2782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8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40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6600" spc="-15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vic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6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061910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2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that: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independent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particular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4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shared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logic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across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10"/>
              </a:spcBef>
              <a:buSzPct val="76000"/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Encapsulate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interactions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29754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Retrieving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48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" y="3400520"/>
            <a:ext cx="7198970" cy="34248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03745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Registering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Injecting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</a:rPr>
              <a:t>Module</a:t>
            </a:r>
            <a:r>
              <a:rPr sz="4400" spc="-155" dirty="0">
                <a:solidFill>
                  <a:srgbClr val="FFFFFF"/>
                </a:solidFill>
              </a:rPr>
              <a:t> </a:t>
            </a:r>
            <a:r>
              <a:rPr sz="4400" spc="-30" dirty="0">
                <a:solidFill>
                  <a:srgbClr val="FFFFFF"/>
                </a:solidFill>
              </a:rPr>
              <a:t>Overview</a:t>
            </a:r>
            <a:endParaRPr sz="4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3403" y="5106954"/>
            <a:ext cx="8205470" cy="4048760"/>
            <a:chOff x="9733403" y="5106954"/>
            <a:chExt cx="8205470" cy="4048760"/>
          </a:xfrm>
        </p:grpSpPr>
        <p:sp>
          <p:nvSpPr>
            <p:cNvPr id="3" name="object 3"/>
            <p:cNvSpPr/>
            <p:nvPr/>
          </p:nvSpPr>
          <p:spPr>
            <a:xfrm>
              <a:off x="9733403" y="5106954"/>
              <a:ext cx="8205470" cy="4048760"/>
            </a:xfrm>
            <a:custGeom>
              <a:avLst/>
              <a:gdLst/>
              <a:ahLst/>
              <a:cxnLst/>
              <a:rect l="l" t="t" r="r" b="b"/>
              <a:pathLst>
                <a:path w="8205469" h="4048759">
                  <a:moveTo>
                    <a:pt x="8205423" y="0"/>
                  </a:moveTo>
                  <a:lnTo>
                    <a:pt x="0" y="0"/>
                  </a:lnTo>
                  <a:lnTo>
                    <a:pt x="0" y="4048700"/>
                  </a:lnTo>
                  <a:lnTo>
                    <a:pt x="8205423" y="4048700"/>
                  </a:lnTo>
                  <a:lnTo>
                    <a:pt x="820542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07416" y="675884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9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4"/>
                  </a:lnTo>
                  <a:lnTo>
                    <a:pt x="350706" y="255023"/>
                  </a:lnTo>
                  <a:lnTo>
                    <a:pt x="317428" y="285518"/>
                  </a:lnTo>
                  <a:lnTo>
                    <a:pt x="285518" y="317428"/>
                  </a:lnTo>
                  <a:lnTo>
                    <a:pt x="255023" y="350706"/>
                  </a:lnTo>
                  <a:lnTo>
                    <a:pt x="225994" y="385300"/>
                  </a:lnTo>
                  <a:lnTo>
                    <a:pt x="198479" y="421163"/>
                  </a:lnTo>
                  <a:lnTo>
                    <a:pt x="172529" y="458244"/>
                  </a:lnTo>
                  <a:lnTo>
                    <a:pt x="148192" y="496494"/>
                  </a:lnTo>
                  <a:lnTo>
                    <a:pt x="125519" y="535864"/>
                  </a:lnTo>
                  <a:lnTo>
                    <a:pt x="104558" y="576304"/>
                  </a:lnTo>
                  <a:lnTo>
                    <a:pt x="85359" y="617764"/>
                  </a:lnTo>
                  <a:lnTo>
                    <a:pt x="67971" y="660197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5"/>
                  </a:lnTo>
                  <a:lnTo>
                    <a:pt x="1119" y="980274"/>
                  </a:lnTo>
                  <a:lnTo>
                    <a:pt x="0" y="1028699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399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699"/>
                  </a:lnTo>
                  <a:lnTo>
                    <a:pt x="2056280" y="980274"/>
                  </a:lnTo>
                  <a:lnTo>
                    <a:pt x="2052954" y="932425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7"/>
                  </a:lnTo>
                  <a:lnTo>
                    <a:pt x="1972040" y="617764"/>
                  </a:lnTo>
                  <a:lnTo>
                    <a:pt x="1952841" y="576304"/>
                  </a:lnTo>
                  <a:lnTo>
                    <a:pt x="1931880" y="535864"/>
                  </a:lnTo>
                  <a:lnTo>
                    <a:pt x="1909207" y="496494"/>
                  </a:lnTo>
                  <a:lnTo>
                    <a:pt x="1884870" y="458244"/>
                  </a:lnTo>
                  <a:lnTo>
                    <a:pt x="1858920" y="421163"/>
                  </a:lnTo>
                  <a:lnTo>
                    <a:pt x="1831405" y="385300"/>
                  </a:lnTo>
                  <a:lnTo>
                    <a:pt x="1802376" y="350706"/>
                  </a:lnTo>
                  <a:lnTo>
                    <a:pt x="1771881" y="317428"/>
                  </a:lnTo>
                  <a:lnTo>
                    <a:pt x="1739971" y="285518"/>
                  </a:lnTo>
                  <a:lnTo>
                    <a:pt x="1706693" y="255023"/>
                  </a:lnTo>
                  <a:lnTo>
                    <a:pt x="1672099" y="225994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9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07416" y="675884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28600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svc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myService();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svc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78296" y="754380"/>
            <a:ext cx="593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How</a:t>
            </a:r>
            <a:r>
              <a:rPr spc="-155" dirty="0"/>
              <a:t> </a:t>
            </a:r>
            <a:r>
              <a:rPr spc="-110" dirty="0"/>
              <a:t>Does</a:t>
            </a:r>
            <a:r>
              <a:rPr spc="-150" dirty="0"/>
              <a:t> </a:t>
            </a:r>
            <a:r>
              <a:rPr spc="155" dirty="0"/>
              <a:t>It</a:t>
            </a:r>
            <a:r>
              <a:rPr spc="-150" dirty="0"/>
              <a:t> </a:t>
            </a:r>
            <a:r>
              <a:rPr spc="-170" dirty="0"/>
              <a:t>Work?</a:t>
            </a:r>
            <a:endParaRPr spc="-170" dirty="0"/>
          </a:p>
        </p:txBody>
      </p:sp>
      <p:sp>
        <p:nvSpPr>
          <p:cNvPr id="8" name="object 8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8296" y="754380"/>
            <a:ext cx="593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How</a:t>
            </a:r>
            <a:r>
              <a:rPr spc="-155" dirty="0"/>
              <a:t> </a:t>
            </a:r>
            <a:r>
              <a:rPr spc="-110" dirty="0"/>
              <a:t>Does</a:t>
            </a:r>
            <a:r>
              <a:rPr spc="-150" dirty="0"/>
              <a:t> </a:t>
            </a:r>
            <a:r>
              <a:rPr spc="155" dirty="0"/>
              <a:t>It</a:t>
            </a:r>
            <a:r>
              <a:rPr spc="-150" dirty="0"/>
              <a:t> </a:t>
            </a:r>
            <a:r>
              <a:rPr spc="-170" dirty="0"/>
              <a:t>Work?</a:t>
            </a:r>
            <a:endParaRPr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2390062" y="5106955"/>
            <a:ext cx="6172200" cy="4048760"/>
          </a:xfrm>
          <a:prstGeom prst="rect">
            <a:avLst/>
          </a:prstGeom>
          <a:solidFill>
            <a:srgbClr val="404040"/>
          </a:solidFill>
          <a:ln w="12700">
            <a:solidFill>
              <a:srgbClr val="2C2C2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5938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</a:t>
            </a:r>
            <a:r>
              <a:rPr sz="3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403" y="5106954"/>
            <a:ext cx="8205470" cy="4048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90805">
              <a:lnSpc>
                <a:spcPct val="100000"/>
              </a:lnSpc>
              <a:spcBef>
                <a:spcPts val="1870"/>
              </a:spcBef>
            </a:pP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constructor(private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myService)</a:t>
            </a:r>
            <a:r>
              <a:rPr sz="3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4714" y="1879600"/>
            <a:ext cx="8308975" cy="2886075"/>
            <a:chOff x="4934714" y="1879600"/>
            <a:chExt cx="8308975" cy="2886075"/>
          </a:xfrm>
        </p:grpSpPr>
        <p:sp>
          <p:nvSpPr>
            <p:cNvPr id="6" name="object 6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8295700" y="0"/>
                  </a:moveTo>
                  <a:lnTo>
                    <a:pt x="0" y="0"/>
                  </a:lnTo>
                  <a:lnTo>
                    <a:pt x="0" y="2873336"/>
                  </a:lnTo>
                  <a:lnTo>
                    <a:pt x="8295700" y="2873336"/>
                  </a:lnTo>
                  <a:lnTo>
                    <a:pt x="829570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41064" y="1885950"/>
              <a:ext cx="8296275" cy="2873375"/>
            </a:xfrm>
            <a:custGeom>
              <a:avLst/>
              <a:gdLst/>
              <a:ahLst/>
              <a:cxnLst/>
              <a:rect l="l" t="t" r="r" b="b"/>
              <a:pathLst>
                <a:path w="8296275" h="2873375">
                  <a:moveTo>
                    <a:pt x="0" y="0"/>
                  </a:moveTo>
                  <a:lnTo>
                    <a:pt x="8295702" y="0"/>
                  </a:lnTo>
                  <a:lnTo>
                    <a:pt x="8295702" y="2873337"/>
                  </a:lnTo>
                  <a:lnTo>
                    <a:pt x="0" y="28733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6" y="1909207"/>
                  </a:lnTo>
                  <a:lnTo>
                    <a:pt x="1599156" y="1884870"/>
                  </a:lnTo>
                  <a:lnTo>
                    <a:pt x="1636237" y="1858920"/>
                  </a:lnTo>
                  <a:lnTo>
                    <a:pt x="1672099" y="1831406"/>
                  </a:lnTo>
                  <a:lnTo>
                    <a:pt x="1706694" y="1802377"/>
                  </a:lnTo>
                  <a:lnTo>
                    <a:pt x="1739971" y="1771882"/>
                  </a:lnTo>
                  <a:lnTo>
                    <a:pt x="1771882" y="1739971"/>
                  </a:lnTo>
                  <a:lnTo>
                    <a:pt x="1802377" y="1706694"/>
                  </a:lnTo>
                  <a:lnTo>
                    <a:pt x="1831406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1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1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6" y="385300"/>
                  </a:lnTo>
                  <a:lnTo>
                    <a:pt x="1802377" y="350705"/>
                  </a:lnTo>
                  <a:lnTo>
                    <a:pt x="1771882" y="317428"/>
                  </a:lnTo>
                  <a:lnTo>
                    <a:pt x="1739971" y="285517"/>
                  </a:lnTo>
                  <a:lnTo>
                    <a:pt x="1706694" y="255022"/>
                  </a:lnTo>
                  <a:lnTo>
                    <a:pt x="1672099" y="225993"/>
                  </a:lnTo>
                  <a:lnTo>
                    <a:pt x="1636237" y="198479"/>
                  </a:lnTo>
                  <a:lnTo>
                    <a:pt x="1599156" y="172529"/>
                  </a:lnTo>
                  <a:lnTo>
                    <a:pt x="1560906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6162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8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3"/>
                  </a:lnTo>
                  <a:lnTo>
                    <a:pt x="350706" y="255022"/>
                  </a:lnTo>
                  <a:lnTo>
                    <a:pt x="317428" y="285517"/>
                  </a:lnTo>
                  <a:lnTo>
                    <a:pt x="285518" y="317428"/>
                  </a:lnTo>
                  <a:lnTo>
                    <a:pt x="255023" y="350705"/>
                  </a:lnTo>
                  <a:lnTo>
                    <a:pt x="225994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9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9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4" y="1672099"/>
                  </a:lnTo>
                  <a:lnTo>
                    <a:pt x="255023" y="1706694"/>
                  </a:lnTo>
                  <a:lnTo>
                    <a:pt x="285518" y="1739971"/>
                  </a:lnTo>
                  <a:lnTo>
                    <a:pt x="317428" y="1771882"/>
                  </a:lnTo>
                  <a:lnTo>
                    <a:pt x="350706" y="1802377"/>
                  </a:lnTo>
                  <a:lnTo>
                    <a:pt x="385300" y="1831406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1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5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3" y="1989428"/>
                  </a:lnTo>
                  <a:lnTo>
                    <a:pt x="1439635" y="1972041"/>
                  </a:lnTo>
                  <a:lnTo>
                    <a:pt x="1481096" y="1952841"/>
                  </a:lnTo>
                  <a:lnTo>
                    <a:pt x="1521536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19" y="1636237"/>
                  </a:lnTo>
                  <a:lnTo>
                    <a:pt x="1884869" y="1599156"/>
                  </a:lnTo>
                  <a:lnTo>
                    <a:pt x="1909206" y="1560906"/>
                  </a:lnTo>
                  <a:lnTo>
                    <a:pt x="1931879" y="1521536"/>
                  </a:lnTo>
                  <a:lnTo>
                    <a:pt x="1952840" y="1481096"/>
                  </a:lnTo>
                  <a:lnTo>
                    <a:pt x="1972039" y="1439635"/>
                  </a:lnTo>
                  <a:lnTo>
                    <a:pt x="1989427" y="1397203"/>
                  </a:lnTo>
                  <a:lnTo>
                    <a:pt x="2004955" y="1353848"/>
                  </a:lnTo>
                  <a:lnTo>
                    <a:pt x="2018572" y="1309621"/>
                  </a:lnTo>
                  <a:lnTo>
                    <a:pt x="2030230" y="1264571"/>
                  </a:lnTo>
                  <a:lnTo>
                    <a:pt x="2039879" y="1218747"/>
                  </a:lnTo>
                  <a:lnTo>
                    <a:pt x="2047469" y="1172198"/>
                  </a:lnTo>
                  <a:lnTo>
                    <a:pt x="2052952" y="1124975"/>
                  </a:lnTo>
                  <a:lnTo>
                    <a:pt x="2056279" y="1077125"/>
                  </a:lnTo>
                  <a:lnTo>
                    <a:pt x="2057398" y="1028700"/>
                  </a:lnTo>
                  <a:lnTo>
                    <a:pt x="2056279" y="980274"/>
                  </a:lnTo>
                  <a:lnTo>
                    <a:pt x="2052952" y="932424"/>
                  </a:lnTo>
                  <a:lnTo>
                    <a:pt x="2047469" y="885201"/>
                  </a:lnTo>
                  <a:lnTo>
                    <a:pt x="2039879" y="838652"/>
                  </a:lnTo>
                  <a:lnTo>
                    <a:pt x="2030230" y="792828"/>
                  </a:lnTo>
                  <a:lnTo>
                    <a:pt x="2018572" y="747778"/>
                  </a:lnTo>
                  <a:lnTo>
                    <a:pt x="2004955" y="703551"/>
                  </a:lnTo>
                  <a:lnTo>
                    <a:pt x="1989427" y="660196"/>
                  </a:lnTo>
                  <a:lnTo>
                    <a:pt x="1972039" y="617764"/>
                  </a:lnTo>
                  <a:lnTo>
                    <a:pt x="1952840" y="576303"/>
                  </a:lnTo>
                  <a:lnTo>
                    <a:pt x="1931879" y="535863"/>
                  </a:lnTo>
                  <a:lnTo>
                    <a:pt x="1909206" y="496493"/>
                  </a:lnTo>
                  <a:lnTo>
                    <a:pt x="1884869" y="458243"/>
                  </a:lnTo>
                  <a:lnTo>
                    <a:pt x="1858919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6" y="125519"/>
                  </a:lnTo>
                  <a:lnTo>
                    <a:pt x="1481096" y="104558"/>
                  </a:lnTo>
                  <a:lnTo>
                    <a:pt x="1439635" y="85358"/>
                  </a:lnTo>
                  <a:lnTo>
                    <a:pt x="1397203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5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04869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99256" y="3205988"/>
            <a:ext cx="6075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6365" algn="l"/>
              </a:tabLst>
            </a:pPr>
            <a:r>
              <a:rPr sz="4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</a:t>
            </a: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	</a:t>
            </a:r>
            <a:r>
              <a:rPr sz="4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2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05775" y="2527013"/>
            <a:ext cx="2076450" cy="2076450"/>
            <a:chOff x="8105775" y="2527013"/>
            <a:chExt cx="2076450" cy="2076450"/>
          </a:xfrm>
        </p:grpSpPr>
        <p:sp>
          <p:nvSpPr>
            <p:cNvPr id="14" name="object 14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4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6" y="67971"/>
                  </a:lnTo>
                  <a:lnTo>
                    <a:pt x="617764" y="85358"/>
                  </a:lnTo>
                  <a:lnTo>
                    <a:pt x="576303" y="104558"/>
                  </a:lnTo>
                  <a:lnTo>
                    <a:pt x="535863" y="125519"/>
                  </a:lnTo>
                  <a:lnTo>
                    <a:pt x="496493" y="148192"/>
                  </a:lnTo>
                  <a:lnTo>
                    <a:pt x="458243" y="172529"/>
                  </a:lnTo>
                  <a:lnTo>
                    <a:pt x="421162" y="198479"/>
                  </a:lnTo>
                  <a:lnTo>
                    <a:pt x="385300" y="225993"/>
                  </a:lnTo>
                  <a:lnTo>
                    <a:pt x="350705" y="255022"/>
                  </a:lnTo>
                  <a:lnTo>
                    <a:pt x="317428" y="285517"/>
                  </a:lnTo>
                  <a:lnTo>
                    <a:pt x="285517" y="317428"/>
                  </a:lnTo>
                  <a:lnTo>
                    <a:pt x="255022" y="350705"/>
                  </a:lnTo>
                  <a:lnTo>
                    <a:pt x="225993" y="385300"/>
                  </a:lnTo>
                  <a:lnTo>
                    <a:pt x="198479" y="421162"/>
                  </a:lnTo>
                  <a:lnTo>
                    <a:pt x="172529" y="458243"/>
                  </a:lnTo>
                  <a:lnTo>
                    <a:pt x="148192" y="496493"/>
                  </a:lnTo>
                  <a:lnTo>
                    <a:pt x="125519" y="535863"/>
                  </a:lnTo>
                  <a:lnTo>
                    <a:pt x="104558" y="576303"/>
                  </a:lnTo>
                  <a:lnTo>
                    <a:pt x="85358" y="617764"/>
                  </a:lnTo>
                  <a:lnTo>
                    <a:pt x="67971" y="660196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4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5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3"/>
                  </a:lnTo>
                  <a:lnTo>
                    <a:pt x="85358" y="1439635"/>
                  </a:lnTo>
                  <a:lnTo>
                    <a:pt x="104558" y="1481096"/>
                  </a:lnTo>
                  <a:lnTo>
                    <a:pt x="125519" y="1521536"/>
                  </a:lnTo>
                  <a:lnTo>
                    <a:pt x="148192" y="1560906"/>
                  </a:lnTo>
                  <a:lnTo>
                    <a:pt x="172529" y="1599156"/>
                  </a:lnTo>
                  <a:lnTo>
                    <a:pt x="198479" y="1636237"/>
                  </a:lnTo>
                  <a:lnTo>
                    <a:pt x="225993" y="1672099"/>
                  </a:lnTo>
                  <a:lnTo>
                    <a:pt x="255022" y="1706694"/>
                  </a:lnTo>
                  <a:lnTo>
                    <a:pt x="285517" y="1739971"/>
                  </a:lnTo>
                  <a:lnTo>
                    <a:pt x="317428" y="1771882"/>
                  </a:lnTo>
                  <a:lnTo>
                    <a:pt x="350705" y="1802377"/>
                  </a:lnTo>
                  <a:lnTo>
                    <a:pt x="385300" y="1831406"/>
                  </a:lnTo>
                  <a:lnTo>
                    <a:pt x="421162" y="1858920"/>
                  </a:lnTo>
                  <a:lnTo>
                    <a:pt x="458243" y="1884870"/>
                  </a:lnTo>
                  <a:lnTo>
                    <a:pt x="496493" y="1909207"/>
                  </a:lnTo>
                  <a:lnTo>
                    <a:pt x="535863" y="1931880"/>
                  </a:lnTo>
                  <a:lnTo>
                    <a:pt x="576303" y="1952841"/>
                  </a:lnTo>
                  <a:lnTo>
                    <a:pt x="617764" y="1972041"/>
                  </a:lnTo>
                  <a:lnTo>
                    <a:pt x="660196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4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1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6"/>
                  </a:lnTo>
                  <a:lnTo>
                    <a:pt x="1706693" y="1802377"/>
                  </a:lnTo>
                  <a:lnTo>
                    <a:pt x="1739971" y="1771882"/>
                  </a:lnTo>
                  <a:lnTo>
                    <a:pt x="1771881" y="1739971"/>
                  </a:lnTo>
                  <a:lnTo>
                    <a:pt x="1802376" y="1706694"/>
                  </a:lnTo>
                  <a:lnTo>
                    <a:pt x="1831405" y="1672099"/>
                  </a:lnTo>
                  <a:lnTo>
                    <a:pt x="1858920" y="1636237"/>
                  </a:lnTo>
                  <a:lnTo>
                    <a:pt x="1884870" y="1599156"/>
                  </a:lnTo>
                  <a:lnTo>
                    <a:pt x="1909207" y="1560906"/>
                  </a:lnTo>
                  <a:lnTo>
                    <a:pt x="1931880" y="1521536"/>
                  </a:lnTo>
                  <a:lnTo>
                    <a:pt x="1952841" y="1481096"/>
                  </a:lnTo>
                  <a:lnTo>
                    <a:pt x="1972040" y="1439635"/>
                  </a:lnTo>
                  <a:lnTo>
                    <a:pt x="1989428" y="1397203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5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4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6"/>
                  </a:lnTo>
                  <a:lnTo>
                    <a:pt x="1972040" y="617764"/>
                  </a:lnTo>
                  <a:lnTo>
                    <a:pt x="1952841" y="576303"/>
                  </a:lnTo>
                  <a:lnTo>
                    <a:pt x="1931880" y="535863"/>
                  </a:lnTo>
                  <a:lnTo>
                    <a:pt x="1909207" y="496493"/>
                  </a:lnTo>
                  <a:lnTo>
                    <a:pt x="1884870" y="458243"/>
                  </a:lnTo>
                  <a:lnTo>
                    <a:pt x="1858920" y="421162"/>
                  </a:lnTo>
                  <a:lnTo>
                    <a:pt x="1831405" y="385300"/>
                  </a:lnTo>
                  <a:lnTo>
                    <a:pt x="1802376" y="350705"/>
                  </a:lnTo>
                  <a:lnTo>
                    <a:pt x="1771881" y="317428"/>
                  </a:lnTo>
                  <a:lnTo>
                    <a:pt x="1739971" y="285517"/>
                  </a:lnTo>
                  <a:lnTo>
                    <a:pt x="1706693" y="255022"/>
                  </a:lnTo>
                  <a:lnTo>
                    <a:pt x="1672099" y="225993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8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15300" y="2536538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6"/>
                  </a:lnTo>
                  <a:lnTo>
                    <a:pt x="85359" y="617764"/>
                  </a:lnTo>
                  <a:lnTo>
                    <a:pt x="104558" y="576303"/>
                  </a:lnTo>
                  <a:lnTo>
                    <a:pt x="125519" y="535863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3" y="385300"/>
                  </a:lnTo>
                  <a:lnTo>
                    <a:pt x="255023" y="350705"/>
                  </a:lnTo>
                  <a:lnTo>
                    <a:pt x="285517" y="317428"/>
                  </a:lnTo>
                  <a:lnTo>
                    <a:pt x="317428" y="285517"/>
                  </a:lnTo>
                  <a:lnTo>
                    <a:pt x="350705" y="255023"/>
                  </a:lnTo>
                  <a:lnTo>
                    <a:pt x="385300" y="225993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3" y="125519"/>
                  </a:lnTo>
                  <a:lnTo>
                    <a:pt x="576303" y="104558"/>
                  </a:lnTo>
                  <a:lnTo>
                    <a:pt x="617764" y="85359"/>
                  </a:lnTo>
                  <a:lnTo>
                    <a:pt x="660196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6" y="104558"/>
                  </a:lnTo>
                  <a:lnTo>
                    <a:pt x="1521536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3"/>
                  </a:lnTo>
                  <a:lnTo>
                    <a:pt x="1706693" y="255023"/>
                  </a:lnTo>
                  <a:lnTo>
                    <a:pt x="1739971" y="285517"/>
                  </a:lnTo>
                  <a:lnTo>
                    <a:pt x="1771882" y="317428"/>
                  </a:lnTo>
                  <a:lnTo>
                    <a:pt x="1802376" y="350705"/>
                  </a:lnTo>
                  <a:lnTo>
                    <a:pt x="1831406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3"/>
                  </a:lnTo>
                  <a:lnTo>
                    <a:pt x="1952841" y="576303"/>
                  </a:lnTo>
                  <a:lnTo>
                    <a:pt x="1972040" y="617764"/>
                  </a:lnTo>
                  <a:lnTo>
                    <a:pt x="1989428" y="660196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6"/>
                  </a:lnTo>
                  <a:lnTo>
                    <a:pt x="1931880" y="1521536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6" y="1672099"/>
                  </a:lnTo>
                  <a:lnTo>
                    <a:pt x="1802376" y="1706693"/>
                  </a:lnTo>
                  <a:lnTo>
                    <a:pt x="1771882" y="1739971"/>
                  </a:lnTo>
                  <a:lnTo>
                    <a:pt x="1739971" y="1771882"/>
                  </a:lnTo>
                  <a:lnTo>
                    <a:pt x="1706693" y="1802376"/>
                  </a:lnTo>
                  <a:lnTo>
                    <a:pt x="1672099" y="1831406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6" y="1931880"/>
                  </a:lnTo>
                  <a:lnTo>
                    <a:pt x="1481096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6" y="1989428"/>
                  </a:lnTo>
                  <a:lnTo>
                    <a:pt x="617764" y="1972040"/>
                  </a:lnTo>
                  <a:lnTo>
                    <a:pt x="576303" y="1952841"/>
                  </a:lnTo>
                  <a:lnTo>
                    <a:pt x="535863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6"/>
                  </a:lnTo>
                  <a:lnTo>
                    <a:pt x="350705" y="1802376"/>
                  </a:lnTo>
                  <a:lnTo>
                    <a:pt x="317428" y="1771882"/>
                  </a:lnTo>
                  <a:lnTo>
                    <a:pt x="285517" y="1739971"/>
                  </a:lnTo>
                  <a:lnTo>
                    <a:pt x="255023" y="1706693"/>
                  </a:lnTo>
                  <a:lnTo>
                    <a:pt x="225993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6"/>
                  </a:lnTo>
                  <a:lnTo>
                    <a:pt x="104558" y="1481096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489188" y="3181604"/>
            <a:ext cx="130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2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285" y="1825243"/>
            <a:ext cx="19913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4200" b="1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2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200" b="1" spc="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2721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84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3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600" spc="-23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6600" spc="1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6600" spc="12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600" spc="-17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6600" spc="-495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nje</a:t>
            </a:r>
            <a:r>
              <a:rPr sz="6600" spc="20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6600" spc="-31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tio</a:t>
            </a:r>
            <a:r>
              <a:rPr sz="6600" spc="-29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endParaRPr sz="6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035405" cy="1570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35"/>
              </a:spcBef>
            </a:pPr>
            <a:r>
              <a:rPr sz="3400" b="1" spc="-2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coding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pattern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receives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instances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objects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needs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(called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dependencies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external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rather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itself.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1106" y="754380"/>
            <a:ext cx="56667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Building</a:t>
            </a:r>
            <a:r>
              <a:rPr spc="-165" dirty="0"/>
              <a:t> </a:t>
            </a:r>
            <a:r>
              <a:rPr spc="-170" dirty="0"/>
              <a:t>a</a:t>
            </a:r>
            <a:r>
              <a:rPr spc="-155" dirty="0"/>
              <a:t> </a:t>
            </a:r>
            <a:r>
              <a:rPr spc="-45" dirty="0"/>
              <a:t>Service</a:t>
            </a:r>
            <a:endParaRPr spc="-45" dirty="0"/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4653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7240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metadata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decorator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4105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0743" y="7483475"/>
            <a:ext cx="1232424" cy="1717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512" y="5100012"/>
            <a:ext cx="1766887" cy="16792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1128" y="2625725"/>
            <a:ext cx="1551654" cy="171767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4741</Words>
  <Application>WPS Presentation</Application>
  <PresentationFormat>Custom</PresentationFormat>
  <Paragraphs>390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Microsoft Sans Serif</vt:lpstr>
      <vt:lpstr>Arial</vt:lpstr>
      <vt:lpstr>Lucida Sans Unicode</vt:lpstr>
      <vt:lpstr>Times New Roman</vt:lpstr>
      <vt:lpstr>Arial MT</vt:lpstr>
      <vt:lpstr>Courier New</vt:lpstr>
      <vt:lpstr>Calibri</vt:lpstr>
      <vt:lpstr>Microsoft YaHei</vt:lpstr>
      <vt:lpstr>Arial Unicode MS</vt:lpstr>
      <vt:lpstr>Office Theme</vt:lpstr>
      <vt:lpstr>Paint.Picture</vt:lpstr>
      <vt:lpstr>Services and Dependency Injection</vt:lpstr>
      <vt:lpstr>PowerPoint 演示文稿</vt:lpstr>
      <vt:lpstr>Service</vt:lpstr>
      <vt:lpstr>Module Overview</vt:lpstr>
      <vt:lpstr>Application Architecture</vt:lpstr>
      <vt:lpstr>How Does It Work?</vt:lpstr>
      <vt:lpstr>How Does It Work?</vt:lpstr>
      <vt:lpstr>PowerPoint 演示文稿</vt:lpstr>
      <vt:lpstr>Building a Service</vt:lpstr>
      <vt:lpstr>Building a Service</vt:lpstr>
      <vt:lpstr>Registering a Service</vt:lpstr>
      <vt:lpstr>Angular Injectors</vt:lpstr>
      <vt:lpstr>Registering a Service</vt:lpstr>
      <vt:lpstr>Registering a Service - Root Application</vt:lpstr>
      <vt:lpstr>product.service.ts</vt:lpstr>
      <vt:lpstr>Injecting the Service</vt:lpstr>
      <vt:lpstr>Injecting the Service</vt:lpstr>
      <vt:lpstr>Injecting the Service</vt:lpstr>
      <vt:lpstr>Injecting the Service</vt:lpstr>
      <vt:lpstr>PowerPoint 演示文稿</vt:lpstr>
      <vt:lpstr>Provider Types</vt:lpstr>
      <vt:lpstr>Provider Types</vt:lpstr>
      <vt:lpstr>Class Provider: useClasss</vt:lpstr>
      <vt:lpstr>Value Provider: useValue</vt:lpstr>
      <vt:lpstr>Service  Checklist:  Building a  Service</vt:lpstr>
      <vt:lpstr>Service  Checklist:  Registering a  Service</vt:lpstr>
      <vt:lpstr>Service  Checklist:  Dependency  Injection</vt:lpstr>
      <vt:lpstr>Application Architecture</vt:lpstr>
      <vt:lpstr>Application Architecture</vt:lpstr>
      <vt:lpstr>Retrieving Data Using 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and Dependency Injection</dc:title>
  <dc:creator/>
  <cp:lastModifiedBy>Steve Sam</cp:lastModifiedBy>
  <cp:revision>5</cp:revision>
  <dcterms:created xsi:type="dcterms:W3CDTF">2021-08-02T08:46:00Z</dcterms:created>
  <dcterms:modified xsi:type="dcterms:W3CDTF">2023-07-12T16:12:32Z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2021-08-01T11:00:00Z</vt:filetime>
  </property>
  <property fmtid="{D5CDD505-2E9C-101B-9397-08002B2CF9AE}" pid="4" name="KSOProductBuildVer">
    <vt:lpwstr>1033-11.2.0.11537</vt:lpwstr>
  </property>
  <property fmtid="{D5CDD505-2E9C-101B-9397-08002B2CF9AE}" pid="5" name="ICV">
    <vt:lpwstr>40A71F02B64F4FC0A549570469822B99</vt:lpwstr>
  </property>
</Properties>
</file>