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70" r:id="rId27"/>
    <p:sldId id="271" r:id="rId28"/>
    <p:sldId id="273" r:id="rId2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68138" y="754380"/>
            <a:ext cx="795172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1644" y="3661155"/>
            <a:ext cx="14824710" cy="456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hyperlink" Target="https://angular.io/cli/upda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angularjswiki.com/angularcli/ng-add/#:~:text=ng%20add%20will%20use%20our,scaffold%20package%2Dspecific%20initialization%20code.&#13;" TargetMode="Externa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https://angular.io/guide/elements" TargetMode="Externa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2" Type="http://schemas.openxmlformats.org/officeDocument/2006/relationships/hyperlink" Target="https://www.educba.com/angular-material-version/" TargetMode="External"/><Relationship Id="rId1" Type="http://schemas.openxmlformats.org/officeDocument/2006/relationships/hyperlink" Target="https://update.angular.io/?v=9.0-14.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hyperlink" Target="https://angular.io/guide/file-structu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1219390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6800" spc="-55" dirty="0">
                <a:latin typeface="Microsoft Sans Serif" panose="020B0604020202020204"/>
                <a:cs typeface="Microsoft Sans Serif" panose="020B0604020202020204"/>
              </a:rPr>
              <a:t>Building,</a:t>
            </a:r>
            <a:r>
              <a:rPr sz="680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-145" dirty="0">
                <a:latin typeface="Microsoft Sans Serif" panose="020B0604020202020204"/>
                <a:cs typeface="Microsoft Sans Serif" panose="020B0604020202020204"/>
              </a:rPr>
              <a:t>Testing,</a:t>
            </a:r>
            <a:r>
              <a:rPr sz="680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6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6800" spc="-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15" dirty="0">
                <a:latin typeface="Microsoft Sans Serif" panose="020B0604020202020204"/>
                <a:cs typeface="Microsoft Sans Serif" panose="020B0604020202020204"/>
              </a:rPr>
              <a:t>Deploying </a:t>
            </a:r>
            <a:r>
              <a:rPr sz="6800" spc="-178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9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8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2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68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spc="-90" dirty="0">
                <a:latin typeface="Microsoft Sans Serif" panose="020B0604020202020204"/>
                <a:cs typeface="Microsoft Sans Serif" panose="020B0604020202020204"/>
              </a:rPr>
              <a:t>CLI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</a:t>
            </a:r>
            <a:r>
              <a:rPr spc="-5" dirty="0"/>
              <a:t>n</a:t>
            </a:r>
            <a:r>
              <a:rPr spc="-160" dirty="0"/>
              <a:t>er</a:t>
            </a:r>
            <a:r>
              <a:rPr spc="-240" dirty="0"/>
              <a:t>a</a:t>
            </a:r>
            <a:r>
              <a:rPr spc="-100" dirty="0"/>
              <a:t>t</a:t>
            </a:r>
            <a:r>
              <a:rPr spc="-220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45" dirty="0"/>
              <a:t>C</a:t>
            </a:r>
            <a:r>
              <a:rPr spc="-30" dirty="0"/>
              <a:t>o</a:t>
            </a:r>
            <a:r>
              <a:rPr spc="-190" dirty="0"/>
              <a:t>d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260" dirty="0"/>
              <a:t>(</a:t>
            </a:r>
            <a:r>
              <a:rPr dirty="0">
                <a:latin typeface="Courier New" panose="02070309020205020404"/>
                <a:cs typeface="Courier New" panose="02070309020205020404"/>
              </a:rPr>
              <a:t>ng generat</a:t>
            </a:r>
            <a:r>
              <a:rPr spc="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pc="-270" dirty="0"/>
              <a:t>)</a:t>
            </a:r>
            <a:endParaRPr spc="-27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3704590" cy="3422650"/>
          </a:xfrm>
          <a:custGeom>
            <a:avLst/>
            <a:gdLst/>
            <a:ahLst/>
            <a:cxnLst/>
            <a:rect l="l" t="t" r="r" b="b"/>
            <a:pathLst>
              <a:path w="3704590" h="342265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  <a:path w="3704590" h="3422650">
                <a:moveTo>
                  <a:pt x="3704564" y="3250895"/>
                </a:moveTo>
                <a:lnTo>
                  <a:pt x="3647402" y="3250895"/>
                </a:lnTo>
                <a:lnTo>
                  <a:pt x="3647402" y="2816923"/>
                </a:lnTo>
                <a:lnTo>
                  <a:pt x="3590252" y="2816923"/>
                </a:lnTo>
                <a:lnTo>
                  <a:pt x="3590252" y="3250895"/>
                </a:lnTo>
                <a:lnTo>
                  <a:pt x="3533114" y="3250895"/>
                </a:lnTo>
                <a:lnTo>
                  <a:pt x="3618839" y="3422345"/>
                </a:lnTo>
                <a:lnTo>
                  <a:pt x="3690277" y="3279470"/>
                </a:lnTo>
                <a:lnTo>
                  <a:pt x="3704564" y="325089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608965" indent="229235">
              <a:lnSpc>
                <a:spcPts val="4300"/>
              </a:lnSpc>
              <a:spcBef>
                <a:spcPts val="1510"/>
              </a:spcBef>
            </a:pP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44323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490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608965" indent="105410">
              <a:lnSpc>
                <a:spcPts val="4300"/>
              </a:lnSpc>
              <a:spcBef>
                <a:spcPts val="1495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98559" y="3931920"/>
            <a:ext cx="4813300" cy="4328160"/>
          </a:xfrm>
          <a:custGeom>
            <a:avLst/>
            <a:gdLst/>
            <a:ahLst/>
            <a:cxnLst/>
            <a:rect l="l" t="t" r="r" b="b"/>
            <a:pathLst>
              <a:path w="4813300" h="4328159">
                <a:moveTo>
                  <a:pt x="0" y="0"/>
                </a:moveTo>
                <a:lnTo>
                  <a:pt x="4813009" y="0"/>
                </a:lnTo>
                <a:lnTo>
                  <a:pt x="4813009" y="4328160"/>
                </a:lnTo>
                <a:lnTo>
                  <a:pt x="0" y="43281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39731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5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Schematic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860020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template-based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supports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complex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5880">
              <a:lnSpc>
                <a:spcPct val="101000"/>
              </a:lnSpc>
              <a:spcBef>
                <a:spcPts val="2590"/>
              </a:spcBef>
            </a:pPr>
            <a:r>
              <a:rPr sz="3400" b="1" spc="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instructions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modifying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539" y="9530588"/>
            <a:ext cx="8126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24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documentation:</a:t>
            </a:r>
            <a:r>
              <a:rPr sz="24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https://angular.io/guide/schematics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95309" y="2232507"/>
          <a:ext cx="6940550" cy="3199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729"/>
                <a:gridCol w="517525"/>
                <a:gridCol w="2613660"/>
              </a:tblGrid>
              <a:tr h="737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Components</a:t>
                      </a:r>
                      <a:r>
                        <a:rPr sz="3400" b="1" spc="-8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1910" marB="0"/>
                </a:tc>
              </a:tr>
              <a:tr h="8641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45"/>
                        </a:spcBef>
                        <a:tabLst>
                          <a:tab pos="2352040" algn="l"/>
                        </a:tabLst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Directives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70815" marB="0"/>
                </a:tc>
              </a:tr>
              <a:tr h="8625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30"/>
                        </a:spcBef>
                        <a:tabLst>
                          <a:tab pos="3026410" algn="l"/>
                        </a:tabLst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3400" b="1" spc="-4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3400" b="1" spc="-6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gu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2527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2527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3400" b="1" spc="-100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</a:tr>
              <a:tr h="7357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30"/>
                        </a:spcBef>
                        <a:tabLst>
                          <a:tab pos="2361565" algn="l"/>
                        </a:tabLst>
                      </a:pPr>
                      <a:r>
                        <a:rPr sz="3400" b="1" spc="20" dirty="0">
                          <a:solidFill>
                            <a:srgbClr val="F05A28"/>
                          </a:solidFill>
                          <a:latin typeface="Arial" panose="020B0604020202020204"/>
                          <a:cs typeface="Arial" panose="020B0604020202020204"/>
                        </a:rPr>
                        <a:t>Interfaces	</a:t>
                      </a: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(ng</a:t>
                      </a:r>
                      <a:r>
                        <a:rPr sz="3400" b="1" spc="-7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3400" b="1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&lt;name&gt;)</a:t>
                      </a:r>
                      <a:endParaRPr sz="3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891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214359" y="5718555"/>
            <a:ext cx="5915660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0570" algn="l"/>
              </a:tabLst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  <a:tabLst>
                <a:tab pos="1385570" algn="l"/>
              </a:tabLst>
            </a:pP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  <a:tabLst>
                <a:tab pos="2005330" algn="l"/>
              </a:tabLst>
            </a:pP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Services	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400" b="1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3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&lt;name&gt;)</a:t>
            </a:r>
            <a:endParaRPr sz="3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" y="0"/>
            <a:ext cx="723391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3794252"/>
            <a:ext cx="500570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3062605">
              <a:lnSpc>
                <a:spcPct val="162000"/>
              </a:lnSpc>
              <a:spcBef>
                <a:spcPts val="20"/>
              </a:spcBef>
            </a:pP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1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test </a:t>
            </a:r>
            <a:r>
              <a:rPr sz="3600" spc="-21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e2e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72076"/>
            <a:ext cx="781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9873" y="495300"/>
            <a:ext cx="10802873" cy="861695"/>
          </a:xfrm>
        </p:spPr>
        <p:txBody>
          <a:bodyPr/>
          <a:p>
            <a:pPr algn="ctr"/>
            <a:r>
              <a:rPr lang="en-US"/>
              <a:t>ng update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799" y="9443465"/>
            <a:ext cx="14824710" cy="522605"/>
          </a:xfrm>
        </p:spPr>
        <p:txBody>
          <a:bodyPr/>
          <a:p>
            <a:r>
              <a:rPr lang="en-US"/>
              <a:t>Reference: </a:t>
            </a:r>
            <a:r>
              <a:rPr lang="en-US">
                <a:hlinkClick r:id="rId1" tooltip="" action="ppaction://hlinkfile"/>
              </a:rPr>
              <a:t>https://angular.io/cli/update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7" name="Object 6"/>
          <p:cNvGraphicFramePr/>
          <p:nvPr/>
        </p:nvGraphicFramePr>
        <p:xfrm>
          <a:off x="1143000" y="1997710"/>
          <a:ext cx="15913735" cy="706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791200" imgH="3133725" progId="Paint.Picture">
                  <p:embed/>
                </p:oleObj>
              </mc:Choice>
              <mc:Fallback>
                <p:oleObj name="" r:id="rId2" imgW="5791200" imgH="31337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997710"/>
                        <a:ext cx="15913735" cy="706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563" y="68580"/>
            <a:ext cx="10802873" cy="861695"/>
          </a:xfrm>
        </p:spPr>
        <p:txBody>
          <a:bodyPr/>
          <a:p>
            <a:pPr algn="ctr"/>
            <a:r>
              <a:rPr lang="en-US"/>
              <a:t>ng add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1644" y="3661155"/>
            <a:ext cx="14824710" cy="518160"/>
          </a:xfrm>
        </p:spPr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1409700"/>
            <a:ext cx="9149715" cy="688594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/>
        </p:nvSpPr>
        <p:spPr>
          <a:xfrm>
            <a:off x="609600" y="8343900"/>
            <a:ext cx="17566640" cy="156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400" b="1" i="0">
                <a:solidFill>
                  <a:srgbClr val="F05A28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Reference: </a:t>
            </a:r>
            <a:r>
              <a:rPr lang="en-US">
                <a:hlinkClick r:id="rId2" tooltip="" action="ppaction://hlinkfile"/>
              </a:rPr>
              <a:t>https://www.angularjswiki.com/angularcli/ng-add/#:~:text=ng%20add%20will%20use%20our,scaffold%20package%2Dspecific%20initialization%20code.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61695"/>
          </a:xfrm>
        </p:spPr>
        <p:txBody>
          <a:bodyPr/>
          <a:p>
            <a:pPr algn="ctr"/>
            <a:r>
              <a:rPr lang="en-US"/>
              <a:t>Angular 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5799" y="9443465"/>
            <a:ext cx="14824710" cy="522605"/>
          </a:xfrm>
        </p:spPr>
        <p:txBody>
          <a:bodyPr/>
          <a:p>
            <a:r>
              <a:rPr lang="en-US"/>
              <a:t>Reference: </a:t>
            </a:r>
            <a:r>
              <a:rPr lang="en-US">
                <a:hlinkClick r:id="rId1" tooltip="" action="ppaction://hlinkfile"/>
              </a:rPr>
              <a:t>https://angular.io/guide/elements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16075"/>
            <a:ext cx="12367895" cy="7326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61695"/>
          </a:xfrm>
        </p:spPr>
        <p:txBody>
          <a:bodyPr/>
          <a:p>
            <a:pPr algn="ctr"/>
            <a:r>
              <a:rPr lang="en-US"/>
              <a:t>Updates to @angular/material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761999" y="8797670"/>
            <a:ext cx="14824710" cy="1045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400" b="1" i="0">
                <a:solidFill>
                  <a:srgbClr val="F05A28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Reference: </a:t>
            </a:r>
            <a:r>
              <a:rPr lang="en-US">
                <a:hlinkClick r:id="rId1" tooltip="" action="ppaction://hlinkfile"/>
              </a:rPr>
              <a:t>https://update.angular.io/?v=9.0-14.0</a:t>
            </a:r>
            <a:r>
              <a:rPr lang="en-US"/>
              <a:t>,</a:t>
            </a:r>
            <a:endParaRPr lang="en-US"/>
          </a:p>
          <a:p>
            <a:r>
              <a:rPr lang="en-US"/>
              <a:t>		    </a:t>
            </a:r>
            <a:r>
              <a:rPr lang="en-US">
                <a:hlinkClick r:id="rId2" tooltip="" action="ppaction://hlinkfile"/>
              </a:rPr>
              <a:t>https://www.educba.com/angular-material-version/</a:t>
            </a:r>
            <a:endParaRPr lang="en-US"/>
          </a:p>
        </p:txBody>
      </p:sp>
      <p:graphicFrame>
        <p:nvGraphicFramePr>
          <p:cNvPr id="8" name="Object 7"/>
          <p:cNvGraphicFramePr/>
          <p:nvPr/>
        </p:nvGraphicFramePr>
        <p:xfrm>
          <a:off x="3886200" y="2247900"/>
          <a:ext cx="10083800" cy="546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5238750" imgH="3676650" progId="Paint.Picture">
                  <p:embed/>
                </p:oleObj>
              </mc:Choice>
              <mc:Fallback>
                <p:oleObj name="" r:id="rId3" imgW="5238750" imgH="36766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247900"/>
                        <a:ext cx="10083800" cy="546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61695"/>
          </a:xfrm>
        </p:spPr>
        <p:txBody>
          <a:bodyPr/>
          <a:p>
            <a:r>
              <a:rPr lang="en-US"/>
              <a:t>CLI workspaces and Libraries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761999" y="8797670"/>
            <a:ext cx="14824710" cy="522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400" b="1" i="0">
                <a:solidFill>
                  <a:srgbClr val="F05A28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Reference: </a:t>
            </a:r>
            <a:r>
              <a:rPr lang="en-US">
                <a:hlinkClick r:id="rId1" tooltip="" action="ppaction://hlinkfile"/>
              </a:rPr>
              <a:t>https://angular.io/guide/file-structure</a:t>
            </a:r>
            <a:r>
              <a:rPr lang="en-US"/>
              <a:t>		  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74495"/>
            <a:ext cx="7717155" cy="7065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8050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9760" y="0"/>
            <a:ext cx="15488475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563" y="754380"/>
            <a:ext cx="10802873" cy="861695"/>
          </a:xfrm>
        </p:spPr>
        <p:txBody>
          <a:bodyPr/>
          <a:p>
            <a:pPr algn="ctr"/>
            <a:r>
              <a:rPr lang="en-US"/>
              <a:t>Tree Shakeable Providers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009900"/>
            <a:ext cx="14839315" cy="54400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690" y="754380"/>
            <a:ext cx="14012545" cy="1723390"/>
          </a:xfrm>
        </p:spPr>
        <p:txBody>
          <a:bodyPr wrap="square"/>
          <a:p>
            <a:pPr algn="ctr"/>
            <a:r>
              <a:rPr lang="en-US"/>
              <a:t>Registering a Service in previous Angular versions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3009900"/>
            <a:ext cx="10845800" cy="63131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690" y="754380"/>
            <a:ext cx="14012545" cy="1723390"/>
          </a:xfrm>
        </p:spPr>
        <p:txBody>
          <a:bodyPr wrap="square"/>
          <a:p>
            <a:pPr algn="ctr"/>
            <a:r>
              <a:rPr lang="en-US"/>
              <a:t>Registering a Service in previous Angular versions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3009900"/>
            <a:ext cx="10845800" cy="63131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2690" y="754380"/>
            <a:ext cx="14012545" cy="861695"/>
          </a:xfrm>
        </p:spPr>
        <p:txBody>
          <a:bodyPr wrap="square"/>
          <a:p>
            <a:pPr algn="ctr"/>
            <a:r>
              <a:rPr lang="en-US"/>
              <a:t>Angular Tree Shaking Providers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2552700"/>
            <a:ext cx="13451205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72076"/>
            <a:ext cx="78168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</a:rPr>
              <a:t>Tree Shakeable Providers</a:t>
            </a:r>
            <a:endParaRPr sz="3600" b="1" dirty="0">
              <a:solidFill>
                <a:srgbClr val="2A9F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559685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1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CLI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831595"/>
            <a:ext cx="11957685" cy="858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help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Displays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available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Creates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685925">
              <a:lnSpc>
                <a:spcPts val="7010"/>
              </a:lnSpc>
              <a:spcBef>
                <a:spcPts val="66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launches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server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library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e2e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end-to-end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tests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07920">
              <a:lnSpc>
                <a:spcPct val="162000"/>
              </a:lnSpc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Compiles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output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directory </a:t>
            </a:r>
            <a:r>
              <a:rPr sz="3600" b="1" spc="-9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deploy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Deploys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update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Updates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374395"/>
            <a:ext cx="3054350" cy="2165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 marR="494030">
              <a:lnSpc>
                <a:spcPts val="3910"/>
              </a:lnSpc>
              <a:spcBef>
                <a:spcPts val="57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13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CLI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ts val="4140"/>
              </a:lnSpc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generate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Commands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92550" y="635941"/>
            <a:ext cx="14052550" cy="8919845"/>
            <a:chOff x="3892550" y="635941"/>
            <a:chExt cx="14052550" cy="8919845"/>
          </a:xfrm>
        </p:grpSpPr>
        <p:sp>
          <p:nvSpPr>
            <p:cNvPr id="9" name="object 9"/>
            <p:cNvSpPr/>
            <p:nvPr/>
          </p:nvSpPr>
          <p:spPr>
            <a:xfrm>
              <a:off x="8953244" y="738063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69"/>
                  </a:lnTo>
                  <a:lnTo>
                    <a:pt x="8985505" y="638463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1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53245" y="738063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98900" y="642291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98900" y="642291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53244" y="174224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8"/>
                  </a:lnTo>
                  <a:lnTo>
                    <a:pt x="8948102" y="728761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9"/>
                  </a:lnTo>
                  <a:lnTo>
                    <a:pt x="8975469" y="77993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953245" y="174224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4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98900" y="1647880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6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6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98900" y="1647880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53244" y="274783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953245" y="2747831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98900" y="265346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5"/>
                  </a:lnTo>
                  <a:lnTo>
                    <a:pt x="8137" y="848537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7"/>
                  </a:lnTo>
                  <a:lnTo>
                    <a:pt x="5054346" y="798085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98900" y="265346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953244" y="3753420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953245" y="3753420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98900" y="365905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98900" y="3659059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53244" y="4759008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69"/>
                  </a:lnTo>
                  <a:lnTo>
                    <a:pt x="8985505" y="638463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953245" y="4759008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98900" y="4664647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98900" y="4664647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4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953244" y="576459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953245" y="576459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898900" y="567023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7"/>
                  </a:lnTo>
                  <a:lnTo>
                    <a:pt x="30796" y="65350"/>
                  </a:lnTo>
                  <a:lnTo>
                    <a:pt x="8137" y="109167"/>
                  </a:lnTo>
                  <a:lnTo>
                    <a:pt x="0" y="159618"/>
                  </a:lnTo>
                  <a:lnTo>
                    <a:pt x="0" y="798085"/>
                  </a:lnTo>
                  <a:lnTo>
                    <a:pt x="8137" y="848537"/>
                  </a:lnTo>
                  <a:lnTo>
                    <a:pt x="30796" y="892353"/>
                  </a:lnTo>
                  <a:lnTo>
                    <a:pt x="65349" y="926906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6"/>
                  </a:lnTo>
                  <a:lnTo>
                    <a:pt x="5023549" y="892353"/>
                  </a:lnTo>
                  <a:lnTo>
                    <a:pt x="5046208" y="848537"/>
                  </a:lnTo>
                  <a:lnTo>
                    <a:pt x="5054346" y="798085"/>
                  </a:lnTo>
                  <a:lnTo>
                    <a:pt x="5054346" y="159618"/>
                  </a:lnTo>
                  <a:lnTo>
                    <a:pt x="5046208" y="109167"/>
                  </a:lnTo>
                  <a:lnTo>
                    <a:pt x="5023549" y="65350"/>
                  </a:lnTo>
                  <a:lnTo>
                    <a:pt x="4988996" y="30797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98900" y="567023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953244" y="677018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9"/>
                  </a:lnTo>
                  <a:lnTo>
                    <a:pt x="8975469" y="77993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953245" y="6770187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98900" y="667582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898900" y="6675826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953244" y="7777185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0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953245" y="7777185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898900" y="768141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5"/>
                  </a:lnTo>
                  <a:lnTo>
                    <a:pt x="0" y="159617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3"/>
                  </a:lnTo>
                  <a:lnTo>
                    <a:pt x="4894728" y="957703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7"/>
                  </a:lnTo>
                  <a:lnTo>
                    <a:pt x="5046208" y="109165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898900" y="768141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953244" y="8782774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857806" y="0"/>
                  </a:moveTo>
                  <a:lnTo>
                    <a:pt x="0" y="0"/>
                  </a:lnTo>
                  <a:lnTo>
                    <a:pt x="0" y="766163"/>
                  </a:lnTo>
                  <a:lnTo>
                    <a:pt x="8857806" y="766163"/>
                  </a:lnTo>
                  <a:lnTo>
                    <a:pt x="8907511" y="756127"/>
                  </a:lnTo>
                  <a:lnTo>
                    <a:pt x="8948102" y="728761"/>
                  </a:lnTo>
                  <a:lnTo>
                    <a:pt x="8975469" y="688170"/>
                  </a:lnTo>
                  <a:lnTo>
                    <a:pt x="8985505" y="638464"/>
                  </a:lnTo>
                  <a:lnTo>
                    <a:pt x="8985505" y="127698"/>
                  </a:lnTo>
                  <a:lnTo>
                    <a:pt x="8975469" y="77992"/>
                  </a:lnTo>
                  <a:lnTo>
                    <a:pt x="8948102" y="37402"/>
                  </a:lnTo>
                  <a:lnTo>
                    <a:pt x="8907511" y="10035"/>
                  </a:lnTo>
                  <a:lnTo>
                    <a:pt x="8857806" y="0"/>
                  </a:lnTo>
                  <a:close/>
                </a:path>
              </a:pathLst>
            </a:custGeom>
            <a:solidFill>
              <a:srgbClr val="DEEBD0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953245" y="8782774"/>
              <a:ext cx="8985885" cy="766445"/>
            </a:xfrm>
            <a:custGeom>
              <a:avLst/>
              <a:gdLst/>
              <a:ahLst/>
              <a:cxnLst/>
              <a:rect l="l" t="t" r="r" b="b"/>
              <a:pathLst>
                <a:path w="8985885" h="766445">
                  <a:moveTo>
                    <a:pt x="8985504" y="127698"/>
                  </a:moveTo>
                  <a:lnTo>
                    <a:pt x="8985504" y="638464"/>
                  </a:lnTo>
                  <a:lnTo>
                    <a:pt x="8975469" y="688170"/>
                  </a:lnTo>
                  <a:lnTo>
                    <a:pt x="8948102" y="728760"/>
                  </a:lnTo>
                  <a:lnTo>
                    <a:pt x="8907512" y="756127"/>
                  </a:lnTo>
                  <a:lnTo>
                    <a:pt x="8857806" y="766163"/>
                  </a:lnTo>
                  <a:lnTo>
                    <a:pt x="0" y="766163"/>
                  </a:lnTo>
                  <a:lnTo>
                    <a:pt x="0" y="0"/>
                  </a:lnTo>
                  <a:lnTo>
                    <a:pt x="8857806" y="0"/>
                  </a:lnTo>
                  <a:lnTo>
                    <a:pt x="8907512" y="10035"/>
                  </a:lnTo>
                  <a:lnTo>
                    <a:pt x="8948102" y="37402"/>
                  </a:lnTo>
                  <a:lnTo>
                    <a:pt x="8975469" y="77992"/>
                  </a:lnTo>
                  <a:lnTo>
                    <a:pt x="8985504" y="127698"/>
                  </a:lnTo>
                  <a:close/>
                </a:path>
              </a:pathLst>
            </a:custGeom>
            <a:ln w="12700">
              <a:solidFill>
                <a:srgbClr val="DEEB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9077706" y="798067"/>
            <a:ext cx="1946275" cy="862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 marR="278765" algn="just">
              <a:lnSpc>
                <a:spcPct val="183000"/>
              </a:lnSpc>
            </a:pP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 </a:t>
            </a:r>
            <a:r>
              <a:rPr sz="3600" spc="-21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92550" y="8680654"/>
            <a:ext cx="5067300" cy="970915"/>
            <a:chOff x="3892550" y="8680654"/>
            <a:chExt cx="5067300" cy="970915"/>
          </a:xfrm>
        </p:grpSpPr>
        <p:sp>
          <p:nvSpPr>
            <p:cNvPr id="45" name="object 45"/>
            <p:cNvSpPr/>
            <p:nvPr/>
          </p:nvSpPr>
          <p:spPr>
            <a:xfrm>
              <a:off x="3898900" y="868700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4894728" y="0"/>
                  </a:moveTo>
                  <a:lnTo>
                    <a:pt x="159617" y="0"/>
                  </a:lnTo>
                  <a:lnTo>
                    <a:pt x="109165" y="8137"/>
                  </a:lnTo>
                  <a:lnTo>
                    <a:pt x="65349" y="30796"/>
                  </a:lnTo>
                  <a:lnTo>
                    <a:pt x="30796" y="65349"/>
                  </a:lnTo>
                  <a:lnTo>
                    <a:pt x="8137" y="109166"/>
                  </a:lnTo>
                  <a:lnTo>
                    <a:pt x="0" y="159618"/>
                  </a:lnTo>
                  <a:lnTo>
                    <a:pt x="0" y="798084"/>
                  </a:lnTo>
                  <a:lnTo>
                    <a:pt x="8137" y="848536"/>
                  </a:lnTo>
                  <a:lnTo>
                    <a:pt x="30796" y="892353"/>
                  </a:lnTo>
                  <a:lnTo>
                    <a:pt x="65349" y="926905"/>
                  </a:lnTo>
                  <a:lnTo>
                    <a:pt x="109165" y="949565"/>
                  </a:lnTo>
                  <a:lnTo>
                    <a:pt x="159617" y="957702"/>
                  </a:lnTo>
                  <a:lnTo>
                    <a:pt x="4894728" y="957702"/>
                  </a:lnTo>
                  <a:lnTo>
                    <a:pt x="4945180" y="949565"/>
                  </a:lnTo>
                  <a:lnTo>
                    <a:pt x="4988996" y="926905"/>
                  </a:lnTo>
                  <a:lnTo>
                    <a:pt x="5023549" y="892353"/>
                  </a:lnTo>
                  <a:lnTo>
                    <a:pt x="5046208" y="848536"/>
                  </a:lnTo>
                  <a:lnTo>
                    <a:pt x="5054346" y="798084"/>
                  </a:lnTo>
                  <a:lnTo>
                    <a:pt x="5054346" y="159618"/>
                  </a:lnTo>
                  <a:lnTo>
                    <a:pt x="5046208" y="109166"/>
                  </a:lnTo>
                  <a:lnTo>
                    <a:pt x="5023549" y="65349"/>
                  </a:lnTo>
                  <a:lnTo>
                    <a:pt x="4988996" y="30796"/>
                  </a:lnTo>
                  <a:lnTo>
                    <a:pt x="4945180" y="8137"/>
                  </a:lnTo>
                  <a:lnTo>
                    <a:pt x="489472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898900" y="8687004"/>
              <a:ext cx="5054600" cy="958215"/>
            </a:xfrm>
            <a:custGeom>
              <a:avLst/>
              <a:gdLst/>
              <a:ahLst/>
              <a:cxnLst/>
              <a:rect l="l" t="t" r="r" b="b"/>
              <a:pathLst>
                <a:path w="5054600" h="958215">
                  <a:moveTo>
                    <a:pt x="0" y="159618"/>
                  </a:moveTo>
                  <a:lnTo>
                    <a:pt x="8137" y="109166"/>
                  </a:lnTo>
                  <a:lnTo>
                    <a:pt x="30796" y="65349"/>
                  </a:lnTo>
                  <a:lnTo>
                    <a:pt x="65349" y="30797"/>
                  </a:lnTo>
                  <a:lnTo>
                    <a:pt x="109166" y="8137"/>
                  </a:lnTo>
                  <a:lnTo>
                    <a:pt x="159617" y="0"/>
                  </a:lnTo>
                  <a:lnTo>
                    <a:pt x="4894729" y="0"/>
                  </a:lnTo>
                  <a:lnTo>
                    <a:pt x="4945180" y="8137"/>
                  </a:lnTo>
                  <a:lnTo>
                    <a:pt x="4988996" y="30797"/>
                  </a:lnTo>
                  <a:lnTo>
                    <a:pt x="5023549" y="65349"/>
                  </a:lnTo>
                  <a:lnTo>
                    <a:pt x="5046208" y="109166"/>
                  </a:lnTo>
                  <a:lnTo>
                    <a:pt x="5054346" y="159618"/>
                  </a:lnTo>
                  <a:lnTo>
                    <a:pt x="5054346" y="798084"/>
                  </a:lnTo>
                  <a:lnTo>
                    <a:pt x="5046208" y="848536"/>
                  </a:lnTo>
                  <a:lnTo>
                    <a:pt x="5023549" y="892353"/>
                  </a:lnTo>
                  <a:lnTo>
                    <a:pt x="4988996" y="926905"/>
                  </a:lnTo>
                  <a:lnTo>
                    <a:pt x="4945180" y="949565"/>
                  </a:lnTo>
                  <a:lnTo>
                    <a:pt x="4894729" y="957703"/>
                  </a:lnTo>
                  <a:lnTo>
                    <a:pt x="159617" y="957703"/>
                  </a:lnTo>
                  <a:lnTo>
                    <a:pt x="109166" y="949565"/>
                  </a:lnTo>
                  <a:lnTo>
                    <a:pt x="65349" y="926905"/>
                  </a:lnTo>
                  <a:lnTo>
                    <a:pt x="30796" y="892353"/>
                  </a:lnTo>
                  <a:lnTo>
                    <a:pt x="8137" y="848536"/>
                  </a:lnTo>
                  <a:lnTo>
                    <a:pt x="0" y="798084"/>
                  </a:lnTo>
                  <a:lnTo>
                    <a:pt x="0" y="159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713859" y="410463"/>
            <a:ext cx="3424554" cy="90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5000"/>
              </a:lnSpc>
              <a:spcBef>
                <a:spcPts val="100"/>
              </a:spcBef>
            </a:pPr>
            <a:r>
              <a:rPr sz="49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49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 </a:t>
            </a:r>
            <a:r>
              <a:rPr sz="49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 </a:t>
            </a:r>
            <a:r>
              <a:rPr sz="49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enum </a:t>
            </a:r>
            <a:r>
              <a:rPr sz="49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guard </a:t>
            </a:r>
            <a:r>
              <a:rPr sz="4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interface </a:t>
            </a:r>
            <a:r>
              <a:rPr sz="49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 </a:t>
            </a:r>
            <a:r>
              <a:rPr sz="49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4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200" y="3251835"/>
            <a:ext cx="9830435" cy="299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Introduction to TemplateDriven Forms</a:t>
            </a:r>
            <a:endParaRPr sz="4800" b="1" dirty="0">
              <a:solidFill>
                <a:srgbClr val="F05A28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56180"/>
            <a:ext cx="206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3346196"/>
            <a:ext cx="8923020" cy="412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new)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6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serve)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Generating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</a:t>
            </a:r>
            <a:r>
              <a:rPr sz="36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generate)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test/e2e)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(ng build)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4525" y="754380"/>
            <a:ext cx="6841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</a:t>
            </a:r>
            <a:r>
              <a:rPr spc="-335" dirty="0"/>
              <a:t>n</a:t>
            </a:r>
            <a:r>
              <a:rPr spc="-355" dirty="0"/>
              <a:t>gu</a:t>
            </a:r>
            <a:r>
              <a:rPr spc="-165" dirty="0"/>
              <a:t>l</a:t>
            </a:r>
            <a:r>
              <a:rPr spc="-150" dirty="0"/>
              <a:t>a</a:t>
            </a:r>
            <a:r>
              <a:rPr spc="-345" dirty="0"/>
              <a:t>r</a:t>
            </a:r>
            <a:r>
              <a:rPr spc="-405" dirty="0"/>
              <a:t> </a:t>
            </a:r>
            <a:r>
              <a:rPr spc="120" dirty="0"/>
              <a:t>C</a:t>
            </a:r>
            <a:r>
              <a:rPr spc="95" dirty="0"/>
              <a:t>L</a:t>
            </a:r>
            <a:r>
              <a:rPr spc="-195" dirty="0"/>
              <a:t>I</a:t>
            </a:r>
            <a:r>
              <a:rPr spc="-405" dirty="0"/>
              <a:t> </a:t>
            </a:r>
            <a:r>
              <a:rPr spc="-125" dirty="0"/>
              <a:t>O</a:t>
            </a:r>
            <a:r>
              <a:rPr spc="-80" dirty="0"/>
              <a:t>v</a:t>
            </a:r>
            <a:r>
              <a:rPr spc="15" dirty="0"/>
              <a:t>e</a:t>
            </a:r>
            <a:r>
              <a:rPr spc="-345" dirty="0"/>
              <a:t>r</a:t>
            </a:r>
            <a:r>
              <a:rPr spc="-120" dirty="0"/>
              <a:t>v</a:t>
            </a:r>
            <a:r>
              <a:rPr spc="-425" dirty="0"/>
              <a:t>i</a:t>
            </a:r>
            <a:r>
              <a:rPr spc="15" dirty="0"/>
              <a:t>e</a:t>
            </a:r>
            <a:r>
              <a:rPr spc="-434" dirty="0"/>
              <a:t>w</a:t>
            </a:r>
            <a:endParaRPr spc="-434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1120" y="3865016"/>
            <a:ext cx="5117459" cy="39746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7095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A</a:t>
            </a:r>
            <a:r>
              <a:rPr spc="-60" dirty="0"/>
              <a:t> </a:t>
            </a:r>
            <a:r>
              <a:rPr spc="70" dirty="0"/>
              <a:t>c</a:t>
            </a:r>
            <a:r>
              <a:rPr spc="-45" dirty="0"/>
              <a:t>o</a:t>
            </a:r>
            <a:r>
              <a:rPr spc="-75" dirty="0"/>
              <a:t>mm</a:t>
            </a:r>
            <a:r>
              <a:rPr spc="-30" dirty="0"/>
              <a:t>a</a:t>
            </a:r>
            <a:r>
              <a:rPr spc="-20" dirty="0"/>
              <a:t>n</a:t>
            </a:r>
            <a:r>
              <a:rPr spc="20" dirty="0"/>
              <a:t>d</a:t>
            </a:r>
            <a:r>
              <a:rPr spc="-60" dirty="0"/>
              <a:t> </a:t>
            </a:r>
            <a:r>
              <a:rPr spc="-65" dirty="0"/>
              <a:t>li</a:t>
            </a:r>
            <a:r>
              <a:rPr spc="-20" dirty="0"/>
              <a:t>n</a:t>
            </a:r>
            <a:r>
              <a:rPr spc="110" dirty="0"/>
              <a:t>e</a:t>
            </a:r>
            <a:r>
              <a:rPr spc="-60" dirty="0"/>
              <a:t> </a:t>
            </a:r>
            <a:r>
              <a:rPr spc="-65" dirty="0"/>
              <a:t>i</a:t>
            </a:r>
            <a:r>
              <a:rPr spc="-20" dirty="0"/>
              <a:t>n</a:t>
            </a:r>
            <a:r>
              <a:rPr spc="175" dirty="0"/>
              <a:t>t</a:t>
            </a:r>
            <a:r>
              <a:rPr spc="105" dirty="0"/>
              <a:t>e</a:t>
            </a:r>
            <a:r>
              <a:rPr spc="5" dirty="0"/>
              <a:t>rf</a:t>
            </a:r>
            <a:r>
              <a:rPr spc="-30" dirty="0"/>
              <a:t>a</a:t>
            </a:r>
            <a:r>
              <a:rPr spc="70" dirty="0"/>
              <a:t>c</a:t>
            </a:r>
            <a:r>
              <a:rPr spc="110" dirty="0"/>
              <a:t>e</a:t>
            </a:r>
            <a:r>
              <a:rPr spc="-60" dirty="0"/>
              <a:t> </a:t>
            </a:r>
            <a:r>
              <a:rPr spc="60" dirty="0"/>
              <a:t>f</a:t>
            </a:r>
            <a:r>
              <a:rPr spc="-45" dirty="0"/>
              <a:t>o</a:t>
            </a:r>
            <a:r>
              <a:rPr spc="-50" dirty="0"/>
              <a:t>r</a:t>
            </a:r>
            <a:r>
              <a:rPr spc="-60" dirty="0"/>
              <a:t> </a:t>
            </a:r>
            <a:r>
              <a:rPr spc="-220" dirty="0"/>
              <a:t>A</a:t>
            </a:r>
            <a:r>
              <a:rPr spc="-20" dirty="0"/>
              <a:t>n</a:t>
            </a:r>
            <a:r>
              <a:rPr spc="-10" dirty="0"/>
              <a:t>gu</a:t>
            </a:r>
            <a:r>
              <a:rPr spc="-65" dirty="0"/>
              <a:t>l</a:t>
            </a:r>
            <a:r>
              <a:rPr spc="-30" dirty="0"/>
              <a:t>a</a:t>
            </a:r>
            <a:r>
              <a:rPr spc="-50" dirty="0"/>
              <a:t>r</a:t>
            </a:r>
            <a:endParaRPr spc="-50" dirty="0"/>
          </a:p>
          <a:p>
            <a:pPr marL="5967095">
              <a:lnSpc>
                <a:spcPct val="100000"/>
              </a:lnSpc>
              <a:spcBef>
                <a:spcPts val="2710"/>
              </a:spcBef>
            </a:pPr>
            <a:r>
              <a:rPr spc="-90" dirty="0"/>
              <a:t>Purpose:</a:t>
            </a:r>
            <a:endParaRPr spc="-90" dirty="0"/>
          </a:p>
          <a:p>
            <a:pPr marL="675703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65" dirty="0"/>
              <a:t>Build</a:t>
            </a:r>
            <a:r>
              <a:rPr spc="-75" dirty="0"/>
              <a:t> </a:t>
            </a:r>
            <a:r>
              <a:rPr spc="-25" dirty="0"/>
              <a:t>an</a:t>
            </a:r>
            <a:r>
              <a:rPr spc="-75" dirty="0"/>
              <a:t> </a:t>
            </a:r>
            <a:r>
              <a:rPr spc="-55" dirty="0"/>
              <a:t>Angular</a:t>
            </a:r>
            <a:r>
              <a:rPr spc="-70" dirty="0"/>
              <a:t> </a:t>
            </a:r>
            <a:r>
              <a:rPr spc="-5" dirty="0"/>
              <a:t>application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45" dirty="0"/>
              <a:t>Generate</a:t>
            </a:r>
            <a:r>
              <a:rPr spc="-80" dirty="0"/>
              <a:t> </a:t>
            </a:r>
            <a:r>
              <a:rPr spc="-55" dirty="0"/>
              <a:t>Angular</a:t>
            </a:r>
            <a:r>
              <a:rPr spc="-80" dirty="0"/>
              <a:t> </a:t>
            </a:r>
            <a:r>
              <a:rPr spc="-40" dirty="0"/>
              <a:t>files</a:t>
            </a:r>
            <a:endParaRPr spc="-40" dirty="0"/>
          </a:p>
          <a:p>
            <a:pPr marL="675703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65" dirty="0"/>
              <a:t>Build</a:t>
            </a:r>
            <a:r>
              <a:rPr spc="-70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-25" dirty="0"/>
              <a:t>serve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5" dirty="0"/>
              <a:t>application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95" dirty="0"/>
              <a:t>Run</a:t>
            </a:r>
            <a:r>
              <a:rPr spc="-65" dirty="0"/>
              <a:t> </a:t>
            </a:r>
            <a:r>
              <a:rPr spc="30" dirty="0"/>
              <a:t>unit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35" dirty="0"/>
              <a:t>end</a:t>
            </a:r>
            <a:r>
              <a:rPr spc="-65" dirty="0"/>
              <a:t> </a:t>
            </a:r>
            <a:r>
              <a:rPr spc="70" dirty="0"/>
              <a:t>to</a:t>
            </a:r>
            <a:r>
              <a:rPr spc="-75" dirty="0"/>
              <a:t> </a:t>
            </a:r>
            <a:r>
              <a:rPr spc="35" dirty="0"/>
              <a:t>end</a:t>
            </a:r>
            <a:r>
              <a:rPr spc="-65" dirty="0"/>
              <a:t> </a:t>
            </a:r>
            <a:r>
              <a:rPr spc="-5" dirty="0"/>
              <a:t>tests</a:t>
            </a:r>
            <a:endParaRPr spc="-5" dirty="0"/>
          </a:p>
          <a:p>
            <a:pPr marL="675703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6756400" algn="l"/>
              </a:tabLst>
            </a:pPr>
            <a:r>
              <a:rPr spc="-5" dirty="0"/>
              <a:t>Prepare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0" dirty="0"/>
              <a:t> </a:t>
            </a:r>
            <a:r>
              <a:rPr spc="-5" dirty="0"/>
              <a:t>application</a:t>
            </a:r>
            <a:r>
              <a:rPr spc="-60" dirty="0"/>
              <a:t> </a:t>
            </a:r>
            <a:r>
              <a:rPr spc="-10" dirty="0"/>
              <a:t>for</a:t>
            </a:r>
            <a:r>
              <a:rPr spc="-60" dirty="0"/>
              <a:t> </a:t>
            </a:r>
            <a:r>
              <a:rPr spc="20" dirty="0"/>
              <a:t>deployment</a:t>
            </a:r>
            <a:endParaRPr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3588" y="3640835"/>
            <a:ext cx="8474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50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-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r>
              <a:rPr sz="50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Command</a:t>
            </a:r>
            <a:r>
              <a:rPr sz="50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00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Syntax</a:t>
            </a:r>
            <a:endParaRPr sz="5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9226" y="2919738"/>
            <a:ext cx="4356100" cy="4356100"/>
            <a:chOff x="1419226" y="2919738"/>
            <a:chExt cx="4356100" cy="43561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31928" y="2945098"/>
              <a:ext cx="4330658" cy="431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5576" y="2926088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343400" h="4343400">
                  <a:moveTo>
                    <a:pt x="2171680" y="0"/>
                  </a:moveTo>
                  <a:lnTo>
                    <a:pt x="2283429" y="2825"/>
                  </a:lnTo>
                  <a:lnTo>
                    <a:pt x="2393714" y="11211"/>
                  </a:lnTo>
                  <a:lnTo>
                    <a:pt x="2502397" y="25022"/>
                  </a:lnTo>
                  <a:lnTo>
                    <a:pt x="2609342" y="44120"/>
                  </a:lnTo>
                  <a:lnTo>
                    <a:pt x="2714412" y="68370"/>
                  </a:lnTo>
                  <a:lnTo>
                    <a:pt x="2817469" y="97635"/>
                  </a:lnTo>
                  <a:lnTo>
                    <a:pt x="2918376" y="131778"/>
                  </a:lnTo>
                  <a:lnTo>
                    <a:pt x="3016998" y="170664"/>
                  </a:lnTo>
                  <a:lnTo>
                    <a:pt x="3113197" y="214154"/>
                  </a:lnTo>
                  <a:lnTo>
                    <a:pt x="3206836" y="262113"/>
                  </a:lnTo>
                  <a:lnTo>
                    <a:pt x="3297780" y="314405"/>
                  </a:lnTo>
                  <a:lnTo>
                    <a:pt x="3385891" y="370892"/>
                  </a:lnTo>
                  <a:lnTo>
                    <a:pt x="3471035" y="431439"/>
                  </a:lnTo>
                  <a:lnTo>
                    <a:pt x="3553073" y="495908"/>
                  </a:lnTo>
                  <a:lnTo>
                    <a:pt x="3631871" y="564164"/>
                  </a:lnTo>
                  <a:lnTo>
                    <a:pt x="3707290" y="636070"/>
                  </a:lnTo>
                  <a:lnTo>
                    <a:pt x="3779196" y="711490"/>
                  </a:lnTo>
                  <a:lnTo>
                    <a:pt x="3847452" y="790287"/>
                  </a:lnTo>
                  <a:lnTo>
                    <a:pt x="3911921" y="872326"/>
                  </a:lnTo>
                  <a:lnTo>
                    <a:pt x="3972468" y="957469"/>
                  </a:lnTo>
                  <a:lnTo>
                    <a:pt x="4028955" y="1045580"/>
                  </a:lnTo>
                  <a:lnTo>
                    <a:pt x="4081247" y="1136524"/>
                  </a:lnTo>
                  <a:lnTo>
                    <a:pt x="4129207" y="1230164"/>
                  </a:lnTo>
                  <a:lnTo>
                    <a:pt x="4172697" y="1326362"/>
                  </a:lnTo>
                  <a:lnTo>
                    <a:pt x="4211583" y="1424984"/>
                  </a:lnTo>
                  <a:lnTo>
                    <a:pt x="4245725" y="1525891"/>
                  </a:lnTo>
                  <a:lnTo>
                    <a:pt x="4274990" y="1628948"/>
                  </a:lnTo>
                  <a:lnTo>
                    <a:pt x="4299240" y="1734018"/>
                  </a:lnTo>
                  <a:lnTo>
                    <a:pt x="4318339" y="1840963"/>
                  </a:lnTo>
                  <a:lnTo>
                    <a:pt x="4332149" y="1949647"/>
                  </a:lnTo>
                  <a:lnTo>
                    <a:pt x="4340535" y="2059931"/>
                  </a:lnTo>
                  <a:lnTo>
                    <a:pt x="4343361" y="2171680"/>
                  </a:lnTo>
                  <a:lnTo>
                    <a:pt x="4340535" y="2283429"/>
                  </a:lnTo>
                  <a:lnTo>
                    <a:pt x="4332149" y="2393713"/>
                  </a:lnTo>
                  <a:lnTo>
                    <a:pt x="4318339" y="2502397"/>
                  </a:lnTo>
                  <a:lnTo>
                    <a:pt x="4299240" y="2609342"/>
                  </a:lnTo>
                  <a:lnTo>
                    <a:pt x="4274990" y="2714412"/>
                  </a:lnTo>
                  <a:lnTo>
                    <a:pt x="4245725" y="2817468"/>
                  </a:lnTo>
                  <a:lnTo>
                    <a:pt x="4211583" y="2918376"/>
                  </a:lnTo>
                  <a:lnTo>
                    <a:pt x="4172697" y="3016998"/>
                  </a:lnTo>
                  <a:lnTo>
                    <a:pt x="4129207" y="3113197"/>
                  </a:lnTo>
                  <a:lnTo>
                    <a:pt x="4081247" y="3206836"/>
                  </a:lnTo>
                  <a:lnTo>
                    <a:pt x="4028955" y="3297780"/>
                  </a:lnTo>
                  <a:lnTo>
                    <a:pt x="3972468" y="3385891"/>
                  </a:lnTo>
                  <a:lnTo>
                    <a:pt x="3911921" y="3471035"/>
                  </a:lnTo>
                  <a:lnTo>
                    <a:pt x="3847452" y="3553073"/>
                  </a:lnTo>
                  <a:lnTo>
                    <a:pt x="3779196" y="3631870"/>
                  </a:lnTo>
                  <a:lnTo>
                    <a:pt x="3707290" y="3707290"/>
                  </a:lnTo>
                  <a:lnTo>
                    <a:pt x="3631871" y="3779196"/>
                  </a:lnTo>
                  <a:lnTo>
                    <a:pt x="3553073" y="3847452"/>
                  </a:lnTo>
                  <a:lnTo>
                    <a:pt x="3471035" y="3911921"/>
                  </a:lnTo>
                  <a:lnTo>
                    <a:pt x="3385891" y="3972468"/>
                  </a:lnTo>
                  <a:lnTo>
                    <a:pt x="3297780" y="4028955"/>
                  </a:lnTo>
                  <a:lnTo>
                    <a:pt x="3206836" y="4081247"/>
                  </a:lnTo>
                  <a:lnTo>
                    <a:pt x="3113197" y="4129206"/>
                  </a:lnTo>
                  <a:lnTo>
                    <a:pt x="3016998" y="4172697"/>
                  </a:lnTo>
                  <a:lnTo>
                    <a:pt x="2918376" y="4211583"/>
                  </a:lnTo>
                  <a:lnTo>
                    <a:pt x="2817469" y="4245725"/>
                  </a:lnTo>
                  <a:lnTo>
                    <a:pt x="2714412" y="4274990"/>
                  </a:lnTo>
                  <a:lnTo>
                    <a:pt x="2609342" y="4299240"/>
                  </a:lnTo>
                  <a:lnTo>
                    <a:pt x="2502397" y="4318339"/>
                  </a:lnTo>
                  <a:lnTo>
                    <a:pt x="2393713" y="4332149"/>
                  </a:lnTo>
                  <a:lnTo>
                    <a:pt x="2283429" y="4340535"/>
                  </a:lnTo>
                  <a:lnTo>
                    <a:pt x="2171680" y="4343361"/>
                  </a:lnTo>
                  <a:lnTo>
                    <a:pt x="2059931" y="4340535"/>
                  </a:lnTo>
                  <a:lnTo>
                    <a:pt x="1949647" y="4332149"/>
                  </a:lnTo>
                  <a:lnTo>
                    <a:pt x="1840963" y="4318339"/>
                  </a:lnTo>
                  <a:lnTo>
                    <a:pt x="1734018" y="4299240"/>
                  </a:lnTo>
                  <a:lnTo>
                    <a:pt x="1628948" y="4274990"/>
                  </a:lnTo>
                  <a:lnTo>
                    <a:pt x="1525892" y="4245725"/>
                  </a:lnTo>
                  <a:lnTo>
                    <a:pt x="1424984" y="4211583"/>
                  </a:lnTo>
                  <a:lnTo>
                    <a:pt x="1326362" y="4172697"/>
                  </a:lnTo>
                  <a:lnTo>
                    <a:pt x="1230164" y="4129206"/>
                  </a:lnTo>
                  <a:lnTo>
                    <a:pt x="1136524" y="4081247"/>
                  </a:lnTo>
                  <a:lnTo>
                    <a:pt x="1045580" y="4028955"/>
                  </a:lnTo>
                  <a:lnTo>
                    <a:pt x="957469" y="3972468"/>
                  </a:lnTo>
                  <a:lnTo>
                    <a:pt x="872326" y="3911921"/>
                  </a:lnTo>
                  <a:lnTo>
                    <a:pt x="790287" y="3847452"/>
                  </a:lnTo>
                  <a:lnTo>
                    <a:pt x="711490" y="3779196"/>
                  </a:lnTo>
                  <a:lnTo>
                    <a:pt x="636070" y="3707290"/>
                  </a:lnTo>
                  <a:lnTo>
                    <a:pt x="564164" y="3631870"/>
                  </a:lnTo>
                  <a:lnTo>
                    <a:pt x="495908" y="3553073"/>
                  </a:lnTo>
                  <a:lnTo>
                    <a:pt x="431439" y="3471035"/>
                  </a:lnTo>
                  <a:lnTo>
                    <a:pt x="370892" y="3385891"/>
                  </a:lnTo>
                  <a:lnTo>
                    <a:pt x="314405" y="3297780"/>
                  </a:lnTo>
                  <a:lnTo>
                    <a:pt x="262113" y="3206836"/>
                  </a:lnTo>
                  <a:lnTo>
                    <a:pt x="214154" y="3113197"/>
                  </a:lnTo>
                  <a:lnTo>
                    <a:pt x="170664" y="3016998"/>
                  </a:lnTo>
                  <a:lnTo>
                    <a:pt x="131778" y="2918376"/>
                  </a:lnTo>
                  <a:lnTo>
                    <a:pt x="97635" y="2817468"/>
                  </a:lnTo>
                  <a:lnTo>
                    <a:pt x="68370" y="2714412"/>
                  </a:lnTo>
                  <a:lnTo>
                    <a:pt x="44120" y="2609342"/>
                  </a:lnTo>
                  <a:lnTo>
                    <a:pt x="25022" y="2502397"/>
                  </a:lnTo>
                  <a:lnTo>
                    <a:pt x="11211" y="2393714"/>
                  </a:lnTo>
                  <a:lnTo>
                    <a:pt x="2825" y="2283429"/>
                  </a:lnTo>
                  <a:lnTo>
                    <a:pt x="0" y="2171680"/>
                  </a:lnTo>
                  <a:lnTo>
                    <a:pt x="2825" y="2059931"/>
                  </a:lnTo>
                  <a:lnTo>
                    <a:pt x="11211" y="1949647"/>
                  </a:lnTo>
                  <a:lnTo>
                    <a:pt x="25022" y="1840963"/>
                  </a:lnTo>
                  <a:lnTo>
                    <a:pt x="44120" y="1734018"/>
                  </a:lnTo>
                  <a:lnTo>
                    <a:pt x="68370" y="1628948"/>
                  </a:lnTo>
                  <a:lnTo>
                    <a:pt x="97635" y="1525891"/>
                  </a:lnTo>
                  <a:lnTo>
                    <a:pt x="131778" y="1424984"/>
                  </a:lnTo>
                  <a:lnTo>
                    <a:pt x="170664" y="1326362"/>
                  </a:lnTo>
                  <a:lnTo>
                    <a:pt x="214154" y="1230164"/>
                  </a:lnTo>
                  <a:lnTo>
                    <a:pt x="262113" y="1136524"/>
                  </a:lnTo>
                  <a:lnTo>
                    <a:pt x="314405" y="1045580"/>
                  </a:lnTo>
                  <a:lnTo>
                    <a:pt x="370892" y="957469"/>
                  </a:lnTo>
                  <a:lnTo>
                    <a:pt x="431439" y="872326"/>
                  </a:lnTo>
                  <a:lnTo>
                    <a:pt x="495908" y="790287"/>
                  </a:lnTo>
                  <a:lnTo>
                    <a:pt x="564164" y="711490"/>
                  </a:lnTo>
                  <a:lnTo>
                    <a:pt x="636070" y="636070"/>
                  </a:lnTo>
                  <a:lnTo>
                    <a:pt x="711490" y="564164"/>
                  </a:lnTo>
                  <a:lnTo>
                    <a:pt x="790287" y="495908"/>
                  </a:lnTo>
                  <a:lnTo>
                    <a:pt x="872326" y="431439"/>
                  </a:lnTo>
                  <a:lnTo>
                    <a:pt x="957469" y="370892"/>
                  </a:lnTo>
                  <a:lnTo>
                    <a:pt x="1045580" y="314405"/>
                  </a:lnTo>
                  <a:lnTo>
                    <a:pt x="1136524" y="262113"/>
                  </a:lnTo>
                  <a:lnTo>
                    <a:pt x="1230164" y="214154"/>
                  </a:lnTo>
                  <a:lnTo>
                    <a:pt x="1326362" y="170664"/>
                  </a:lnTo>
                  <a:lnTo>
                    <a:pt x="1424984" y="131778"/>
                  </a:lnTo>
                  <a:lnTo>
                    <a:pt x="1525892" y="97635"/>
                  </a:lnTo>
                  <a:lnTo>
                    <a:pt x="1628948" y="68370"/>
                  </a:lnTo>
                  <a:lnTo>
                    <a:pt x="1734018" y="44120"/>
                  </a:lnTo>
                  <a:lnTo>
                    <a:pt x="1840963" y="25022"/>
                  </a:lnTo>
                  <a:lnTo>
                    <a:pt x="1949647" y="11211"/>
                  </a:lnTo>
                  <a:lnTo>
                    <a:pt x="2059931" y="2825"/>
                  </a:lnTo>
                  <a:lnTo>
                    <a:pt x="2171680" y="0"/>
                  </a:lnTo>
                  <a:close/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52488" y="4892547"/>
            <a:ext cx="705421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&lt;command&gt;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&lt;args&gt;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--&lt;options&gt;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hello-world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--prefix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hw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275" y="754380"/>
            <a:ext cx="3727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</a:t>
            </a:r>
            <a:r>
              <a:rPr spc="-335" dirty="0"/>
              <a:t>n</a:t>
            </a:r>
            <a:r>
              <a:rPr spc="-355" dirty="0"/>
              <a:t>gu</a:t>
            </a:r>
            <a:r>
              <a:rPr spc="-165" dirty="0"/>
              <a:t>l</a:t>
            </a:r>
            <a:r>
              <a:rPr spc="-150" dirty="0"/>
              <a:t>a</a:t>
            </a:r>
            <a:r>
              <a:rPr spc="-345" dirty="0"/>
              <a:t>r</a:t>
            </a:r>
            <a:r>
              <a:rPr spc="-405" dirty="0"/>
              <a:t> </a:t>
            </a:r>
            <a:r>
              <a:rPr spc="120" dirty="0"/>
              <a:t>C</a:t>
            </a:r>
            <a:r>
              <a:rPr spc="95" dirty="0"/>
              <a:t>L</a:t>
            </a:r>
            <a:r>
              <a:rPr spc="-195" dirty="0"/>
              <a:t>I</a:t>
            </a:r>
            <a:endParaRPr spc="-195" dirty="0"/>
          </a:p>
        </p:txBody>
      </p:sp>
      <p:sp>
        <p:nvSpPr>
          <p:cNvPr id="3" name="object 3"/>
          <p:cNvSpPr/>
          <p:nvPr/>
        </p:nvSpPr>
        <p:spPr>
          <a:xfrm>
            <a:off x="1972491" y="3357145"/>
            <a:ext cx="14343380" cy="1579880"/>
          </a:xfrm>
          <a:custGeom>
            <a:avLst/>
            <a:gdLst/>
            <a:ahLst/>
            <a:cxnLst/>
            <a:rect l="l" t="t" r="r" b="b"/>
            <a:pathLst>
              <a:path w="14343380" h="1579879">
                <a:moveTo>
                  <a:pt x="0" y="1579395"/>
                </a:moveTo>
                <a:lnTo>
                  <a:pt x="3081" y="1530569"/>
                </a:lnTo>
                <a:lnTo>
                  <a:pt x="12841" y="1482111"/>
                </a:lnTo>
                <a:lnTo>
                  <a:pt x="29181" y="1434042"/>
                </a:lnTo>
                <a:lnTo>
                  <a:pt x="52004" y="1386384"/>
                </a:lnTo>
                <a:lnTo>
                  <a:pt x="81213" y="1339157"/>
                </a:lnTo>
                <a:lnTo>
                  <a:pt x="104185" y="1307922"/>
                </a:lnTo>
                <a:lnTo>
                  <a:pt x="129924" y="1276896"/>
                </a:lnTo>
                <a:lnTo>
                  <a:pt x="158400" y="1246084"/>
                </a:lnTo>
                <a:lnTo>
                  <a:pt x="189585" y="1215492"/>
                </a:lnTo>
                <a:lnTo>
                  <a:pt x="223450" y="1185127"/>
                </a:lnTo>
                <a:lnTo>
                  <a:pt x="259965" y="1154995"/>
                </a:lnTo>
                <a:lnTo>
                  <a:pt x="299103" y="1125102"/>
                </a:lnTo>
                <a:lnTo>
                  <a:pt x="340834" y="1095456"/>
                </a:lnTo>
                <a:lnTo>
                  <a:pt x="385130" y="1066061"/>
                </a:lnTo>
                <a:lnTo>
                  <a:pt x="431962" y="1036926"/>
                </a:lnTo>
                <a:lnTo>
                  <a:pt x="481301" y="1008055"/>
                </a:lnTo>
                <a:lnTo>
                  <a:pt x="533118" y="979455"/>
                </a:lnTo>
                <a:lnTo>
                  <a:pt x="587384" y="951133"/>
                </a:lnTo>
                <a:lnTo>
                  <a:pt x="644071" y="923095"/>
                </a:lnTo>
                <a:lnTo>
                  <a:pt x="703150" y="895348"/>
                </a:lnTo>
                <a:lnTo>
                  <a:pt x="764591" y="867897"/>
                </a:lnTo>
                <a:lnTo>
                  <a:pt x="828367" y="840749"/>
                </a:lnTo>
                <a:lnTo>
                  <a:pt x="894449" y="813910"/>
                </a:lnTo>
                <a:lnTo>
                  <a:pt x="962807" y="787387"/>
                </a:lnTo>
                <a:lnTo>
                  <a:pt x="1033412" y="761186"/>
                </a:lnTo>
                <a:lnTo>
                  <a:pt x="1069549" y="748209"/>
                </a:lnTo>
                <a:lnTo>
                  <a:pt x="1106237" y="735314"/>
                </a:lnTo>
                <a:lnTo>
                  <a:pt x="1143473" y="722503"/>
                </a:lnTo>
                <a:lnTo>
                  <a:pt x="1181252" y="709776"/>
                </a:lnTo>
                <a:lnTo>
                  <a:pt x="1219572" y="697135"/>
                </a:lnTo>
                <a:lnTo>
                  <a:pt x="1258429" y="684580"/>
                </a:lnTo>
                <a:lnTo>
                  <a:pt x="1297818" y="672112"/>
                </a:lnTo>
                <a:lnTo>
                  <a:pt x="1337738" y="659731"/>
                </a:lnTo>
                <a:lnTo>
                  <a:pt x="1378183" y="647439"/>
                </a:lnTo>
                <a:lnTo>
                  <a:pt x="1419150" y="635236"/>
                </a:lnTo>
                <a:lnTo>
                  <a:pt x="1460637" y="623123"/>
                </a:lnTo>
                <a:lnTo>
                  <a:pt x="1502638" y="611101"/>
                </a:lnTo>
                <a:lnTo>
                  <a:pt x="1545151" y="599171"/>
                </a:lnTo>
                <a:lnTo>
                  <a:pt x="1588172" y="587333"/>
                </a:lnTo>
                <a:lnTo>
                  <a:pt x="1631697" y="575588"/>
                </a:lnTo>
                <a:lnTo>
                  <a:pt x="1675724" y="563937"/>
                </a:lnTo>
                <a:lnTo>
                  <a:pt x="1720247" y="552381"/>
                </a:lnTo>
                <a:lnTo>
                  <a:pt x="1765264" y="540921"/>
                </a:lnTo>
                <a:lnTo>
                  <a:pt x="1810770" y="529557"/>
                </a:lnTo>
                <a:lnTo>
                  <a:pt x="1856763" y="518290"/>
                </a:lnTo>
                <a:lnTo>
                  <a:pt x="1903239" y="507121"/>
                </a:lnTo>
                <a:lnTo>
                  <a:pt x="1950194" y="496051"/>
                </a:lnTo>
                <a:lnTo>
                  <a:pt x="1997625" y="485081"/>
                </a:lnTo>
                <a:lnTo>
                  <a:pt x="2045527" y="474211"/>
                </a:lnTo>
                <a:lnTo>
                  <a:pt x="2093898" y="463442"/>
                </a:lnTo>
                <a:lnTo>
                  <a:pt x="2142733" y="452775"/>
                </a:lnTo>
                <a:lnTo>
                  <a:pt x="2192030" y="442211"/>
                </a:lnTo>
                <a:lnTo>
                  <a:pt x="2241784" y="431750"/>
                </a:lnTo>
                <a:lnTo>
                  <a:pt x="2291993" y="421394"/>
                </a:lnTo>
                <a:lnTo>
                  <a:pt x="2342651" y="411143"/>
                </a:lnTo>
                <a:lnTo>
                  <a:pt x="2393757" y="400998"/>
                </a:lnTo>
                <a:lnTo>
                  <a:pt x="2445305" y="390959"/>
                </a:lnTo>
                <a:lnTo>
                  <a:pt x="2497293" y="381028"/>
                </a:lnTo>
                <a:lnTo>
                  <a:pt x="2549717" y="371205"/>
                </a:lnTo>
                <a:lnTo>
                  <a:pt x="2602573" y="361492"/>
                </a:lnTo>
                <a:lnTo>
                  <a:pt x="2655858" y="351888"/>
                </a:lnTo>
                <a:lnTo>
                  <a:pt x="2709569" y="342395"/>
                </a:lnTo>
                <a:lnTo>
                  <a:pt x="2763700" y="333013"/>
                </a:lnTo>
                <a:lnTo>
                  <a:pt x="2818250" y="323744"/>
                </a:lnTo>
                <a:lnTo>
                  <a:pt x="2873214" y="314588"/>
                </a:lnTo>
                <a:lnTo>
                  <a:pt x="2928589" y="305546"/>
                </a:lnTo>
                <a:lnTo>
                  <a:pt x="2984371" y="296618"/>
                </a:lnTo>
                <a:lnTo>
                  <a:pt x="3040556" y="287806"/>
                </a:lnTo>
                <a:lnTo>
                  <a:pt x="3097142" y="279110"/>
                </a:lnTo>
                <a:lnTo>
                  <a:pt x="3154123" y="270531"/>
                </a:lnTo>
                <a:lnTo>
                  <a:pt x="3211498" y="262070"/>
                </a:lnTo>
                <a:lnTo>
                  <a:pt x="3269262" y="253727"/>
                </a:lnTo>
                <a:lnTo>
                  <a:pt x="3327411" y="245504"/>
                </a:lnTo>
                <a:lnTo>
                  <a:pt x="3385942" y="237401"/>
                </a:lnTo>
                <a:lnTo>
                  <a:pt x="3444851" y="229419"/>
                </a:lnTo>
                <a:lnTo>
                  <a:pt x="3504136" y="221559"/>
                </a:lnTo>
                <a:lnTo>
                  <a:pt x="3563791" y="213822"/>
                </a:lnTo>
                <a:lnTo>
                  <a:pt x="3623814" y="206208"/>
                </a:lnTo>
                <a:lnTo>
                  <a:pt x="3684201" y="198718"/>
                </a:lnTo>
                <a:lnTo>
                  <a:pt x="3744948" y="191353"/>
                </a:lnTo>
                <a:lnTo>
                  <a:pt x="3806052" y="184114"/>
                </a:lnTo>
                <a:lnTo>
                  <a:pt x="3867509" y="177001"/>
                </a:lnTo>
                <a:lnTo>
                  <a:pt x="3929316" y="170016"/>
                </a:lnTo>
                <a:lnTo>
                  <a:pt x="3991468" y="163159"/>
                </a:lnTo>
                <a:lnTo>
                  <a:pt x="4053963" y="156431"/>
                </a:lnTo>
                <a:lnTo>
                  <a:pt x="4116797" y="149833"/>
                </a:lnTo>
                <a:lnTo>
                  <a:pt x="4179966" y="143365"/>
                </a:lnTo>
                <a:lnTo>
                  <a:pt x="4243466" y="137028"/>
                </a:lnTo>
                <a:lnTo>
                  <a:pt x="4307295" y="130824"/>
                </a:lnTo>
                <a:lnTo>
                  <a:pt x="4371447" y="124753"/>
                </a:lnTo>
                <a:lnTo>
                  <a:pt x="4435921" y="118815"/>
                </a:lnTo>
                <a:lnTo>
                  <a:pt x="4500711" y="113012"/>
                </a:lnTo>
                <a:lnTo>
                  <a:pt x="4565815" y="107344"/>
                </a:lnTo>
                <a:lnTo>
                  <a:pt x="4631230" y="101812"/>
                </a:lnTo>
                <a:lnTo>
                  <a:pt x="4696950" y="96417"/>
                </a:lnTo>
                <a:lnTo>
                  <a:pt x="4762973" y="91160"/>
                </a:lnTo>
                <a:lnTo>
                  <a:pt x="4829295" y="86041"/>
                </a:lnTo>
                <a:lnTo>
                  <a:pt x="4895913" y="81061"/>
                </a:lnTo>
                <a:lnTo>
                  <a:pt x="4962823" y="76222"/>
                </a:lnTo>
                <a:lnTo>
                  <a:pt x="5030021" y="71523"/>
                </a:lnTo>
                <a:lnTo>
                  <a:pt x="5097504" y="66966"/>
                </a:lnTo>
                <a:lnTo>
                  <a:pt x="5165268" y="62552"/>
                </a:lnTo>
                <a:lnTo>
                  <a:pt x="5233309" y="58280"/>
                </a:lnTo>
                <a:lnTo>
                  <a:pt x="5301625" y="54153"/>
                </a:lnTo>
                <a:lnTo>
                  <a:pt x="5370211" y="50170"/>
                </a:lnTo>
                <a:lnTo>
                  <a:pt x="5439063" y="46334"/>
                </a:lnTo>
                <a:lnTo>
                  <a:pt x="5508179" y="42643"/>
                </a:lnTo>
                <a:lnTo>
                  <a:pt x="5577554" y="39100"/>
                </a:lnTo>
                <a:lnTo>
                  <a:pt x="5647186" y="35705"/>
                </a:lnTo>
                <a:lnTo>
                  <a:pt x="5717069" y="32458"/>
                </a:lnTo>
                <a:lnTo>
                  <a:pt x="5787201" y="29362"/>
                </a:lnTo>
                <a:lnTo>
                  <a:pt x="5857579" y="26415"/>
                </a:lnTo>
                <a:lnTo>
                  <a:pt x="5928198" y="23620"/>
                </a:lnTo>
                <a:lnTo>
                  <a:pt x="5999055" y="20977"/>
                </a:lnTo>
                <a:lnTo>
                  <a:pt x="6070146" y="18486"/>
                </a:lnTo>
                <a:lnTo>
                  <a:pt x="6141468" y="16149"/>
                </a:lnTo>
                <a:lnTo>
                  <a:pt x="6213017" y="13966"/>
                </a:lnTo>
                <a:lnTo>
                  <a:pt x="6284790" y="11939"/>
                </a:lnTo>
                <a:lnTo>
                  <a:pt x="6356782" y="10067"/>
                </a:lnTo>
                <a:lnTo>
                  <a:pt x="6428991" y="8353"/>
                </a:lnTo>
                <a:lnTo>
                  <a:pt x="6501413" y="6795"/>
                </a:lnTo>
                <a:lnTo>
                  <a:pt x="6574044" y="5396"/>
                </a:lnTo>
                <a:lnTo>
                  <a:pt x="6646880" y="4157"/>
                </a:lnTo>
                <a:lnTo>
                  <a:pt x="6719919" y="3077"/>
                </a:lnTo>
                <a:lnTo>
                  <a:pt x="6793155" y="2157"/>
                </a:lnTo>
                <a:lnTo>
                  <a:pt x="6866587" y="1400"/>
                </a:lnTo>
                <a:lnTo>
                  <a:pt x="6940209" y="804"/>
                </a:lnTo>
                <a:lnTo>
                  <a:pt x="7014019" y="372"/>
                </a:lnTo>
                <a:lnTo>
                  <a:pt x="7088013" y="103"/>
                </a:lnTo>
                <a:lnTo>
                  <a:pt x="7162188" y="0"/>
                </a:lnTo>
                <a:lnTo>
                  <a:pt x="7236363" y="61"/>
                </a:lnTo>
                <a:lnTo>
                  <a:pt x="7310360" y="287"/>
                </a:lnTo>
                <a:lnTo>
                  <a:pt x="7384175" y="677"/>
                </a:lnTo>
                <a:lnTo>
                  <a:pt x="7457804" y="1231"/>
                </a:lnTo>
                <a:lnTo>
                  <a:pt x="7531244" y="1947"/>
                </a:lnTo>
                <a:lnTo>
                  <a:pt x="7604492" y="2824"/>
                </a:lnTo>
                <a:lnTo>
                  <a:pt x="7677542" y="3862"/>
                </a:lnTo>
                <a:lnTo>
                  <a:pt x="7750393" y="5060"/>
                </a:lnTo>
                <a:lnTo>
                  <a:pt x="7823040" y="6418"/>
                </a:lnTo>
                <a:lnTo>
                  <a:pt x="7895480" y="7934"/>
                </a:lnTo>
                <a:lnTo>
                  <a:pt x="7967709" y="9607"/>
                </a:lnTo>
                <a:lnTo>
                  <a:pt x="8039724" y="11438"/>
                </a:lnTo>
                <a:lnTo>
                  <a:pt x="8111520" y="13424"/>
                </a:lnTo>
                <a:lnTo>
                  <a:pt x="8183095" y="15566"/>
                </a:lnTo>
                <a:lnTo>
                  <a:pt x="8254444" y="17862"/>
                </a:lnTo>
                <a:lnTo>
                  <a:pt x="8325564" y="20312"/>
                </a:lnTo>
                <a:lnTo>
                  <a:pt x="8396452" y="22915"/>
                </a:lnTo>
                <a:lnTo>
                  <a:pt x="8467104" y="25670"/>
                </a:lnTo>
                <a:lnTo>
                  <a:pt x="8537516" y="28576"/>
                </a:lnTo>
                <a:lnTo>
                  <a:pt x="8607685" y="31633"/>
                </a:lnTo>
                <a:lnTo>
                  <a:pt x="8677606" y="34839"/>
                </a:lnTo>
                <a:lnTo>
                  <a:pt x="8747277" y="38195"/>
                </a:lnTo>
                <a:lnTo>
                  <a:pt x="8816694" y="41698"/>
                </a:lnTo>
                <a:lnTo>
                  <a:pt x="8885853" y="45349"/>
                </a:lnTo>
                <a:lnTo>
                  <a:pt x="8954751" y="49147"/>
                </a:lnTo>
                <a:lnTo>
                  <a:pt x="9023384" y="53090"/>
                </a:lnTo>
                <a:lnTo>
                  <a:pt x="9091748" y="57178"/>
                </a:lnTo>
                <a:lnTo>
                  <a:pt x="9159839" y="61410"/>
                </a:lnTo>
                <a:lnTo>
                  <a:pt x="9227655" y="65786"/>
                </a:lnTo>
                <a:lnTo>
                  <a:pt x="9295192" y="70305"/>
                </a:lnTo>
                <a:lnTo>
                  <a:pt x="9362445" y="74965"/>
                </a:lnTo>
                <a:lnTo>
                  <a:pt x="9429412" y="79766"/>
                </a:lnTo>
                <a:lnTo>
                  <a:pt x="9496088" y="84708"/>
                </a:lnTo>
                <a:lnTo>
                  <a:pt x="9562471" y="89789"/>
                </a:lnTo>
                <a:lnTo>
                  <a:pt x="9628556" y="95008"/>
                </a:lnTo>
                <a:lnTo>
                  <a:pt x="9694340" y="100365"/>
                </a:lnTo>
                <a:lnTo>
                  <a:pt x="9759819" y="105860"/>
                </a:lnTo>
                <a:lnTo>
                  <a:pt x="9824990" y="111491"/>
                </a:lnTo>
                <a:lnTo>
                  <a:pt x="9889848" y="117257"/>
                </a:lnTo>
                <a:lnTo>
                  <a:pt x="9954392" y="123158"/>
                </a:lnTo>
                <a:lnTo>
                  <a:pt x="10018616" y="129193"/>
                </a:lnTo>
                <a:lnTo>
                  <a:pt x="10082517" y="135360"/>
                </a:lnTo>
                <a:lnTo>
                  <a:pt x="10146092" y="141661"/>
                </a:lnTo>
                <a:lnTo>
                  <a:pt x="10209337" y="148092"/>
                </a:lnTo>
                <a:lnTo>
                  <a:pt x="10272249" y="154655"/>
                </a:lnTo>
                <a:lnTo>
                  <a:pt x="10334823" y="161347"/>
                </a:lnTo>
                <a:lnTo>
                  <a:pt x="10397056" y="168169"/>
                </a:lnTo>
                <a:lnTo>
                  <a:pt x="10458945" y="175119"/>
                </a:lnTo>
                <a:lnTo>
                  <a:pt x="10520486" y="182196"/>
                </a:lnTo>
                <a:lnTo>
                  <a:pt x="10581675" y="189400"/>
                </a:lnTo>
                <a:lnTo>
                  <a:pt x="10642509" y="196730"/>
                </a:lnTo>
                <a:lnTo>
                  <a:pt x="10702985" y="204186"/>
                </a:lnTo>
                <a:lnTo>
                  <a:pt x="10763097" y="211765"/>
                </a:lnTo>
                <a:lnTo>
                  <a:pt x="10822844" y="219469"/>
                </a:lnTo>
                <a:lnTo>
                  <a:pt x="10882221" y="227295"/>
                </a:lnTo>
                <a:lnTo>
                  <a:pt x="10941224" y="235243"/>
                </a:lnTo>
                <a:lnTo>
                  <a:pt x="10999851" y="243312"/>
                </a:lnTo>
                <a:lnTo>
                  <a:pt x="11058097" y="251502"/>
                </a:lnTo>
                <a:lnTo>
                  <a:pt x="11115959" y="259812"/>
                </a:lnTo>
                <a:lnTo>
                  <a:pt x="11173433" y="268240"/>
                </a:lnTo>
                <a:lnTo>
                  <a:pt x="11230516" y="276786"/>
                </a:lnTo>
                <a:lnTo>
                  <a:pt x="11287204" y="285450"/>
                </a:lnTo>
                <a:lnTo>
                  <a:pt x="11343493" y="294230"/>
                </a:lnTo>
                <a:lnTo>
                  <a:pt x="11399381" y="303126"/>
                </a:lnTo>
                <a:lnTo>
                  <a:pt x="11454862" y="312137"/>
                </a:lnTo>
                <a:lnTo>
                  <a:pt x="11509934" y="321261"/>
                </a:lnTo>
                <a:lnTo>
                  <a:pt x="11564593" y="330499"/>
                </a:lnTo>
                <a:lnTo>
                  <a:pt x="11618835" y="339850"/>
                </a:lnTo>
                <a:lnTo>
                  <a:pt x="11672657" y="349312"/>
                </a:lnTo>
                <a:lnTo>
                  <a:pt x="11726056" y="358886"/>
                </a:lnTo>
                <a:lnTo>
                  <a:pt x="11779027" y="368569"/>
                </a:lnTo>
                <a:lnTo>
                  <a:pt x="11831566" y="378362"/>
                </a:lnTo>
                <a:lnTo>
                  <a:pt x="11883671" y="388263"/>
                </a:lnTo>
                <a:lnTo>
                  <a:pt x="11935338" y="398272"/>
                </a:lnTo>
                <a:lnTo>
                  <a:pt x="11986563" y="408388"/>
                </a:lnTo>
                <a:lnTo>
                  <a:pt x="12037343" y="418610"/>
                </a:lnTo>
                <a:lnTo>
                  <a:pt x="12087673" y="428938"/>
                </a:lnTo>
                <a:lnTo>
                  <a:pt x="12137551" y="439370"/>
                </a:lnTo>
                <a:lnTo>
                  <a:pt x="12186972" y="449906"/>
                </a:lnTo>
                <a:lnTo>
                  <a:pt x="12235933" y="460545"/>
                </a:lnTo>
                <a:lnTo>
                  <a:pt x="12284431" y="471286"/>
                </a:lnTo>
                <a:lnTo>
                  <a:pt x="12332462" y="482129"/>
                </a:lnTo>
                <a:lnTo>
                  <a:pt x="12380022" y="493072"/>
                </a:lnTo>
                <a:lnTo>
                  <a:pt x="12427107" y="504115"/>
                </a:lnTo>
                <a:lnTo>
                  <a:pt x="12473715" y="515257"/>
                </a:lnTo>
                <a:lnTo>
                  <a:pt x="12519841" y="526498"/>
                </a:lnTo>
                <a:lnTo>
                  <a:pt x="12565482" y="537836"/>
                </a:lnTo>
                <a:lnTo>
                  <a:pt x="12610634" y="549270"/>
                </a:lnTo>
                <a:lnTo>
                  <a:pt x="12655293" y="560801"/>
                </a:lnTo>
                <a:lnTo>
                  <a:pt x="12699457" y="572426"/>
                </a:lnTo>
                <a:lnTo>
                  <a:pt x="12743121" y="584146"/>
                </a:lnTo>
                <a:lnTo>
                  <a:pt x="12786281" y="595959"/>
                </a:lnTo>
                <a:lnTo>
                  <a:pt x="12828935" y="607865"/>
                </a:lnTo>
                <a:lnTo>
                  <a:pt x="12871078" y="619863"/>
                </a:lnTo>
                <a:lnTo>
                  <a:pt x="12912707" y="631953"/>
                </a:lnTo>
                <a:lnTo>
                  <a:pt x="12953819" y="644132"/>
                </a:lnTo>
                <a:lnTo>
                  <a:pt x="12994409" y="656401"/>
                </a:lnTo>
                <a:lnTo>
                  <a:pt x="13034475" y="668759"/>
                </a:lnTo>
                <a:lnTo>
                  <a:pt x="13074011" y="681205"/>
                </a:lnTo>
                <a:lnTo>
                  <a:pt x="13113016" y="693738"/>
                </a:lnTo>
                <a:lnTo>
                  <a:pt x="13151485" y="706357"/>
                </a:lnTo>
                <a:lnTo>
                  <a:pt x="13189415" y="719062"/>
                </a:lnTo>
                <a:lnTo>
                  <a:pt x="13226801" y="731851"/>
                </a:lnTo>
                <a:lnTo>
                  <a:pt x="13263642" y="744725"/>
                </a:lnTo>
                <a:lnTo>
                  <a:pt x="13299932" y="757682"/>
                </a:lnTo>
                <a:lnTo>
                  <a:pt x="13370847" y="783842"/>
                </a:lnTo>
                <a:lnTo>
                  <a:pt x="13439518" y="810326"/>
                </a:lnTo>
                <a:lnTo>
                  <a:pt x="13505916" y="837127"/>
                </a:lnTo>
                <a:lnTo>
                  <a:pt x="13570012" y="864238"/>
                </a:lnTo>
                <a:lnTo>
                  <a:pt x="13631778" y="891654"/>
                </a:lnTo>
                <a:lnTo>
                  <a:pt x="13691184" y="919368"/>
                </a:lnTo>
                <a:lnTo>
                  <a:pt x="13748202" y="947373"/>
                </a:lnTo>
                <a:lnTo>
                  <a:pt x="13802802" y="975664"/>
                </a:lnTo>
                <a:lnTo>
                  <a:pt x="13854957" y="1004234"/>
                </a:lnTo>
                <a:lnTo>
                  <a:pt x="13904636" y="1033077"/>
                </a:lnTo>
                <a:lnTo>
                  <a:pt x="13951812" y="1062186"/>
                </a:lnTo>
                <a:lnTo>
                  <a:pt x="13996455" y="1091554"/>
                </a:lnTo>
                <a:lnTo>
                  <a:pt x="14038536" y="1121177"/>
                </a:lnTo>
                <a:lnTo>
                  <a:pt x="14078027" y="1151047"/>
                </a:lnTo>
                <a:lnTo>
                  <a:pt x="14114898" y="1181158"/>
                </a:lnTo>
                <a:lnTo>
                  <a:pt x="14149121" y="1211504"/>
                </a:lnTo>
                <a:lnTo>
                  <a:pt x="14180667" y="1242077"/>
                </a:lnTo>
                <a:lnTo>
                  <a:pt x="14209507" y="1272873"/>
                </a:lnTo>
                <a:lnTo>
                  <a:pt x="14235612" y="1303885"/>
                </a:lnTo>
                <a:lnTo>
                  <a:pt x="14258953" y="1335106"/>
                </a:lnTo>
                <a:lnTo>
                  <a:pt x="14288720" y="1382316"/>
                </a:lnTo>
                <a:lnTo>
                  <a:pt x="14312106" y="1429962"/>
                </a:lnTo>
                <a:lnTo>
                  <a:pt x="14329014" y="1478021"/>
                </a:lnTo>
                <a:lnTo>
                  <a:pt x="14339345" y="1526473"/>
                </a:lnTo>
                <a:lnTo>
                  <a:pt x="14343004" y="1575297"/>
                </a:lnTo>
                <a:lnTo>
                  <a:pt x="14343010" y="1576663"/>
                </a:lnTo>
                <a:lnTo>
                  <a:pt x="14343010" y="1577346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68271" y="2478024"/>
            <a:ext cx="38500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3500" spc="-7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4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3500" spc="-6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96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348" y="4745735"/>
            <a:ext cx="2716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projects/apm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624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993" y="4785359"/>
            <a:ext cx="4126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projects/hello-world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9751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62601" y="4745735"/>
            <a:ext cx="26568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1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500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500" spc="3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500" spc="6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500" spc="-1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I</a:t>
            </a:r>
            <a:r>
              <a:rPr spc="-310" dirty="0"/>
              <a:t>n</a:t>
            </a:r>
            <a:r>
              <a:rPr spc="-310" dirty="0"/>
              <a:t>s</a:t>
            </a:r>
            <a:r>
              <a:rPr spc="-160" dirty="0"/>
              <a:t>t</a:t>
            </a:r>
            <a:r>
              <a:rPr spc="-290" dirty="0"/>
              <a:t>alli</a:t>
            </a:r>
            <a:r>
              <a:rPr spc="-51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95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45" dirty="0"/>
              <a:t>A</a:t>
            </a:r>
            <a:r>
              <a:rPr spc="-254" dirty="0"/>
              <a:t>n</a:t>
            </a:r>
            <a:r>
              <a:rPr spc="-235" dirty="0"/>
              <a:t>g</a:t>
            </a:r>
            <a:r>
              <a:rPr spc="-220" dirty="0"/>
              <a:t>u</a:t>
            </a:r>
            <a:r>
              <a:rPr spc="-305" dirty="0"/>
              <a:t>lar</a:t>
            </a:r>
            <a:r>
              <a:rPr spc="-409" dirty="0"/>
              <a:t> </a:t>
            </a:r>
            <a:r>
              <a:rPr spc="195" dirty="0"/>
              <a:t>C</a:t>
            </a:r>
            <a:r>
              <a:rPr spc="-85" dirty="0"/>
              <a:t>LI</a:t>
            </a:r>
            <a:endParaRPr spc="-85" dirty="0"/>
          </a:p>
        </p:txBody>
      </p:sp>
      <p:sp>
        <p:nvSpPr>
          <p:cNvPr id="4" name="object 4"/>
          <p:cNvSpPr txBox="1"/>
          <p:nvPr/>
        </p:nvSpPr>
        <p:spPr>
          <a:xfrm>
            <a:off x="7597140" y="5478779"/>
            <a:ext cx="9069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4400" b="1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r>
              <a:rPr sz="4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-g</a:t>
            </a:r>
            <a:r>
              <a:rPr sz="4400" b="1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1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@angular/cli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3522972"/>
            <a:ext cx="5245100" cy="4658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3964940"/>
            <a:ext cx="7802880" cy="2009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60"/>
              </a:spcBef>
            </a:pPr>
            <a:r>
              <a:rPr sz="36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Generate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application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ng</a:t>
            </a:r>
            <a:r>
              <a:rPr sz="36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40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Examine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generated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files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6591" y="754380"/>
            <a:ext cx="11355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</a:t>
            </a:r>
            <a:r>
              <a:rPr spc="85" dirty="0"/>
              <a:t>e</a:t>
            </a:r>
            <a:r>
              <a:rPr spc="-345" dirty="0"/>
              <a:t>r</a:t>
            </a:r>
            <a:r>
              <a:rPr spc="-340" dirty="0"/>
              <a:t>v</a:t>
            </a:r>
            <a:r>
              <a:rPr spc="-19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100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15" dirty="0"/>
              <a:t> </a:t>
            </a:r>
            <a:r>
              <a:rPr spc="-440" dirty="0"/>
              <a:t>A</a:t>
            </a:r>
            <a:r>
              <a:rPr spc="-325" dirty="0"/>
              <a:t>pp</a:t>
            </a:r>
            <a:r>
              <a:rPr spc="-155" dirty="0"/>
              <a:t>l</a:t>
            </a:r>
            <a:r>
              <a:rPr spc="-425" dirty="0"/>
              <a:t>i</a:t>
            </a:r>
            <a:r>
              <a:rPr spc="160" dirty="0"/>
              <a:t>c</a:t>
            </a:r>
            <a:r>
              <a:rPr spc="-21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54" dirty="0"/>
              <a:t>o</a:t>
            </a:r>
            <a:r>
              <a:rPr spc="-260" dirty="0"/>
              <a:t>n</a:t>
            </a:r>
            <a:r>
              <a:rPr spc="-420" dirty="0"/>
              <a:t> </a:t>
            </a:r>
            <a:r>
              <a:rPr spc="-265" dirty="0"/>
              <a:t>(</a:t>
            </a:r>
            <a:r>
              <a:rPr dirty="0">
                <a:latin typeface="Courier New" panose="02070309020205020404"/>
                <a:cs typeface="Courier New" panose="02070309020205020404"/>
              </a:rPr>
              <a:t>ng serve</a:t>
            </a:r>
            <a:r>
              <a:rPr spc="-270" dirty="0"/>
              <a:t>)</a:t>
            </a:r>
            <a:endParaRPr spc="-270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2717" y="2144713"/>
            <a:ext cx="1219202" cy="1217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20016" y="2485643"/>
            <a:ext cx="6997700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Compiles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063625">
              <a:lnSpc>
                <a:spcPct val="303000"/>
              </a:lnSpc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bundles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1950"/>
              </a:lnSpc>
              <a:spcBef>
                <a:spcPts val="124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memory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Rebuilds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567" y="3624262"/>
            <a:ext cx="1195500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3130" y="5102225"/>
            <a:ext cx="1238378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074" y="6580187"/>
            <a:ext cx="1098489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4306" y="8101013"/>
            <a:ext cx="1216025" cy="121602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2923</Words>
  <Application>WPS Presentation</Application>
  <PresentationFormat>On-screen Show (4:3)</PresentationFormat>
  <Paragraphs>232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SimSun</vt:lpstr>
      <vt:lpstr>Wingdings</vt:lpstr>
      <vt:lpstr>Lucida Sans Unicode</vt:lpstr>
      <vt:lpstr>Arial</vt:lpstr>
      <vt:lpstr>Microsoft Sans Serif</vt:lpstr>
      <vt:lpstr>Courier New</vt:lpstr>
      <vt:lpstr>Times New Roman</vt:lpstr>
      <vt:lpstr>Tahoma</vt:lpstr>
      <vt:lpstr>Calibri</vt:lpstr>
      <vt:lpstr>Microsoft YaHei</vt:lpstr>
      <vt:lpstr>Arial Unicode MS</vt:lpstr>
      <vt:lpstr>Office Theme</vt:lpstr>
      <vt:lpstr>Paint.Picture</vt:lpstr>
      <vt:lpstr>Paint.Picture</vt:lpstr>
      <vt:lpstr>Building, Testing, and Deploying  with the CLI</vt:lpstr>
      <vt:lpstr>PowerPoint 演示文稿</vt:lpstr>
      <vt:lpstr>Overview</vt:lpstr>
      <vt:lpstr>Angular CLI Overview</vt:lpstr>
      <vt:lpstr>PowerPoint 演示文稿</vt:lpstr>
      <vt:lpstr>Angular CLI</vt:lpstr>
      <vt:lpstr>Installing the Angular CLI</vt:lpstr>
      <vt:lpstr>Demo</vt:lpstr>
      <vt:lpstr>Serving the Application (ng serve)</vt:lpstr>
      <vt:lpstr>Generating Code (ng generate)</vt:lpstr>
      <vt:lpstr>Schematic</vt:lpstr>
      <vt:lpstr>PowerPoint 演示文稿</vt:lpstr>
      <vt:lpstr>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Registering a Service in previous Angular versions</vt:lpstr>
      <vt:lpstr>Registering a Service in previous Angular versions</vt:lpstr>
      <vt:lpstr>PowerPoint 演示文稿</vt:lpstr>
      <vt:lpstr>Angular CLI  Checklist:  Commands</vt:lpstr>
      <vt:lpstr>PowerPoint 演示文稿</vt:lpstr>
      <vt:lpstr>Introduction to TemplateDriven Forms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Building, Testing, and Deploying  with the CLI</dc:title>
  <dc:creator/>
  <cp:lastModifiedBy>Steve Sam</cp:lastModifiedBy>
  <cp:revision>11</cp:revision>
  <dcterms:created xsi:type="dcterms:W3CDTF">2021-08-05T09:10:00Z</dcterms:created>
  <dcterms:modified xsi:type="dcterms:W3CDTF">2023-07-16T20:42:03Z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2021-03-22T16:30:00Z</vt:filetime>
  </property>
  <property fmtid="{D5CDD505-2E9C-101B-9397-08002B2CF9AE}" pid="3" name="LastSaved">
    <vt:filetime>2021-08-04T16:30:00Z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E0537D9BDDCE4912B401B367434CD13E</vt:lpwstr>
  </property>
</Properties>
</file>