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34" y="2974720"/>
            <a:ext cx="10768609" cy="38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1275" y="3267174"/>
            <a:ext cx="29229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20" dirty="0">
                <a:solidFill>
                  <a:srgbClr val="161616"/>
                </a:solidFill>
                <a:latin typeface="Verdana" panose="020B0604030504040204"/>
                <a:cs typeface="Verdana" panose="020B0604030504040204"/>
              </a:rPr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554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360" dirty="0">
                <a:solidFill>
                  <a:srgbClr val="161616"/>
                </a:solidFill>
              </a:rPr>
              <a:t>A</a:t>
            </a:r>
            <a:r>
              <a:rPr sz="4500" spc="-120" dirty="0">
                <a:solidFill>
                  <a:srgbClr val="161616"/>
                </a:solidFill>
              </a:rPr>
              <a:t>ngu</a:t>
            </a:r>
            <a:r>
              <a:rPr sz="4500" spc="-110" dirty="0">
                <a:solidFill>
                  <a:srgbClr val="161616"/>
                </a:solidFill>
              </a:rPr>
              <a:t>l</a:t>
            </a:r>
            <a:r>
              <a:rPr sz="4500" spc="-225" dirty="0">
                <a:solidFill>
                  <a:srgbClr val="161616"/>
                </a:solidFill>
              </a:rPr>
              <a:t>a</a:t>
            </a:r>
            <a:r>
              <a:rPr sz="4500" spc="-85" dirty="0">
                <a:solidFill>
                  <a:srgbClr val="161616"/>
                </a:solidFill>
              </a:rPr>
              <a:t>r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40" dirty="0">
                <a:solidFill>
                  <a:srgbClr val="161616"/>
                </a:solidFill>
              </a:rPr>
              <a:t>R</a:t>
            </a:r>
            <a:r>
              <a:rPr sz="4500" spc="-70" dirty="0">
                <a:solidFill>
                  <a:srgbClr val="161616"/>
                </a:solidFill>
              </a:rPr>
              <a:t>eac</a:t>
            </a:r>
            <a:r>
              <a:rPr sz="4500" spc="-90" dirty="0">
                <a:solidFill>
                  <a:srgbClr val="161616"/>
                </a:solidFill>
              </a:rPr>
              <a:t>t</a:t>
            </a:r>
            <a:r>
              <a:rPr sz="4500" spc="-160" dirty="0">
                <a:solidFill>
                  <a:srgbClr val="161616"/>
                </a:solidFill>
              </a:rPr>
              <a:t>i</a:t>
            </a:r>
            <a:r>
              <a:rPr sz="4500" spc="-270" dirty="0">
                <a:solidFill>
                  <a:srgbClr val="161616"/>
                </a:solidFill>
              </a:rPr>
              <a:t>v</a:t>
            </a:r>
            <a:r>
              <a:rPr sz="4500" spc="-20" dirty="0">
                <a:solidFill>
                  <a:srgbClr val="161616"/>
                </a:solidFill>
              </a:rPr>
              <a:t>e</a:t>
            </a:r>
            <a:r>
              <a:rPr sz="4500" spc="-490" dirty="0">
                <a:solidFill>
                  <a:srgbClr val="161616"/>
                </a:solidFill>
              </a:rPr>
              <a:t> </a:t>
            </a:r>
            <a:r>
              <a:rPr sz="4500" spc="185" dirty="0">
                <a:solidFill>
                  <a:srgbClr val="161616"/>
                </a:solidFill>
              </a:rPr>
              <a:t>F</a:t>
            </a:r>
            <a:r>
              <a:rPr sz="4500" spc="60" dirty="0">
                <a:solidFill>
                  <a:srgbClr val="161616"/>
                </a:solidFill>
              </a:rPr>
              <a:t>o</a:t>
            </a:r>
            <a:r>
              <a:rPr sz="4500" spc="-170" dirty="0">
                <a:solidFill>
                  <a:srgbClr val="161616"/>
                </a:solidFill>
              </a:rPr>
              <a:t>r</a:t>
            </a:r>
            <a:r>
              <a:rPr sz="4500" spc="-245" dirty="0">
                <a:solidFill>
                  <a:srgbClr val="161616"/>
                </a:solidFill>
              </a:rPr>
              <a:t>m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endParaRPr sz="45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3261"/>
          <a:stretch>
            <a:fillRect/>
          </a:stretch>
        </p:blipFill>
        <p:spPr>
          <a:xfrm>
            <a:off x="895350" y="971550"/>
            <a:ext cx="1040130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710" y="1825625"/>
            <a:ext cx="89573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90" y="966470"/>
            <a:ext cx="11539220" cy="5267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Angular Reactive Forms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Reactive Forms</dc:title>
  <dc:creator/>
  <cp:lastModifiedBy>Stephen Samuels</cp:lastModifiedBy>
  <cp:revision>3</cp:revision>
  <dcterms:created xsi:type="dcterms:W3CDTF">2021-11-11T14:58:52Z</dcterms:created>
  <dcterms:modified xsi:type="dcterms:W3CDTF">2023-05-31T08:27:07Z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0F7CE31080A34CD4923F9FE016C0FBD0</vt:lpwstr>
  </property>
  <property fmtid="{D5CDD505-2E9C-101B-9397-08002B2CF9AE}" pid="3" name="KSOProductBuildVer">
    <vt:lpwstr>1033-11.2.0.10351</vt:lpwstr>
  </property>
</Properties>
</file>