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5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76" r:id="rId13"/>
    <p:sldId id="265" r:id="rId14"/>
    <p:sldId id="266" r:id="rId15"/>
    <p:sldId id="267" r:id="rId16"/>
    <p:sldId id="277" r:id="rId17"/>
    <p:sldId id="278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72CF8-6BBB-4BE0-B106-84B6AD1FA55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B18F7-9256-4258-9FB3-E718C9F9E2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B18F7-9256-4258-9FB3-E718C9F9E2D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7DC11-24E8-42BB-85BF-19BB5521F9F7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6161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D7097-FD53-4CDA-9EB6-2B2E3E917E7D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6161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4EB69-95DC-407E-BC3E-F4F022AA9FD8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6161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EC44-31A2-44B7-8997-6A9E448E881A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C7BF3-81CB-4456-8301-8883250E2835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0916" y="2009937"/>
            <a:ext cx="10310167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161616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246" y="1453133"/>
            <a:ext cx="10779506" cy="2894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28348-F405-4A03-9BB2-698D77795BF3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D</a:t>
            </a:r>
            <a:r>
              <a:rPr spc="-110" dirty="0"/>
              <a:t>y</a:t>
            </a:r>
            <a:r>
              <a:rPr spc="-190" dirty="0"/>
              <a:t>na</a:t>
            </a:r>
            <a:r>
              <a:rPr spc="-225" dirty="0"/>
              <a:t>m</a:t>
            </a:r>
            <a:r>
              <a:rPr spc="-160" dirty="0"/>
              <a:t>i</a:t>
            </a:r>
            <a:r>
              <a:rPr spc="-55" dirty="0"/>
              <a:t>c</a:t>
            </a:r>
            <a:r>
              <a:rPr spc="-60" dirty="0"/>
              <a:t>a</a:t>
            </a:r>
            <a:r>
              <a:rPr spc="-160" dirty="0"/>
              <a:t>ll</a:t>
            </a:r>
            <a:r>
              <a:rPr spc="-5" dirty="0"/>
              <a:t>y</a:t>
            </a:r>
            <a:r>
              <a:rPr spc="-500" dirty="0"/>
              <a:t> </a:t>
            </a:r>
            <a:r>
              <a:rPr spc="-65" dirty="0"/>
              <a:t>D</a:t>
            </a:r>
            <a:r>
              <a:rPr spc="-90" dirty="0"/>
              <a:t>up</a:t>
            </a:r>
            <a:r>
              <a:rPr spc="-95" dirty="0"/>
              <a:t>l</a:t>
            </a:r>
            <a:r>
              <a:rPr spc="-160" dirty="0"/>
              <a:t>i</a:t>
            </a:r>
            <a:r>
              <a:rPr spc="-55" dirty="0"/>
              <a:t>c</a:t>
            </a:r>
            <a:r>
              <a:rPr spc="-70" dirty="0"/>
              <a:t>a</a:t>
            </a:r>
            <a:r>
              <a:rPr spc="-150" dirty="0"/>
              <a:t>t</a:t>
            </a:r>
            <a:r>
              <a:rPr spc="-20" dirty="0"/>
              <a:t>e</a:t>
            </a:r>
            <a:r>
              <a:rPr spc="-480" dirty="0"/>
              <a:t> </a:t>
            </a:r>
            <a:r>
              <a:rPr spc="-220" dirty="0"/>
              <a:t>Inpu</a:t>
            </a:r>
            <a:r>
              <a:rPr spc="-75" dirty="0"/>
              <a:t>t</a:t>
            </a:r>
            <a:r>
              <a:rPr spc="-475" dirty="0"/>
              <a:t> </a:t>
            </a:r>
            <a:r>
              <a:rPr spc="50" dirty="0"/>
              <a:t>E</a:t>
            </a:r>
            <a:r>
              <a:rPr spc="-160" dirty="0"/>
              <a:t>l</a:t>
            </a:r>
            <a:r>
              <a:rPr spc="-155" dirty="0"/>
              <a:t>e</a:t>
            </a:r>
            <a:r>
              <a:rPr spc="-180" dirty="0"/>
              <a:t>m</a:t>
            </a:r>
            <a:r>
              <a:rPr spc="-130" dirty="0"/>
              <a:t>ent</a:t>
            </a:r>
            <a:r>
              <a:rPr spc="-105" dirty="0"/>
              <a:t>s</a:t>
            </a:r>
            <a:endParaRPr spc="-10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35" y="519066"/>
            <a:ext cx="10554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</a:rPr>
              <a:t>Steps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to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Dynamically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Duplicate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05" dirty="0">
                <a:solidFill>
                  <a:srgbClr val="404040"/>
                </a:solidFill>
              </a:rPr>
              <a:t>Input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Elements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96468" y="4364735"/>
            <a:ext cx="1676400" cy="1018540"/>
            <a:chOff x="696468" y="4364735"/>
            <a:chExt cx="1676400" cy="1018540"/>
          </a:xfrm>
        </p:grpSpPr>
        <p:sp>
          <p:nvSpPr>
            <p:cNvPr id="4" name="object 4"/>
            <p:cNvSpPr/>
            <p:nvPr/>
          </p:nvSpPr>
          <p:spPr>
            <a:xfrm>
              <a:off x="709409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504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82"/>
                  </a:lnTo>
                  <a:lnTo>
                    <a:pt x="159943" y="991882"/>
                  </a:lnTo>
                  <a:lnTo>
                    <a:pt x="159943" y="160020"/>
                  </a:lnTo>
                  <a:lnTo>
                    <a:pt x="1650504" y="160020"/>
                  </a:lnTo>
                  <a:lnTo>
                    <a:pt x="1650504" y="0"/>
                  </a:lnTo>
                  <a:close/>
                </a:path>
              </a:pathLst>
            </a:custGeom>
            <a:solidFill>
              <a:srgbClr val="2490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9422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490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24703" y="4558488"/>
            <a:ext cx="1331595" cy="9848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Define 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element(s) 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</a:t>
            </a:r>
            <a:r>
              <a:rPr sz="17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69592" y="3915155"/>
            <a:ext cx="306705" cy="306705"/>
            <a:chOff x="2069592" y="3915155"/>
            <a:chExt cx="306705" cy="306705"/>
          </a:xfrm>
        </p:grpSpPr>
        <p:sp>
          <p:nvSpPr>
            <p:cNvPr id="8" name="object 8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280416" y="0"/>
                  </a:moveTo>
                  <a:lnTo>
                    <a:pt x="0" y="280415"/>
                  </a:lnTo>
                  <a:lnTo>
                    <a:pt x="280416" y="280415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2B97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0" y="280415"/>
                  </a:moveTo>
                  <a:lnTo>
                    <a:pt x="280416" y="0"/>
                  </a:lnTo>
                  <a:lnTo>
                    <a:pt x="280416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2B97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2520695" y="3913632"/>
            <a:ext cx="1676400" cy="1018540"/>
            <a:chOff x="2520695" y="3913632"/>
            <a:chExt cx="1676400" cy="1018540"/>
          </a:xfrm>
        </p:grpSpPr>
        <p:sp>
          <p:nvSpPr>
            <p:cNvPr id="11" name="object 11"/>
            <p:cNvSpPr/>
            <p:nvPr/>
          </p:nvSpPr>
          <p:spPr>
            <a:xfrm>
              <a:off x="2533650" y="3926585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2F9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33649" y="3926586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F9F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748790" y="4107116"/>
            <a:ext cx="133350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Define 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7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7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7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7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needed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93820" y="3462528"/>
            <a:ext cx="306705" cy="307975"/>
            <a:chOff x="3893820" y="3462528"/>
            <a:chExt cx="306705" cy="307975"/>
          </a:xfrm>
        </p:grpSpPr>
        <p:sp>
          <p:nvSpPr>
            <p:cNvPr id="15" name="object 15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37A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37A7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344923" y="3462528"/>
            <a:ext cx="1676400" cy="1018540"/>
            <a:chOff x="4344923" y="3462528"/>
            <a:chExt cx="1676400" cy="1018540"/>
          </a:xfrm>
        </p:grpSpPr>
        <p:sp>
          <p:nvSpPr>
            <p:cNvPr id="18" name="object 18"/>
            <p:cNvSpPr/>
            <p:nvPr/>
          </p:nvSpPr>
          <p:spPr>
            <a:xfrm>
              <a:off x="4357878" y="3475482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45AA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57877" y="3475482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45AA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572876" y="3655745"/>
            <a:ext cx="138239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Refactor </a:t>
            </a:r>
            <a:r>
              <a:rPr sz="17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7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18047" y="3011423"/>
            <a:ext cx="306705" cy="307975"/>
            <a:chOff x="5718047" y="3011423"/>
            <a:chExt cx="306705" cy="307975"/>
          </a:xfrm>
        </p:grpSpPr>
        <p:sp>
          <p:nvSpPr>
            <p:cNvPr id="22" name="object 22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53AC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53ACC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6169152" y="3011423"/>
            <a:ext cx="1676400" cy="1018540"/>
            <a:chOff x="6169152" y="3011423"/>
            <a:chExt cx="1676400" cy="1018540"/>
          </a:xfrm>
        </p:grpSpPr>
        <p:sp>
          <p:nvSpPr>
            <p:cNvPr id="25" name="object 25"/>
            <p:cNvSpPr/>
            <p:nvPr/>
          </p:nvSpPr>
          <p:spPr>
            <a:xfrm>
              <a:off x="6182106" y="3024377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62B0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182106" y="3024377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62B0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396962" y="3204372"/>
            <a:ext cx="119697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 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542276" y="2560320"/>
            <a:ext cx="306705" cy="307975"/>
            <a:chOff x="7542276" y="2560320"/>
            <a:chExt cx="306705" cy="307975"/>
          </a:xfrm>
        </p:grpSpPr>
        <p:sp>
          <p:nvSpPr>
            <p:cNvPr id="29" name="object 29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70B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70B4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7993380" y="2560320"/>
            <a:ext cx="1676400" cy="1018540"/>
            <a:chOff x="7993380" y="2560320"/>
            <a:chExt cx="1676400" cy="1018540"/>
          </a:xfrm>
        </p:grpSpPr>
        <p:sp>
          <p:nvSpPr>
            <p:cNvPr id="32" name="object 32"/>
            <p:cNvSpPr/>
            <p:nvPr/>
          </p:nvSpPr>
          <p:spPr>
            <a:xfrm>
              <a:off x="8006334" y="2573273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7DB8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006334" y="2573274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7DB8C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8221049" y="2753001"/>
            <a:ext cx="130556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Loop </a:t>
            </a:r>
            <a:r>
              <a:rPr sz="17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7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7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 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FormArray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64980" y="2109214"/>
            <a:ext cx="307975" cy="306705"/>
            <a:chOff x="9364980" y="2109214"/>
            <a:chExt cx="307975" cy="306705"/>
          </a:xfrm>
        </p:grpSpPr>
        <p:sp>
          <p:nvSpPr>
            <p:cNvPr id="36" name="object 36"/>
            <p:cNvSpPr/>
            <p:nvPr/>
          </p:nvSpPr>
          <p:spPr>
            <a:xfrm>
              <a:off x="9377934" y="2122169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281940" y="0"/>
                  </a:moveTo>
                  <a:lnTo>
                    <a:pt x="0" y="280415"/>
                  </a:lnTo>
                  <a:lnTo>
                    <a:pt x="281940" y="280415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8BBC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377934" y="2122168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0" y="280415"/>
                  </a:moveTo>
                  <a:lnTo>
                    <a:pt x="281940" y="0"/>
                  </a:lnTo>
                  <a:lnTo>
                    <a:pt x="281940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8BBC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9817607" y="2109214"/>
            <a:ext cx="1676400" cy="1016635"/>
            <a:chOff x="9817607" y="2109214"/>
            <a:chExt cx="1676400" cy="1016635"/>
          </a:xfrm>
        </p:grpSpPr>
        <p:sp>
          <p:nvSpPr>
            <p:cNvPr id="39" name="object 39"/>
            <p:cNvSpPr/>
            <p:nvPr/>
          </p:nvSpPr>
          <p:spPr>
            <a:xfrm>
              <a:off x="9830562" y="2122169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0600"/>
                  </a:lnTo>
                  <a:lnTo>
                    <a:pt x="159689" y="990600"/>
                  </a:lnTo>
                  <a:lnTo>
                    <a:pt x="159689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97C3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830561" y="2122168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1650492" y="159588"/>
                  </a:lnTo>
                  <a:lnTo>
                    <a:pt x="159689" y="159588"/>
                  </a:lnTo>
                  <a:lnTo>
                    <a:pt x="159689" y="990600"/>
                  </a:lnTo>
                  <a:lnTo>
                    <a:pt x="0" y="990600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97C3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0045134" y="2301629"/>
            <a:ext cx="120015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Duplicate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7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267200" y="2819400"/>
            <a:ext cx="1877695" cy="1875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6123" y="519066"/>
            <a:ext cx="7870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Creating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FormGroup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85" dirty="0">
                <a:solidFill>
                  <a:srgbClr val="404040"/>
                </a:solidFill>
              </a:rPr>
              <a:t>in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Method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898" y="1296161"/>
            <a:ext cx="10300970" cy="320040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24815" marR="6055995" indent="-305435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buildAddress(): FormGroup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35050" marR="620903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addressType: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'home'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street1: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3505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street2:</a:t>
            </a:r>
            <a:r>
              <a:rPr sz="2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3505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city:</a:t>
            </a:r>
            <a:r>
              <a:rPr sz="20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3505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state:</a:t>
            </a:r>
            <a:r>
              <a:rPr sz="20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3505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zip:</a:t>
            </a:r>
            <a:r>
              <a:rPr sz="20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545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065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898" y="4767834"/>
            <a:ext cx="10300970" cy="135382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.customerForm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this.fb.group({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681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681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addresses: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.buildAddress()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065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35" y="519066"/>
            <a:ext cx="10554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</a:rPr>
              <a:t>Steps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to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Dynamically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Duplicate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05" dirty="0">
                <a:solidFill>
                  <a:srgbClr val="404040"/>
                </a:solidFill>
              </a:rPr>
              <a:t>Input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Elements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96468" y="4364735"/>
            <a:ext cx="1676400" cy="1018540"/>
            <a:chOff x="696468" y="4364735"/>
            <a:chExt cx="1676400" cy="1018540"/>
          </a:xfrm>
        </p:grpSpPr>
        <p:sp>
          <p:nvSpPr>
            <p:cNvPr id="4" name="object 4"/>
            <p:cNvSpPr/>
            <p:nvPr/>
          </p:nvSpPr>
          <p:spPr>
            <a:xfrm>
              <a:off x="709409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504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82"/>
                  </a:lnTo>
                  <a:lnTo>
                    <a:pt x="159943" y="991882"/>
                  </a:lnTo>
                  <a:lnTo>
                    <a:pt x="159943" y="160020"/>
                  </a:lnTo>
                  <a:lnTo>
                    <a:pt x="1650504" y="160020"/>
                  </a:lnTo>
                  <a:lnTo>
                    <a:pt x="1650504" y="0"/>
                  </a:lnTo>
                  <a:close/>
                </a:path>
              </a:pathLst>
            </a:custGeom>
            <a:solidFill>
              <a:srgbClr val="2490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9422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490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24703" y="4558488"/>
            <a:ext cx="1331595" cy="9848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Define 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element(s) 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</a:t>
            </a:r>
            <a:r>
              <a:rPr sz="17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69592" y="3915155"/>
            <a:ext cx="306705" cy="306705"/>
            <a:chOff x="2069592" y="3915155"/>
            <a:chExt cx="306705" cy="306705"/>
          </a:xfrm>
        </p:grpSpPr>
        <p:sp>
          <p:nvSpPr>
            <p:cNvPr id="8" name="object 8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280416" y="0"/>
                  </a:moveTo>
                  <a:lnTo>
                    <a:pt x="0" y="280415"/>
                  </a:lnTo>
                  <a:lnTo>
                    <a:pt x="280416" y="280415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2B97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0" y="280415"/>
                  </a:moveTo>
                  <a:lnTo>
                    <a:pt x="280416" y="0"/>
                  </a:lnTo>
                  <a:lnTo>
                    <a:pt x="280416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2B97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2520695" y="3913632"/>
            <a:ext cx="1676400" cy="1018540"/>
            <a:chOff x="2520695" y="3913632"/>
            <a:chExt cx="1676400" cy="1018540"/>
          </a:xfrm>
        </p:grpSpPr>
        <p:sp>
          <p:nvSpPr>
            <p:cNvPr id="11" name="object 11"/>
            <p:cNvSpPr/>
            <p:nvPr/>
          </p:nvSpPr>
          <p:spPr>
            <a:xfrm>
              <a:off x="2533650" y="3926585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2F9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33649" y="3926586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F9F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748790" y="4107116"/>
            <a:ext cx="133350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Define 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7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7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7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7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needed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93820" y="3462528"/>
            <a:ext cx="306705" cy="307975"/>
            <a:chOff x="3893820" y="3462528"/>
            <a:chExt cx="306705" cy="307975"/>
          </a:xfrm>
        </p:grpSpPr>
        <p:sp>
          <p:nvSpPr>
            <p:cNvPr id="15" name="object 15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37A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37A7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344923" y="3462528"/>
            <a:ext cx="1676400" cy="1018540"/>
            <a:chOff x="4344923" y="3462528"/>
            <a:chExt cx="1676400" cy="1018540"/>
          </a:xfrm>
        </p:grpSpPr>
        <p:sp>
          <p:nvSpPr>
            <p:cNvPr id="18" name="object 18"/>
            <p:cNvSpPr/>
            <p:nvPr/>
          </p:nvSpPr>
          <p:spPr>
            <a:xfrm>
              <a:off x="4357878" y="3475482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45AA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57877" y="3475482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45AA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572876" y="3655745"/>
            <a:ext cx="138239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Refactor </a:t>
            </a:r>
            <a:r>
              <a:rPr sz="17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7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18047" y="3011423"/>
            <a:ext cx="306705" cy="307975"/>
            <a:chOff x="5718047" y="3011423"/>
            <a:chExt cx="306705" cy="307975"/>
          </a:xfrm>
        </p:grpSpPr>
        <p:sp>
          <p:nvSpPr>
            <p:cNvPr id="22" name="object 22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53AC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53ACC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6169152" y="3011423"/>
            <a:ext cx="1676400" cy="1018540"/>
            <a:chOff x="6169152" y="3011423"/>
            <a:chExt cx="1676400" cy="1018540"/>
          </a:xfrm>
        </p:grpSpPr>
        <p:sp>
          <p:nvSpPr>
            <p:cNvPr id="25" name="object 25"/>
            <p:cNvSpPr/>
            <p:nvPr/>
          </p:nvSpPr>
          <p:spPr>
            <a:xfrm>
              <a:off x="6182106" y="3024377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62B0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182106" y="3024377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62B0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396962" y="3204372"/>
            <a:ext cx="119697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 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542276" y="2560320"/>
            <a:ext cx="306705" cy="307975"/>
            <a:chOff x="7542276" y="2560320"/>
            <a:chExt cx="306705" cy="307975"/>
          </a:xfrm>
        </p:grpSpPr>
        <p:sp>
          <p:nvSpPr>
            <p:cNvPr id="29" name="object 29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70B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70B4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7993380" y="2560320"/>
            <a:ext cx="1676400" cy="1018540"/>
            <a:chOff x="7993380" y="2560320"/>
            <a:chExt cx="1676400" cy="1018540"/>
          </a:xfrm>
        </p:grpSpPr>
        <p:sp>
          <p:nvSpPr>
            <p:cNvPr id="32" name="object 32"/>
            <p:cNvSpPr/>
            <p:nvPr/>
          </p:nvSpPr>
          <p:spPr>
            <a:xfrm>
              <a:off x="8006334" y="2573273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7DB8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006334" y="2573274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7DB8C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8221049" y="2753001"/>
            <a:ext cx="130556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Loop </a:t>
            </a:r>
            <a:r>
              <a:rPr sz="17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7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7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 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FormArray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64980" y="2109214"/>
            <a:ext cx="307975" cy="306705"/>
            <a:chOff x="9364980" y="2109214"/>
            <a:chExt cx="307975" cy="306705"/>
          </a:xfrm>
        </p:grpSpPr>
        <p:sp>
          <p:nvSpPr>
            <p:cNvPr id="36" name="object 36"/>
            <p:cNvSpPr/>
            <p:nvPr/>
          </p:nvSpPr>
          <p:spPr>
            <a:xfrm>
              <a:off x="9377934" y="2122169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281940" y="0"/>
                  </a:moveTo>
                  <a:lnTo>
                    <a:pt x="0" y="280415"/>
                  </a:lnTo>
                  <a:lnTo>
                    <a:pt x="281940" y="280415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8BBC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377934" y="2122168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0" y="280415"/>
                  </a:moveTo>
                  <a:lnTo>
                    <a:pt x="281940" y="0"/>
                  </a:lnTo>
                  <a:lnTo>
                    <a:pt x="281940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8BBC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9817607" y="2109214"/>
            <a:ext cx="1676400" cy="1016635"/>
            <a:chOff x="9817607" y="2109214"/>
            <a:chExt cx="1676400" cy="1016635"/>
          </a:xfrm>
        </p:grpSpPr>
        <p:sp>
          <p:nvSpPr>
            <p:cNvPr id="39" name="object 39"/>
            <p:cNvSpPr/>
            <p:nvPr/>
          </p:nvSpPr>
          <p:spPr>
            <a:xfrm>
              <a:off x="9830562" y="2122169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0600"/>
                  </a:lnTo>
                  <a:lnTo>
                    <a:pt x="159689" y="990600"/>
                  </a:lnTo>
                  <a:lnTo>
                    <a:pt x="159689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97C3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830561" y="2122168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1650492" y="159588"/>
                  </a:lnTo>
                  <a:lnTo>
                    <a:pt x="159689" y="159588"/>
                  </a:lnTo>
                  <a:lnTo>
                    <a:pt x="159689" y="990600"/>
                  </a:lnTo>
                  <a:lnTo>
                    <a:pt x="0" y="990600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97C3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0045134" y="2301629"/>
            <a:ext cx="120015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Duplicate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7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096000" y="2301629"/>
            <a:ext cx="1853934" cy="1805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8175" y="519066"/>
            <a:ext cx="2467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40" dirty="0">
                <a:solidFill>
                  <a:srgbClr val="404040"/>
                </a:solidFill>
              </a:rPr>
              <a:t>F</a:t>
            </a:r>
            <a:r>
              <a:rPr sz="3600" spc="-15" dirty="0">
                <a:solidFill>
                  <a:srgbClr val="404040"/>
                </a:solidFill>
              </a:rPr>
              <a:t>or</a:t>
            </a:r>
            <a:r>
              <a:rPr sz="3600" spc="-35" dirty="0">
                <a:solidFill>
                  <a:srgbClr val="404040"/>
                </a:solidFill>
              </a:rPr>
              <a:t>m</a:t>
            </a:r>
            <a:r>
              <a:rPr sz="3600" spc="65" dirty="0">
                <a:solidFill>
                  <a:srgbClr val="404040"/>
                </a:solidFill>
              </a:rPr>
              <a:t>Ar</a:t>
            </a:r>
            <a:r>
              <a:rPr sz="3600" spc="-35" dirty="0">
                <a:solidFill>
                  <a:srgbClr val="404040"/>
                </a:solidFill>
              </a:rPr>
              <a:t>r</a:t>
            </a:r>
            <a:r>
              <a:rPr sz="3600" spc="-175" dirty="0">
                <a:solidFill>
                  <a:srgbClr val="404040"/>
                </a:solidFill>
              </a:rPr>
              <a:t>a</a:t>
            </a:r>
            <a:r>
              <a:rPr sz="3600" spc="-15" dirty="0">
                <a:solidFill>
                  <a:srgbClr val="404040"/>
                </a:solidFill>
              </a:rPr>
              <a:t>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40613" y="1146810"/>
            <a:ext cx="5762625" cy="5521960"/>
          </a:xfrm>
          <a:prstGeom prst="rect">
            <a:avLst/>
          </a:prstGeom>
          <a:ln w="25907">
            <a:solidFill>
              <a:srgbClr val="675BA7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8280">
              <a:lnSpc>
                <a:spcPct val="100000"/>
              </a:lnSpc>
              <a:spcBef>
                <a:spcPts val="1255"/>
              </a:spcBef>
            </a:pPr>
            <a:r>
              <a:rPr sz="24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FormArray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898" y="1762505"/>
            <a:ext cx="2776855" cy="61150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260"/>
              </a:spcBef>
            </a:pPr>
            <a:r>
              <a:rPr sz="2400" spc="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898" y="2475738"/>
            <a:ext cx="2776855" cy="615950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265"/>
              </a:spcBef>
            </a:pPr>
            <a:r>
              <a:rPr sz="2400" spc="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898" y="3219450"/>
            <a:ext cx="5262880" cy="1247140"/>
          </a:xfrm>
          <a:prstGeom prst="rect">
            <a:avLst/>
          </a:prstGeom>
          <a:ln w="25907">
            <a:solidFill>
              <a:srgbClr val="675BA7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265"/>
              </a:spcBef>
            </a:pPr>
            <a:r>
              <a:rPr sz="24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FormGroup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353" y="3821429"/>
            <a:ext cx="2443480" cy="58991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260"/>
              </a:spcBef>
            </a:pPr>
            <a:r>
              <a:rPr sz="2400" spc="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3958" y="3821429"/>
            <a:ext cx="2392680" cy="58991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260"/>
              </a:spcBef>
            </a:pPr>
            <a:r>
              <a:rPr sz="2400" spc="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898" y="4586478"/>
            <a:ext cx="5262880" cy="1953895"/>
          </a:xfrm>
          <a:prstGeom prst="rect">
            <a:avLst/>
          </a:prstGeom>
          <a:ln w="25907">
            <a:solidFill>
              <a:srgbClr val="675BA7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255"/>
              </a:spcBef>
            </a:pPr>
            <a:r>
              <a:rPr sz="24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FormGroup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7353" y="5188458"/>
            <a:ext cx="2443480" cy="58864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255"/>
              </a:spcBef>
            </a:pPr>
            <a:r>
              <a:rPr sz="2400" spc="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84626" y="5188458"/>
            <a:ext cx="2382520" cy="58864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55"/>
              </a:spcBef>
            </a:pPr>
            <a:r>
              <a:rPr sz="2400" spc="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7353" y="5842253"/>
            <a:ext cx="2443480" cy="58991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265"/>
              </a:spcBef>
            </a:pPr>
            <a:r>
              <a:rPr sz="2400" spc="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2314" y="1146810"/>
            <a:ext cx="5763895" cy="4956175"/>
          </a:xfrm>
          <a:prstGeom prst="rect">
            <a:avLst/>
          </a:prstGeom>
          <a:ln w="25907">
            <a:solidFill>
              <a:srgbClr val="675BA7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55"/>
              </a:spcBef>
            </a:pPr>
            <a:r>
              <a:rPr sz="24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FormArray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89597" y="3233166"/>
            <a:ext cx="5264150" cy="1247140"/>
          </a:xfrm>
          <a:prstGeom prst="rect">
            <a:avLst/>
          </a:prstGeom>
          <a:ln w="25907">
            <a:solidFill>
              <a:srgbClr val="675BA7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60"/>
              </a:spcBef>
            </a:pPr>
            <a:r>
              <a:rPr sz="24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FormGroup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09054" y="3809238"/>
            <a:ext cx="2444750" cy="58864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55"/>
              </a:spcBef>
            </a:pPr>
            <a:r>
              <a:rPr sz="2400" spc="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55657" y="3821429"/>
            <a:ext cx="2394585" cy="58991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60"/>
              </a:spcBef>
            </a:pPr>
            <a:r>
              <a:rPr sz="2400" spc="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89597" y="4586478"/>
            <a:ext cx="5264150" cy="1362710"/>
          </a:xfrm>
          <a:prstGeom prst="rect">
            <a:avLst/>
          </a:prstGeom>
          <a:ln w="25907">
            <a:solidFill>
              <a:srgbClr val="675BA7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55"/>
              </a:spcBef>
            </a:pPr>
            <a:r>
              <a:rPr sz="24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FormGroup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09054" y="5188458"/>
            <a:ext cx="2444750" cy="58864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55"/>
              </a:spcBef>
            </a:pPr>
            <a:r>
              <a:rPr sz="2400" spc="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67850" y="5188458"/>
            <a:ext cx="2382520" cy="58864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55"/>
              </a:spcBef>
            </a:pPr>
            <a:r>
              <a:rPr sz="2400" spc="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89597" y="1762505"/>
            <a:ext cx="5264150" cy="1363980"/>
          </a:xfrm>
          <a:prstGeom prst="rect">
            <a:avLst/>
          </a:prstGeom>
          <a:ln w="25907">
            <a:solidFill>
              <a:srgbClr val="675BA7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60"/>
              </a:spcBef>
            </a:pPr>
            <a:r>
              <a:rPr sz="24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FormGroup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09054" y="2364485"/>
            <a:ext cx="2444750" cy="58864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60"/>
              </a:spcBef>
            </a:pPr>
            <a:r>
              <a:rPr sz="2400" spc="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7850" y="2364485"/>
            <a:ext cx="2382520" cy="58864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60"/>
              </a:spcBef>
            </a:pPr>
            <a:r>
              <a:rPr sz="2400" spc="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523875"/>
            <a:ext cx="10591800" cy="5810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12" y="681037"/>
            <a:ext cx="10467975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2879" y="519066"/>
            <a:ext cx="4918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Creating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FormArray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844545" y="1700022"/>
            <a:ext cx="6684645" cy="1047115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065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.myArray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FormArray([...]);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4545" y="3220973"/>
            <a:ext cx="6684645" cy="1047115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065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.myArray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.fb.array([...]);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35" y="519066"/>
            <a:ext cx="10554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</a:rPr>
              <a:t>Steps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to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Dynamically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Duplicate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05" dirty="0">
                <a:solidFill>
                  <a:srgbClr val="404040"/>
                </a:solidFill>
              </a:rPr>
              <a:t>Input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Elements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96468" y="4364735"/>
            <a:ext cx="1676400" cy="1018540"/>
            <a:chOff x="696468" y="4364735"/>
            <a:chExt cx="1676400" cy="1018540"/>
          </a:xfrm>
        </p:grpSpPr>
        <p:sp>
          <p:nvSpPr>
            <p:cNvPr id="4" name="object 4"/>
            <p:cNvSpPr/>
            <p:nvPr/>
          </p:nvSpPr>
          <p:spPr>
            <a:xfrm>
              <a:off x="709409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504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82"/>
                  </a:lnTo>
                  <a:lnTo>
                    <a:pt x="159943" y="991882"/>
                  </a:lnTo>
                  <a:lnTo>
                    <a:pt x="159943" y="160020"/>
                  </a:lnTo>
                  <a:lnTo>
                    <a:pt x="1650504" y="160020"/>
                  </a:lnTo>
                  <a:lnTo>
                    <a:pt x="1650504" y="0"/>
                  </a:lnTo>
                  <a:close/>
                </a:path>
              </a:pathLst>
            </a:custGeom>
            <a:solidFill>
              <a:srgbClr val="2490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9422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490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24703" y="4558488"/>
            <a:ext cx="1331595" cy="9848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Define 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element(s) 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</a:t>
            </a:r>
            <a:r>
              <a:rPr sz="17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69592" y="3915155"/>
            <a:ext cx="306705" cy="306705"/>
            <a:chOff x="2069592" y="3915155"/>
            <a:chExt cx="306705" cy="306705"/>
          </a:xfrm>
        </p:grpSpPr>
        <p:sp>
          <p:nvSpPr>
            <p:cNvPr id="8" name="object 8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280416" y="0"/>
                  </a:moveTo>
                  <a:lnTo>
                    <a:pt x="0" y="280415"/>
                  </a:lnTo>
                  <a:lnTo>
                    <a:pt x="280416" y="280415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2B97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0" y="280415"/>
                  </a:moveTo>
                  <a:lnTo>
                    <a:pt x="280416" y="0"/>
                  </a:lnTo>
                  <a:lnTo>
                    <a:pt x="280416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2B97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2520695" y="3913632"/>
            <a:ext cx="1676400" cy="1018540"/>
            <a:chOff x="2520695" y="3913632"/>
            <a:chExt cx="1676400" cy="1018540"/>
          </a:xfrm>
        </p:grpSpPr>
        <p:sp>
          <p:nvSpPr>
            <p:cNvPr id="11" name="object 11"/>
            <p:cNvSpPr/>
            <p:nvPr/>
          </p:nvSpPr>
          <p:spPr>
            <a:xfrm>
              <a:off x="2533650" y="3926585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2F9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33649" y="3926586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F9F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748790" y="4107116"/>
            <a:ext cx="133350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Define 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7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7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7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7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needed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93820" y="3462528"/>
            <a:ext cx="306705" cy="307975"/>
            <a:chOff x="3893820" y="3462528"/>
            <a:chExt cx="306705" cy="307975"/>
          </a:xfrm>
        </p:grpSpPr>
        <p:sp>
          <p:nvSpPr>
            <p:cNvPr id="15" name="object 15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37A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37A7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344923" y="3462528"/>
            <a:ext cx="1676400" cy="1018540"/>
            <a:chOff x="4344923" y="3462528"/>
            <a:chExt cx="1676400" cy="1018540"/>
          </a:xfrm>
        </p:grpSpPr>
        <p:sp>
          <p:nvSpPr>
            <p:cNvPr id="18" name="object 18"/>
            <p:cNvSpPr/>
            <p:nvPr/>
          </p:nvSpPr>
          <p:spPr>
            <a:xfrm>
              <a:off x="4357878" y="3475482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45AA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57877" y="3475482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45AA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572876" y="3655745"/>
            <a:ext cx="138239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Refactor </a:t>
            </a:r>
            <a:r>
              <a:rPr sz="17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7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18047" y="3011423"/>
            <a:ext cx="306705" cy="307975"/>
            <a:chOff x="5718047" y="3011423"/>
            <a:chExt cx="306705" cy="307975"/>
          </a:xfrm>
        </p:grpSpPr>
        <p:sp>
          <p:nvSpPr>
            <p:cNvPr id="22" name="object 22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53AC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53ACC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6169152" y="3011423"/>
            <a:ext cx="1676400" cy="1018540"/>
            <a:chOff x="6169152" y="3011423"/>
            <a:chExt cx="1676400" cy="1018540"/>
          </a:xfrm>
        </p:grpSpPr>
        <p:sp>
          <p:nvSpPr>
            <p:cNvPr id="25" name="object 25"/>
            <p:cNvSpPr/>
            <p:nvPr/>
          </p:nvSpPr>
          <p:spPr>
            <a:xfrm>
              <a:off x="6182106" y="3024377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62B0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182106" y="3024377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62B0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396962" y="3204372"/>
            <a:ext cx="119697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 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542276" y="2560320"/>
            <a:ext cx="306705" cy="307975"/>
            <a:chOff x="7542276" y="2560320"/>
            <a:chExt cx="306705" cy="307975"/>
          </a:xfrm>
        </p:grpSpPr>
        <p:sp>
          <p:nvSpPr>
            <p:cNvPr id="29" name="object 29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70B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70B4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7993380" y="2560320"/>
            <a:ext cx="1676400" cy="1018540"/>
            <a:chOff x="7993380" y="2560320"/>
            <a:chExt cx="1676400" cy="1018540"/>
          </a:xfrm>
        </p:grpSpPr>
        <p:sp>
          <p:nvSpPr>
            <p:cNvPr id="32" name="object 32"/>
            <p:cNvSpPr/>
            <p:nvPr/>
          </p:nvSpPr>
          <p:spPr>
            <a:xfrm>
              <a:off x="8006334" y="2573273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7DB8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006334" y="2573274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7DB8C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8221049" y="2753001"/>
            <a:ext cx="130556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Loop </a:t>
            </a:r>
            <a:r>
              <a:rPr sz="17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7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7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 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FormArray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64980" y="2109214"/>
            <a:ext cx="307975" cy="306705"/>
            <a:chOff x="9364980" y="2109214"/>
            <a:chExt cx="307975" cy="306705"/>
          </a:xfrm>
        </p:grpSpPr>
        <p:sp>
          <p:nvSpPr>
            <p:cNvPr id="36" name="object 36"/>
            <p:cNvSpPr/>
            <p:nvPr/>
          </p:nvSpPr>
          <p:spPr>
            <a:xfrm>
              <a:off x="9377934" y="2122169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281940" y="0"/>
                  </a:moveTo>
                  <a:lnTo>
                    <a:pt x="0" y="280415"/>
                  </a:lnTo>
                  <a:lnTo>
                    <a:pt x="281940" y="280415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8BBC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377934" y="2122168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0" y="280415"/>
                  </a:moveTo>
                  <a:lnTo>
                    <a:pt x="281940" y="0"/>
                  </a:lnTo>
                  <a:lnTo>
                    <a:pt x="281940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8BBC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9817607" y="2109214"/>
            <a:ext cx="1676400" cy="1016635"/>
            <a:chOff x="9817607" y="2109214"/>
            <a:chExt cx="1676400" cy="1016635"/>
          </a:xfrm>
        </p:grpSpPr>
        <p:sp>
          <p:nvSpPr>
            <p:cNvPr id="39" name="object 39"/>
            <p:cNvSpPr/>
            <p:nvPr/>
          </p:nvSpPr>
          <p:spPr>
            <a:xfrm>
              <a:off x="9830562" y="2122169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0600"/>
                  </a:lnTo>
                  <a:lnTo>
                    <a:pt x="159689" y="990600"/>
                  </a:lnTo>
                  <a:lnTo>
                    <a:pt x="159689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97C3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830561" y="2122168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1650492" y="159588"/>
                  </a:lnTo>
                  <a:lnTo>
                    <a:pt x="159689" y="159588"/>
                  </a:lnTo>
                  <a:lnTo>
                    <a:pt x="159689" y="990600"/>
                  </a:lnTo>
                  <a:lnTo>
                    <a:pt x="0" y="990600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97C3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0045134" y="2301629"/>
            <a:ext cx="120015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Duplicate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7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096000" y="2413642"/>
            <a:ext cx="1737106" cy="17011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920229" y="2034365"/>
            <a:ext cx="1737106" cy="17011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5359" y="519066"/>
            <a:ext cx="6894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404040"/>
                </a:solidFill>
              </a:rPr>
              <a:t>Looping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Through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FormArray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898" y="1453133"/>
            <a:ext cx="10777855" cy="2894330"/>
          </a:xfrm>
          <a:prstGeom prst="rect">
            <a:avLst/>
          </a:prstGeom>
          <a:ln w="25907">
            <a:solidFill>
              <a:srgbClr val="9BC75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001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&lt;div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formArrayName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="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addresses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"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88201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ngFor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="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let address</a:t>
            </a: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of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addresses.controls;</a:t>
            </a: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i=index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"&gt;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42481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&lt;div</a:t>
            </a:r>
            <a:r>
              <a:rPr sz="2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formGroupName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]="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"&gt;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481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&lt;/div&gt;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001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&lt;/div&gt;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35" y="519066"/>
            <a:ext cx="10554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</a:rPr>
              <a:t>Steps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to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Dynamically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Duplicate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05" dirty="0">
                <a:solidFill>
                  <a:srgbClr val="404040"/>
                </a:solidFill>
              </a:rPr>
              <a:t>Input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Elements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96468" y="4364735"/>
            <a:ext cx="1676400" cy="1018540"/>
            <a:chOff x="696468" y="4364735"/>
            <a:chExt cx="1676400" cy="1018540"/>
          </a:xfrm>
        </p:grpSpPr>
        <p:sp>
          <p:nvSpPr>
            <p:cNvPr id="4" name="object 4"/>
            <p:cNvSpPr/>
            <p:nvPr/>
          </p:nvSpPr>
          <p:spPr>
            <a:xfrm>
              <a:off x="709409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504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82"/>
                  </a:lnTo>
                  <a:lnTo>
                    <a:pt x="159943" y="991882"/>
                  </a:lnTo>
                  <a:lnTo>
                    <a:pt x="159943" y="160020"/>
                  </a:lnTo>
                  <a:lnTo>
                    <a:pt x="1650504" y="160020"/>
                  </a:lnTo>
                  <a:lnTo>
                    <a:pt x="1650504" y="0"/>
                  </a:lnTo>
                  <a:close/>
                </a:path>
              </a:pathLst>
            </a:custGeom>
            <a:solidFill>
              <a:srgbClr val="2490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9422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490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24703" y="4558488"/>
            <a:ext cx="1331595" cy="9848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Define 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element(s) 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</a:t>
            </a:r>
            <a:r>
              <a:rPr sz="17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69592" y="3915155"/>
            <a:ext cx="306705" cy="306705"/>
            <a:chOff x="2069592" y="3915155"/>
            <a:chExt cx="306705" cy="306705"/>
          </a:xfrm>
        </p:grpSpPr>
        <p:sp>
          <p:nvSpPr>
            <p:cNvPr id="8" name="object 8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280416" y="0"/>
                  </a:moveTo>
                  <a:lnTo>
                    <a:pt x="0" y="280415"/>
                  </a:lnTo>
                  <a:lnTo>
                    <a:pt x="280416" y="280415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2B97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0" y="280415"/>
                  </a:moveTo>
                  <a:lnTo>
                    <a:pt x="280416" y="0"/>
                  </a:lnTo>
                  <a:lnTo>
                    <a:pt x="280416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2B97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2520695" y="3913632"/>
            <a:ext cx="1676400" cy="1018540"/>
            <a:chOff x="2520695" y="3913632"/>
            <a:chExt cx="1676400" cy="1018540"/>
          </a:xfrm>
        </p:grpSpPr>
        <p:sp>
          <p:nvSpPr>
            <p:cNvPr id="11" name="object 11"/>
            <p:cNvSpPr/>
            <p:nvPr/>
          </p:nvSpPr>
          <p:spPr>
            <a:xfrm>
              <a:off x="2533650" y="3926585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2F9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33649" y="3926586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F9F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748790" y="4107116"/>
            <a:ext cx="133350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Define 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7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7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7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7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needed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93820" y="3462528"/>
            <a:ext cx="306705" cy="307975"/>
            <a:chOff x="3893820" y="3462528"/>
            <a:chExt cx="306705" cy="307975"/>
          </a:xfrm>
        </p:grpSpPr>
        <p:sp>
          <p:nvSpPr>
            <p:cNvPr id="15" name="object 15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37A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37A7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344923" y="3462528"/>
            <a:ext cx="1676400" cy="1018540"/>
            <a:chOff x="4344923" y="3462528"/>
            <a:chExt cx="1676400" cy="1018540"/>
          </a:xfrm>
        </p:grpSpPr>
        <p:sp>
          <p:nvSpPr>
            <p:cNvPr id="18" name="object 18"/>
            <p:cNvSpPr/>
            <p:nvPr/>
          </p:nvSpPr>
          <p:spPr>
            <a:xfrm>
              <a:off x="4357878" y="3475482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45AA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57877" y="3475482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45AA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572876" y="3655745"/>
            <a:ext cx="138239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Refactor </a:t>
            </a:r>
            <a:r>
              <a:rPr sz="17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7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18047" y="3011423"/>
            <a:ext cx="306705" cy="307975"/>
            <a:chOff x="5718047" y="3011423"/>
            <a:chExt cx="306705" cy="307975"/>
          </a:xfrm>
        </p:grpSpPr>
        <p:sp>
          <p:nvSpPr>
            <p:cNvPr id="22" name="object 22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53AC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53ACC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6169152" y="3011423"/>
            <a:ext cx="1676400" cy="1018540"/>
            <a:chOff x="6169152" y="3011423"/>
            <a:chExt cx="1676400" cy="1018540"/>
          </a:xfrm>
        </p:grpSpPr>
        <p:sp>
          <p:nvSpPr>
            <p:cNvPr id="25" name="object 25"/>
            <p:cNvSpPr/>
            <p:nvPr/>
          </p:nvSpPr>
          <p:spPr>
            <a:xfrm>
              <a:off x="6182106" y="3024377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62B0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182106" y="3024377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62B0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396962" y="3204372"/>
            <a:ext cx="119697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 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542276" y="2560320"/>
            <a:ext cx="306705" cy="307975"/>
            <a:chOff x="7542276" y="2560320"/>
            <a:chExt cx="306705" cy="307975"/>
          </a:xfrm>
        </p:grpSpPr>
        <p:sp>
          <p:nvSpPr>
            <p:cNvPr id="29" name="object 29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70B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70B4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7993380" y="2560320"/>
            <a:ext cx="1676400" cy="1018540"/>
            <a:chOff x="7993380" y="2560320"/>
            <a:chExt cx="1676400" cy="1018540"/>
          </a:xfrm>
        </p:grpSpPr>
        <p:sp>
          <p:nvSpPr>
            <p:cNvPr id="32" name="object 32"/>
            <p:cNvSpPr/>
            <p:nvPr/>
          </p:nvSpPr>
          <p:spPr>
            <a:xfrm>
              <a:off x="8006334" y="2573273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7DB8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006334" y="2573274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7DB8C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8221049" y="2753001"/>
            <a:ext cx="130556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Loop </a:t>
            </a:r>
            <a:r>
              <a:rPr sz="17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7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7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 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FormArray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75495" y="2058549"/>
            <a:ext cx="307975" cy="306705"/>
            <a:chOff x="9364980" y="2109214"/>
            <a:chExt cx="307975" cy="306705"/>
          </a:xfrm>
        </p:grpSpPr>
        <p:sp>
          <p:nvSpPr>
            <p:cNvPr id="36" name="object 36"/>
            <p:cNvSpPr/>
            <p:nvPr/>
          </p:nvSpPr>
          <p:spPr>
            <a:xfrm>
              <a:off x="9377934" y="2122169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281940" y="0"/>
                  </a:moveTo>
                  <a:lnTo>
                    <a:pt x="0" y="280415"/>
                  </a:lnTo>
                  <a:lnTo>
                    <a:pt x="281940" y="280415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8BBC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377934" y="2122168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0" y="280415"/>
                  </a:moveTo>
                  <a:lnTo>
                    <a:pt x="281940" y="0"/>
                  </a:lnTo>
                  <a:lnTo>
                    <a:pt x="281940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8BBC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9817607" y="2109214"/>
            <a:ext cx="1676400" cy="1016635"/>
            <a:chOff x="9817607" y="2109214"/>
            <a:chExt cx="1676400" cy="1016635"/>
          </a:xfrm>
        </p:grpSpPr>
        <p:sp>
          <p:nvSpPr>
            <p:cNvPr id="39" name="object 39"/>
            <p:cNvSpPr/>
            <p:nvPr/>
          </p:nvSpPr>
          <p:spPr>
            <a:xfrm>
              <a:off x="9830562" y="2122169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0600"/>
                  </a:lnTo>
                  <a:lnTo>
                    <a:pt x="159689" y="990600"/>
                  </a:lnTo>
                  <a:lnTo>
                    <a:pt x="159689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97C3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830561" y="2122168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1650492" y="159588"/>
                  </a:lnTo>
                  <a:lnTo>
                    <a:pt x="159689" y="159588"/>
                  </a:lnTo>
                  <a:lnTo>
                    <a:pt x="159689" y="990600"/>
                  </a:lnTo>
                  <a:lnTo>
                    <a:pt x="0" y="990600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97C3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0045134" y="2301629"/>
            <a:ext cx="120015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Duplicate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7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753600" y="1752600"/>
            <a:ext cx="1981608" cy="1553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675" y="509587"/>
            <a:ext cx="9772650" cy="58388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9063" y="519066"/>
            <a:ext cx="6546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404040"/>
                </a:solidFill>
              </a:rPr>
              <a:t>D</a:t>
            </a:r>
            <a:r>
              <a:rPr sz="3600" spc="-10" dirty="0">
                <a:solidFill>
                  <a:srgbClr val="404040"/>
                </a:solidFill>
              </a:rPr>
              <a:t>upl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175" dirty="0">
                <a:solidFill>
                  <a:srgbClr val="404040"/>
                </a:solidFill>
              </a:rPr>
              <a:t>c</a:t>
            </a:r>
            <a:r>
              <a:rPr sz="3600" spc="-114" dirty="0">
                <a:solidFill>
                  <a:srgbClr val="404040"/>
                </a:solidFill>
              </a:rPr>
              <a:t>a</a:t>
            </a:r>
            <a:r>
              <a:rPr sz="3600" spc="-30" dirty="0">
                <a:solidFill>
                  <a:srgbClr val="404040"/>
                </a:solidFill>
              </a:rPr>
              <a:t>t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the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535" dirty="0">
                <a:solidFill>
                  <a:srgbClr val="404040"/>
                </a:solidFill>
              </a:rPr>
              <a:t>I</a:t>
            </a:r>
            <a:r>
              <a:rPr sz="3600" dirty="0">
                <a:solidFill>
                  <a:srgbClr val="404040"/>
                </a:solidFill>
              </a:rPr>
              <a:t>nput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El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85" dirty="0">
                <a:solidFill>
                  <a:srgbClr val="404040"/>
                </a:solidFill>
              </a:rPr>
              <a:t>m</a:t>
            </a:r>
            <a:r>
              <a:rPr sz="3600" spc="-50" dirty="0">
                <a:solidFill>
                  <a:srgbClr val="404040"/>
                </a:solidFill>
              </a:rPr>
              <a:t>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898" y="1500377"/>
            <a:ext cx="6684645" cy="1047115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272415" marR="153670" indent="-153035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addAddress(): void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.addresses.push(this.buildAddress());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001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9626" y="3638550"/>
            <a:ext cx="6096000" cy="1661160"/>
          </a:xfrm>
          <a:prstGeom prst="rect">
            <a:avLst/>
          </a:prstGeom>
          <a:ln w="25907">
            <a:solidFill>
              <a:srgbClr val="9BC75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340485" marR="1240790" indent="-1219200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&lt;button class="btn btn-primary"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type="button"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(click)="addAddress()"&gt;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08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Add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Another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Address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&lt;/button&gt;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488186" y="1835021"/>
            <a:ext cx="6949440" cy="24754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104" y="519066"/>
            <a:ext cx="10835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solidFill>
                  <a:srgbClr val="404040"/>
                </a:solidFill>
              </a:rPr>
              <a:t>Checklist: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9BC750"/>
                </a:solidFill>
              </a:rPr>
              <a:t>Dynamically</a:t>
            </a:r>
            <a:r>
              <a:rPr sz="3600" spc="-204" dirty="0">
                <a:solidFill>
                  <a:srgbClr val="9BC750"/>
                </a:solidFill>
              </a:rPr>
              <a:t> </a:t>
            </a:r>
            <a:r>
              <a:rPr sz="3600" spc="-10" dirty="0">
                <a:solidFill>
                  <a:srgbClr val="9BC750"/>
                </a:solidFill>
              </a:rPr>
              <a:t>Duplicate</a:t>
            </a:r>
            <a:r>
              <a:rPr sz="3600" spc="-220" dirty="0">
                <a:solidFill>
                  <a:srgbClr val="9BC750"/>
                </a:solidFill>
              </a:rPr>
              <a:t> </a:t>
            </a:r>
            <a:r>
              <a:rPr sz="3600" spc="-105" dirty="0">
                <a:solidFill>
                  <a:srgbClr val="9BC750"/>
                </a:solidFill>
              </a:rPr>
              <a:t>Input</a:t>
            </a:r>
            <a:r>
              <a:rPr sz="3600" spc="-175" dirty="0">
                <a:solidFill>
                  <a:srgbClr val="9BC750"/>
                </a:solidFill>
              </a:rPr>
              <a:t> </a:t>
            </a:r>
            <a:r>
              <a:rPr sz="3600" spc="-35" dirty="0">
                <a:solidFill>
                  <a:srgbClr val="9BC750"/>
                </a:solidFill>
              </a:rPr>
              <a:t>Elements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96468" y="4364735"/>
            <a:ext cx="1676400" cy="1018540"/>
            <a:chOff x="696468" y="4364735"/>
            <a:chExt cx="1676400" cy="1018540"/>
          </a:xfrm>
        </p:grpSpPr>
        <p:sp>
          <p:nvSpPr>
            <p:cNvPr id="4" name="object 4"/>
            <p:cNvSpPr/>
            <p:nvPr/>
          </p:nvSpPr>
          <p:spPr>
            <a:xfrm>
              <a:off x="709409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504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82"/>
                  </a:lnTo>
                  <a:lnTo>
                    <a:pt x="159943" y="991882"/>
                  </a:lnTo>
                  <a:lnTo>
                    <a:pt x="159943" y="160020"/>
                  </a:lnTo>
                  <a:lnTo>
                    <a:pt x="1650504" y="160020"/>
                  </a:lnTo>
                  <a:lnTo>
                    <a:pt x="1650504" y="0"/>
                  </a:lnTo>
                  <a:close/>
                </a:path>
              </a:pathLst>
            </a:custGeom>
            <a:solidFill>
              <a:srgbClr val="2490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9422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490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24703" y="4558488"/>
            <a:ext cx="1331595" cy="9848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Define 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element(s) 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</a:t>
            </a:r>
            <a:r>
              <a:rPr sz="17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69592" y="3915155"/>
            <a:ext cx="306705" cy="306705"/>
            <a:chOff x="2069592" y="3915155"/>
            <a:chExt cx="306705" cy="306705"/>
          </a:xfrm>
        </p:grpSpPr>
        <p:sp>
          <p:nvSpPr>
            <p:cNvPr id="8" name="object 8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280416" y="0"/>
                  </a:moveTo>
                  <a:lnTo>
                    <a:pt x="0" y="280415"/>
                  </a:lnTo>
                  <a:lnTo>
                    <a:pt x="280416" y="280415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2B97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0" y="280415"/>
                  </a:moveTo>
                  <a:lnTo>
                    <a:pt x="280416" y="0"/>
                  </a:lnTo>
                  <a:lnTo>
                    <a:pt x="280416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2B97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2520695" y="3913632"/>
            <a:ext cx="1676400" cy="1018540"/>
            <a:chOff x="2520695" y="3913632"/>
            <a:chExt cx="1676400" cy="1018540"/>
          </a:xfrm>
        </p:grpSpPr>
        <p:sp>
          <p:nvSpPr>
            <p:cNvPr id="11" name="object 11"/>
            <p:cNvSpPr/>
            <p:nvPr/>
          </p:nvSpPr>
          <p:spPr>
            <a:xfrm>
              <a:off x="2533650" y="3926585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2F9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33649" y="3926586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F9F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748790" y="4107116"/>
            <a:ext cx="133350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Define 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7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7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7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7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needed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93820" y="3462528"/>
            <a:ext cx="306705" cy="307975"/>
            <a:chOff x="3893820" y="3462528"/>
            <a:chExt cx="306705" cy="307975"/>
          </a:xfrm>
        </p:grpSpPr>
        <p:sp>
          <p:nvSpPr>
            <p:cNvPr id="15" name="object 15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37A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37A7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344923" y="3462528"/>
            <a:ext cx="1676400" cy="1018540"/>
            <a:chOff x="4344923" y="3462528"/>
            <a:chExt cx="1676400" cy="1018540"/>
          </a:xfrm>
        </p:grpSpPr>
        <p:sp>
          <p:nvSpPr>
            <p:cNvPr id="18" name="object 18"/>
            <p:cNvSpPr/>
            <p:nvPr/>
          </p:nvSpPr>
          <p:spPr>
            <a:xfrm>
              <a:off x="4357878" y="3475482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45AA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57877" y="3475482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45AA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572876" y="3655745"/>
            <a:ext cx="138239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Refactor </a:t>
            </a:r>
            <a:r>
              <a:rPr sz="17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7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18047" y="3011423"/>
            <a:ext cx="306705" cy="307975"/>
            <a:chOff x="5718047" y="3011423"/>
            <a:chExt cx="306705" cy="307975"/>
          </a:xfrm>
        </p:grpSpPr>
        <p:sp>
          <p:nvSpPr>
            <p:cNvPr id="22" name="object 22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53AC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53ACC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6169152" y="3011423"/>
            <a:ext cx="1676400" cy="1018540"/>
            <a:chOff x="6169152" y="3011423"/>
            <a:chExt cx="1676400" cy="1018540"/>
          </a:xfrm>
        </p:grpSpPr>
        <p:sp>
          <p:nvSpPr>
            <p:cNvPr id="25" name="object 25"/>
            <p:cNvSpPr/>
            <p:nvPr/>
          </p:nvSpPr>
          <p:spPr>
            <a:xfrm>
              <a:off x="6182106" y="3024377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62B0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182106" y="3024377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62B0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396962" y="3204372"/>
            <a:ext cx="119697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 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542276" y="2560320"/>
            <a:ext cx="306705" cy="307975"/>
            <a:chOff x="7542276" y="2560320"/>
            <a:chExt cx="306705" cy="307975"/>
          </a:xfrm>
        </p:grpSpPr>
        <p:sp>
          <p:nvSpPr>
            <p:cNvPr id="29" name="object 29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70B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70B4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7993380" y="2560320"/>
            <a:ext cx="1676400" cy="1018540"/>
            <a:chOff x="7993380" y="2560320"/>
            <a:chExt cx="1676400" cy="1018540"/>
          </a:xfrm>
        </p:grpSpPr>
        <p:sp>
          <p:nvSpPr>
            <p:cNvPr id="32" name="object 32"/>
            <p:cNvSpPr/>
            <p:nvPr/>
          </p:nvSpPr>
          <p:spPr>
            <a:xfrm>
              <a:off x="8006334" y="2573273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7DB8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006334" y="2573274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7DB8C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8221049" y="2753001"/>
            <a:ext cx="130556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Loop </a:t>
            </a:r>
            <a:r>
              <a:rPr sz="17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7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7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 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FormArray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64980" y="2109214"/>
            <a:ext cx="307975" cy="306705"/>
            <a:chOff x="9364980" y="2109214"/>
            <a:chExt cx="307975" cy="306705"/>
          </a:xfrm>
        </p:grpSpPr>
        <p:sp>
          <p:nvSpPr>
            <p:cNvPr id="36" name="object 36"/>
            <p:cNvSpPr/>
            <p:nvPr/>
          </p:nvSpPr>
          <p:spPr>
            <a:xfrm>
              <a:off x="9377934" y="2122169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281940" y="0"/>
                  </a:moveTo>
                  <a:lnTo>
                    <a:pt x="0" y="280415"/>
                  </a:lnTo>
                  <a:lnTo>
                    <a:pt x="281940" y="280415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8BBC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377934" y="2122168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0" y="280415"/>
                  </a:moveTo>
                  <a:lnTo>
                    <a:pt x="281940" y="0"/>
                  </a:lnTo>
                  <a:lnTo>
                    <a:pt x="281940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8BBC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9817607" y="2109214"/>
            <a:ext cx="1676400" cy="1016635"/>
            <a:chOff x="9817607" y="2109214"/>
            <a:chExt cx="1676400" cy="1016635"/>
          </a:xfrm>
        </p:grpSpPr>
        <p:sp>
          <p:nvSpPr>
            <p:cNvPr id="39" name="object 39"/>
            <p:cNvSpPr/>
            <p:nvPr/>
          </p:nvSpPr>
          <p:spPr>
            <a:xfrm>
              <a:off x="9830562" y="2122169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0600"/>
                  </a:lnTo>
                  <a:lnTo>
                    <a:pt x="159689" y="990600"/>
                  </a:lnTo>
                  <a:lnTo>
                    <a:pt x="159689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97C3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830561" y="2122168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1650492" y="159588"/>
                  </a:lnTo>
                  <a:lnTo>
                    <a:pt x="159689" y="159588"/>
                  </a:lnTo>
                  <a:lnTo>
                    <a:pt x="159689" y="990600"/>
                  </a:lnTo>
                  <a:lnTo>
                    <a:pt x="0" y="990600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97C3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0045134" y="2301629"/>
            <a:ext cx="120015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Duplicate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7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4624070" cy="6858000"/>
            <a:chOff x="4572" y="0"/>
            <a:chExt cx="462407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96" y="0"/>
              <a:ext cx="4622291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" y="0"/>
              <a:ext cx="4624070" cy="6858000"/>
            </a:xfrm>
            <a:custGeom>
              <a:avLst/>
              <a:gdLst/>
              <a:ahLst/>
              <a:cxnLst/>
              <a:rect l="l" t="t" r="r" b="b"/>
              <a:pathLst>
                <a:path w="4624070" h="6858000">
                  <a:moveTo>
                    <a:pt x="46238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3816" y="6858000"/>
                  </a:lnTo>
                  <a:lnTo>
                    <a:pt x="4623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226810" y="2597510"/>
            <a:ext cx="290068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Steps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2400" spc="-1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Step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14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	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FormArrays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</a:rPr>
              <a:t>S</a:t>
            </a:r>
            <a:r>
              <a:rPr sz="3600" spc="-75" dirty="0">
                <a:solidFill>
                  <a:srgbClr val="FFFFFF"/>
                </a:solidFill>
              </a:rPr>
              <a:t>u</a:t>
            </a:r>
            <a:r>
              <a:rPr sz="3600" spc="-105" dirty="0">
                <a:solidFill>
                  <a:srgbClr val="FFFFFF"/>
                </a:solidFill>
              </a:rPr>
              <a:t>mma</a:t>
            </a:r>
            <a:r>
              <a:rPr sz="3600" spc="-50" dirty="0">
                <a:solidFill>
                  <a:srgbClr val="FFFFFF"/>
                </a:solidFill>
              </a:rPr>
              <a:t>r</a:t>
            </a:r>
            <a:r>
              <a:rPr sz="3600" spc="-15" dirty="0">
                <a:solidFill>
                  <a:srgbClr val="FFFFFF"/>
                </a:solidFill>
              </a:rPr>
              <a:t>y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4624070" cy="6858000"/>
            <a:chOff x="4572" y="0"/>
            <a:chExt cx="462407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96" y="0"/>
              <a:ext cx="4622291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" y="0"/>
              <a:ext cx="4624070" cy="6858000"/>
            </a:xfrm>
            <a:custGeom>
              <a:avLst/>
              <a:gdLst/>
              <a:ahLst/>
              <a:cxnLst/>
              <a:rect l="l" t="t" r="r" b="b"/>
              <a:pathLst>
                <a:path w="4624070" h="6858000">
                  <a:moveTo>
                    <a:pt x="46238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3816" y="6858000"/>
                  </a:lnTo>
                  <a:lnTo>
                    <a:pt x="4623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226810" y="2597510"/>
            <a:ext cx="290068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Steps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2400" spc="-1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Step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14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	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FormArrays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</a:rPr>
              <a:t>Module 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225" dirty="0">
                <a:solidFill>
                  <a:srgbClr val="FFFFFF"/>
                </a:solidFill>
              </a:rPr>
              <a:t>O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rv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35" dirty="0">
                <a:solidFill>
                  <a:srgbClr val="FFFFFF"/>
                </a:solidFill>
              </a:rPr>
              <a:t>e</a:t>
            </a:r>
            <a:r>
              <a:rPr sz="3600" spc="150" dirty="0">
                <a:solidFill>
                  <a:srgbClr val="FFFFFF"/>
                </a:solidFill>
              </a:rPr>
              <a:t>w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35" y="519066"/>
            <a:ext cx="10554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</a:rPr>
              <a:t>Steps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to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Dynamically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Duplicate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05" dirty="0">
                <a:solidFill>
                  <a:srgbClr val="404040"/>
                </a:solidFill>
              </a:rPr>
              <a:t>Input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Elements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96468" y="4364735"/>
            <a:ext cx="1676400" cy="1018540"/>
            <a:chOff x="696468" y="4364735"/>
            <a:chExt cx="1676400" cy="1018540"/>
          </a:xfrm>
        </p:grpSpPr>
        <p:sp>
          <p:nvSpPr>
            <p:cNvPr id="4" name="object 4"/>
            <p:cNvSpPr/>
            <p:nvPr/>
          </p:nvSpPr>
          <p:spPr>
            <a:xfrm>
              <a:off x="709409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504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82"/>
                  </a:lnTo>
                  <a:lnTo>
                    <a:pt x="159943" y="991882"/>
                  </a:lnTo>
                  <a:lnTo>
                    <a:pt x="159943" y="160020"/>
                  </a:lnTo>
                  <a:lnTo>
                    <a:pt x="1650504" y="160020"/>
                  </a:lnTo>
                  <a:lnTo>
                    <a:pt x="1650504" y="0"/>
                  </a:lnTo>
                  <a:close/>
                </a:path>
              </a:pathLst>
            </a:custGeom>
            <a:solidFill>
              <a:srgbClr val="2490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9422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490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24703" y="4558488"/>
            <a:ext cx="1331595" cy="9848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Define 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element(s) 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</a:t>
            </a:r>
            <a:r>
              <a:rPr sz="17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69592" y="3915155"/>
            <a:ext cx="306705" cy="306705"/>
            <a:chOff x="2069592" y="3915155"/>
            <a:chExt cx="306705" cy="306705"/>
          </a:xfrm>
        </p:grpSpPr>
        <p:sp>
          <p:nvSpPr>
            <p:cNvPr id="8" name="object 8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280416" y="0"/>
                  </a:moveTo>
                  <a:lnTo>
                    <a:pt x="0" y="280415"/>
                  </a:lnTo>
                  <a:lnTo>
                    <a:pt x="280416" y="280415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2B97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0" y="280415"/>
                  </a:moveTo>
                  <a:lnTo>
                    <a:pt x="280416" y="0"/>
                  </a:lnTo>
                  <a:lnTo>
                    <a:pt x="280416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2B97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2520695" y="3913632"/>
            <a:ext cx="1676400" cy="1018540"/>
            <a:chOff x="2520695" y="3913632"/>
            <a:chExt cx="1676400" cy="1018540"/>
          </a:xfrm>
        </p:grpSpPr>
        <p:sp>
          <p:nvSpPr>
            <p:cNvPr id="11" name="object 11"/>
            <p:cNvSpPr/>
            <p:nvPr/>
          </p:nvSpPr>
          <p:spPr>
            <a:xfrm>
              <a:off x="2533650" y="3926585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2F9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33649" y="3926586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F9F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748790" y="4107116"/>
            <a:ext cx="133350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Define 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7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7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7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7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needed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93820" y="3462528"/>
            <a:ext cx="306705" cy="307975"/>
            <a:chOff x="3893820" y="3462528"/>
            <a:chExt cx="306705" cy="307975"/>
          </a:xfrm>
        </p:grpSpPr>
        <p:sp>
          <p:nvSpPr>
            <p:cNvPr id="15" name="object 15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37A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37A7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344923" y="3462528"/>
            <a:ext cx="1676400" cy="1018540"/>
            <a:chOff x="4344923" y="3462528"/>
            <a:chExt cx="1676400" cy="1018540"/>
          </a:xfrm>
        </p:grpSpPr>
        <p:sp>
          <p:nvSpPr>
            <p:cNvPr id="18" name="object 18"/>
            <p:cNvSpPr/>
            <p:nvPr/>
          </p:nvSpPr>
          <p:spPr>
            <a:xfrm>
              <a:off x="4357878" y="3475482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45AA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57877" y="3475482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45AA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572876" y="3655745"/>
            <a:ext cx="138239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Refactor </a:t>
            </a:r>
            <a:r>
              <a:rPr sz="17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7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18047" y="3011423"/>
            <a:ext cx="306705" cy="307975"/>
            <a:chOff x="5718047" y="3011423"/>
            <a:chExt cx="306705" cy="307975"/>
          </a:xfrm>
        </p:grpSpPr>
        <p:sp>
          <p:nvSpPr>
            <p:cNvPr id="22" name="object 22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53AC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53ACC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6169152" y="3011423"/>
            <a:ext cx="1676400" cy="1018540"/>
            <a:chOff x="6169152" y="3011423"/>
            <a:chExt cx="1676400" cy="1018540"/>
          </a:xfrm>
        </p:grpSpPr>
        <p:sp>
          <p:nvSpPr>
            <p:cNvPr id="25" name="object 25"/>
            <p:cNvSpPr/>
            <p:nvPr/>
          </p:nvSpPr>
          <p:spPr>
            <a:xfrm>
              <a:off x="6182106" y="3024377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62B0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182106" y="3024377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62B0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396962" y="3204372"/>
            <a:ext cx="119697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 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542276" y="2560320"/>
            <a:ext cx="306705" cy="307975"/>
            <a:chOff x="7542276" y="2560320"/>
            <a:chExt cx="306705" cy="307975"/>
          </a:xfrm>
        </p:grpSpPr>
        <p:sp>
          <p:nvSpPr>
            <p:cNvPr id="29" name="object 29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70B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70B4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7993380" y="2560320"/>
            <a:ext cx="1676400" cy="1018540"/>
            <a:chOff x="7993380" y="2560320"/>
            <a:chExt cx="1676400" cy="1018540"/>
          </a:xfrm>
        </p:grpSpPr>
        <p:sp>
          <p:nvSpPr>
            <p:cNvPr id="32" name="object 32"/>
            <p:cNvSpPr/>
            <p:nvPr/>
          </p:nvSpPr>
          <p:spPr>
            <a:xfrm>
              <a:off x="8006334" y="2573273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7DB8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006334" y="2573274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7DB8C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8221049" y="2753001"/>
            <a:ext cx="130556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Loop </a:t>
            </a:r>
            <a:r>
              <a:rPr sz="17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7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7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 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FormArray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64980" y="2109214"/>
            <a:ext cx="307975" cy="306705"/>
            <a:chOff x="9364980" y="2109214"/>
            <a:chExt cx="307975" cy="306705"/>
          </a:xfrm>
        </p:grpSpPr>
        <p:sp>
          <p:nvSpPr>
            <p:cNvPr id="36" name="object 36"/>
            <p:cNvSpPr/>
            <p:nvPr/>
          </p:nvSpPr>
          <p:spPr>
            <a:xfrm>
              <a:off x="9377934" y="2122169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281940" y="0"/>
                  </a:moveTo>
                  <a:lnTo>
                    <a:pt x="0" y="280415"/>
                  </a:lnTo>
                  <a:lnTo>
                    <a:pt x="281940" y="280415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8BBC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377934" y="2122168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0" y="280415"/>
                  </a:moveTo>
                  <a:lnTo>
                    <a:pt x="281940" y="0"/>
                  </a:lnTo>
                  <a:lnTo>
                    <a:pt x="281940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8BBC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9817607" y="2109214"/>
            <a:ext cx="1676400" cy="1016635"/>
            <a:chOff x="9817607" y="2109214"/>
            <a:chExt cx="1676400" cy="1016635"/>
          </a:xfrm>
        </p:grpSpPr>
        <p:sp>
          <p:nvSpPr>
            <p:cNvPr id="39" name="object 39"/>
            <p:cNvSpPr/>
            <p:nvPr/>
          </p:nvSpPr>
          <p:spPr>
            <a:xfrm>
              <a:off x="9830562" y="2122169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0600"/>
                  </a:lnTo>
                  <a:lnTo>
                    <a:pt x="159689" y="990600"/>
                  </a:lnTo>
                  <a:lnTo>
                    <a:pt x="159689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97C3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830561" y="2122168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1650492" y="159588"/>
                  </a:lnTo>
                  <a:lnTo>
                    <a:pt x="159689" y="159588"/>
                  </a:lnTo>
                  <a:lnTo>
                    <a:pt x="159689" y="990600"/>
                  </a:lnTo>
                  <a:lnTo>
                    <a:pt x="0" y="990600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97C3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0045134" y="2301629"/>
            <a:ext cx="120015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Duplicate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7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35" y="519066"/>
            <a:ext cx="10554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</a:rPr>
              <a:t>Steps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to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Dynamically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Duplicate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05" dirty="0">
                <a:solidFill>
                  <a:srgbClr val="404040"/>
                </a:solidFill>
              </a:rPr>
              <a:t>Input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Elements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96468" y="4364735"/>
            <a:ext cx="1676400" cy="1018540"/>
            <a:chOff x="696468" y="4364735"/>
            <a:chExt cx="1676400" cy="1018540"/>
          </a:xfrm>
        </p:grpSpPr>
        <p:sp>
          <p:nvSpPr>
            <p:cNvPr id="4" name="object 4"/>
            <p:cNvSpPr/>
            <p:nvPr/>
          </p:nvSpPr>
          <p:spPr>
            <a:xfrm>
              <a:off x="709409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504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82"/>
                  </a:lnTo>
                  <a:lnTo>
                    <a:pt x="159943" y="991882"/>
                  </a:lnTo>
                  <a:lnTo>
                    <a:pt x="159943" y="160020"/>
                  </a:lnTo>
                  <a:lnTo>
                    <a:pt x="1650504" y="160020"/>
                  </a:lnTo>
                  <a:lnTo>
                    <a:pt x="1650504" y="0"/>
                  </a:lnTo>
                  <a:close/>
                </a:path>
              </a:pathLst>
            </a:custGeom>
            <a:solidFill>
              <a:srgbClr val="2490AA"/>
            </a:solidFill>
          </p:spPr>
          <p:txBody>
            <a:bodyPr wrap="square" lIns="0" tIns="0" rIns="0" bIns="0" rtlCol="0"/>
            <a:lstStyle/>
            <a:p>
              <a:endParaRPr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09422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490AA"/>
              </a:solidFill>
            </a:ln>
          </p:spPr>
          <p:txBody>
            <a:bodyPr wrap="square" lIns="0" tIns="0" rIns="0" bIns="0" rtlCol="0"/>
            <a:lstStyle/>
            <a:p>
              <a:endParaRPr>
                <a:ln>
                  <a:solidFill>
                    <a:srgbClr val="FF0000"/>
                  </a:solidFill>
                </a:ln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4703" y="4558488"/>
            <a:ext cx="1331595" cy="9848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Define 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element(s) 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</a:t>
            </a:r>
            <a:r>
              <a:rPr sz="17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700" dirty="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69592" y="3915155"/>
            <a:ext cx="306705" cy="306705"/>
            <a:chOff x="2069592" y="3915155"/>
            <a:chExt cx="306705" cy="306705"/>
          </a:xfrm>
        </p:grpSpPr>
        <p:sp>
          <p:nvSpPr>
            <p:cNvPr id="8" name="object 8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280416" y="0"/>
                  </a:moveTo>
                  <a:lnTo>
                    <a:pt x="0" y="280415"/>
                  </a:lnTo>
                  <a:lnTo>
                    <a:pt x="280416" y="280415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2B97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0" y="280415"/>
                  </a:moveTo>
                  <a:lnTo>
                    <a:pt x="280416" y="0"/>
                  </a:lnTo>
                  <a:lnTo>
                    <a:pt x="280416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2B97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2520695" y="3913632"/>
            <a:ext cx="1676400" cy="1018540"/>
            <a:chOff x="2520695" y="3913632"/>
            <a:chExt cx="1676400" cy="1018540"/>
          </a:xfrm>
        </p:grpSpPr>
        <p:sp>
          <p:nvSpPr>
            <p:cNvPr id="11" name="object 11"/>
            <p:cNvSpPr/>
            <p:nvPr/>
          </p:nvSpPr>
          <p:spPr>
            <a:xfrm>
              <a:off x="2533650" y="3926585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2F9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33649" y="3926586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F9F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748790" y="4107116"/>
            <a:ext cx="133350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Define 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7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7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7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7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needed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93820" y="3462528"/>
            <a:ext cx="306705" cy="307975"/>
            <a:chOff x="3893820" y="3462528"/>
            <a:chExt cx="306705" cy="307975"/>
          </a:xfrm>
        </p:grpSpPr>
        <p:sp>
          <p:nvSpPr>
            <p:cNvPr id="15" name="object 15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37A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37A7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344923" y="3462528"/>
            <a:ext cx="1676400" cy="1018540"/>
            <a:chOff x="4344923" y="3462528"/>
            <a:chExt cx="1676400" cy="1018540"/>
          </a:xfrm>
        </p:grpSpPr>
        <p:sp>
          <p:nvSpPr>
            <p:cNvPr id="18" name="object 18"/>
            <p:cNvSpPr/>
            <p:nvPr/>
          </p:nvSpPr>
          <p:spPr>
            <a:xfrm>
              <a:off x="4357878" y="3475482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45AA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57877" y="3475482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45AA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572876" y="3655745"/>
            <a:ext cx="138239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Refactor </a:t>
            </a:r>
            <a:r>
              <a:rPr sz="17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7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18047" y="3011423"/>
            <a:ext cx="306705" cy="307975"/>
            <a:chOff x="5718047" y="3011423"/>
            <a:chExt cx="306705" cy="307975"/>
          </a:xfrm>
        </p:grpSpPr>
        <p:sp>
          <p:nvSpPr>
            <p:cNvPr id="22" name="object 22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53AC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53ACC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6169152" y="3011423"/>
            <a:ext cx="1676400" cy="1018540"/>
            <a:chOff x="6169152" y="3011423"/>
            <a:chExt cx="1676400" cy="1018540"/>
          </a:xfrm>
        </p:grpSpPr>
        <p:sp>
          <p:nvSpPr>
            <p:cNvPr id="25" name="object 25"/>
            <p:cNvSpPr/>
            <p:nvPr/>
          </p:nvSpPr>
          <p:spPr>
            <a:xfrm>
              <a:off x="6182106" y="3024377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62B0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182106" y="3024377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62B0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396962" y="3204372"/>
            <a:ext cx="119697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 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542276" y="2560320"/>
            <a:ext cx="306705" cy="307975"/>
            <a:chOff x="7542276" y="2560320"/>
            <a:chExt cx="306705" cy="307975"/>
          </a:xfrm>
        </p:grpSpPr>
        <p:sp>
          <p:nvSpPr>
            <p:cNvPr id="29" name="object 29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70B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70B4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7993380" y="2560320"/>
            <a:ext cx="1676400" cy="1018540"/>
            <a:chOff x="7993380" y="2560320"/>
            <a:chExt cx="1676400" cy="1018540"/>
          </a:xfrm>
        </p:grpSpPr>
        <p:sp>
          <p:nvSpPr>
            <p:cNvPr id="32" name="object 32"/>
            <p:cNvSpPr/>
            <p:nvPr/>
          </p:nvSpPr>
          <p:spPr>
            <a:xfrm>
              <a:off x="8006334" y="2573273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7DB8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006334" y="2573274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7DB8C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8221049" y="2753001"/>
            <a:ext cx="130556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Loop </a:t>
            </a:r>
            <a:r>
              <a:rPr sz="17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7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7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 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FormArray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64980" y="2109214"/>
            <a:ext cx="307975" cy="306705"/>
            <a:chOff x="9364980" y="2109214"/>
            <a:chExt cx="307975" cy="306705"/>
          </a:xfrm>
        </p:grpSpPr>
        <p:sp>
          <p:nvSpPr>
            <p:cNvPr id="36" name="object 36"/>
            <p:cNvSpPr/>
            <p:nvPr/>
          </p:nvSpPr>
          <p:spPr>
            <a:xfrm>
              <a:off x="9377934" y="2122169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281940" y="0"/>
                  </a:moveTo>
                  <a:lnTo>
                    <a:pt x="0" y="280415"/>
                  </a:lnTo>
                  <a:lnTo>
                    <a:pt x="281940" y="280415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8BBC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377934" y="2122168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0" y="280415"/>
                  </a:moveTo>
                  <a:lnTo>
                    <a:pt x="281940" y="0"/>
                  </a:lnTo>
                  <a:lnTo>
                    <a:pt x="281940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8BBC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9817607" y="2109214"/>
            <a:ext cx="1676400" cy="1016635"/>
            <a:chOff x="9817607" y="2109214"/>
            <a:chExt cx="1676400" cy="1016635"/>
          </a:xfrm>
        </p:grpSpPr>
        <p:sp>
          <p:nvSpPr>
            <p:cNvPr id="39" name="object 39"/>
            <p:cNvSpPr/>
            <p:nvPr/>
          </p:nvSpPr>
          <p:spPr>
            <a:xfrm>
              <a:off x="9830562" y="2122169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0600"/>
                  </a:lnTo>
                  <a:lnTo>
                    <a:pt x="159689" y="990600"/>
                  </a:lnTo>
                  <a:lnTo>
                    <a:pt x="159689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97C3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830561" y="2122168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1650492" y="159588"/>
                  </a:lnTo>
                  <a:lnTo>
                    <a:pt x="159689" y="159588"/>
                  </a:lnTo>
                  <a:lnTo>
                    <a:pt x="159689" y="990600"/>
                  </a:lnTo>
                  <a:lnTo>
                    <a:pt x="0" y="990600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97C3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0045134" y="2301629"/>
            <a:ext cx="120015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Duplicate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7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04800" y="3722531"/>
            <a:ext cx="2126490" cy="19924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7900" y="615772"/>
            <a:ext cx="11176061" cy="490215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35" y="519066"/>
            <a:ext cx="10554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</a:rPr>
              <a:t>Steps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to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Dynamically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Duplicate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05" dirty="0">
                <a:solidFill>
                  <a:srgbClr val="404040"/>
                </a:solidFill>
              </a:rPr>
              <a:t>Input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Elements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96468" y="4364735"/>
            <a:ext cx="1676400" cy="1018540"/>
            <a:chOff x="696468" y="4364735"/>
            <a:chExt cx="1676400" cy="1018540"/>
          </a:xfrm>
        </p:grpSpPr>
        <p:sp>
          <p:nvSpPr>
            <p:cNvPr id="4" name="object 4"/>
            <p:cNvSpPr/>
            <p:nvPr/>
          </p:nvSpPr>
          <p:spPr>
            <a:xfrm>
              <a:off x="709409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504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82"/>
                  </a:lnTo>
                  <a:lnTo>
                    <a:pt x="159943" y="991882"/>
                  </a:lnTo>
                  <a:lnTo>
                    <a:pt x="159943" y="160020"/>
                  </a:lnTo>
                  <a:lnTo>
                    <a:pt x="1650504" y="160020"/>
                  </a:lnTo>
                  <a:lnTo>
                    <a:pt x="1650504" y="0"/>
                  </a:lnTo>
                  <a:close/>
                </a:path>
              </a:pathLst>
            </a:custGeom>
            <a:solidFill>
              <a:srgbClr val="2490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9422" y="4377689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490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24703" y="4558488"/>
            <a:ext cx="1331595" cy="9848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Define 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element(s) 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</a:t>
            </a:r>
            <a:r>
              <a:rPr sz="17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69592" y="3915155"/>
            <a:ext cx="306705" cy="306705"/>
            <a:chOff x="2069592" y="3915155"/>
            <a:chExt cx="306705" cy="306705"/>
          </a:xfrm>
        </p:grpSpPr>
        <p:sp>
          <p:nvSpPr>
            <p:cNvPr id="8" name="object 8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280416" y="0"/>
                  </a:moveTo>
                  <a:lnTo>
                    <a:pt x="0" y="280415"/>
                  </a:lnTo>
                  <a:lnTo>
                    <a:pt x="280416" y="280415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2B97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82546" y="3928109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69" h="280670">
                  <a:moveTo>
                    <a:pt x="0" y="280415"/>
                  </a:moveTo>
                  <a:lnTo>
                    <a:pt x="280416" y="0"/>
                  </a:lnTo>
                  <a:lnTo>
                    <a:pt x="280416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2B97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2520695" y="3913632"/>
            <a:ext cx="1676400" cy="1018540"/>
            <a:chOff x="2520695" y="3913632"/>
            <a:chExt cx="1676400" cy="1018540"/>
          </a:xfrm>
        </p:grpSpPr>
        <p:sp>
          <p:nvSpPr>
            <p:cNvPr id="11" name="object 11"/>
            <p:cNvSpPr/>
            <p:nvPr/>
          </p:nvSpPr>
          <p:spPr>
            <a:xfrm>
              <a:off x="2533650" y="3926585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2F9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33649" y="3926586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2F9F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748790" y="4107116"/>
            <a:ext cx="133350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Define 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7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7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7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7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needed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93820" y="3462528"/>
            <a:ext cx="306705" cy="307975"/>
            <a:chOff x="3893820" y="3462528"/>
            <a:chExt cx="306705" cy="307975"/>
          </a:xfrm>
        </p:grpSpPr>
        <p:sp>
          <p:nvSpPr>
            <p:cNvPr id="15" name="object 15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37A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906774" y="3475482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37A7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344923" y="3462528"/>
            <a:ext cx="1676400" cy="1018540"/>
            <a:chOff x="4344923" y="3462528"/>
            <a:chExt cx="1676400" cy="1018540"/>
          </a:xfrm>
        </p:grpSpPr>
        <p:sp>
          <p:nvSpPr>
            <p:cNvPr id="18" name="object 18"/>
            <p:cNvSpPr/>
            <p:nvPr/>
          </p:nvSpPr>
          <p:spPr>
            <a:xfrm>
              <a:off x="4357878" y="3475482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45AA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57877" y="3475482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45AA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572876" y="3655745"/>
            <a:ext cx="138239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Refactor </a:t>
            </a:r>
            <a:r>
              <a:rPr sz="17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7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18047" y="3011423"/>
            <a:ext cx="306705" cy="307975"/>
            <a:chOff x="5718047" y="3011423"/>
            <a:chExt cx="306705" cy="307975"/>
          </a:xfrm>
        </p:grpSpPr>
        <p:sp>
          <p:nvSpPr>
            <p:cNvPr id="22" name="object 22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53AC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31001" y="3024377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53ACC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6169152" y="3011423"/>
            <a:ext cx="1676400" cy="1018540"/>
            <a:chOff x="6169152" y="3011423"/>
            <a:chExt cx="1676400" cy="1018540"/>
          </a:xfrm>
        </p:grpSpPr>
        <p:sp>
          <p:nvSpPr>
            <p:cNvPr id="25" name="object 25"/>
            <p:cNvSpPr/>
            <p:nvPr/>
          </p:nvSpPr>
          <p:spPr>
            <a:xfrm>
              <a:off x="6182106" y="3024377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62B0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182106" y="3024377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62B0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396962" y="3204372"/>
            <a:ext cx="1196975" cy="51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 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542276" y="2560320"/>
            <a:ext cx="306705" cy="307975"/>
            <a:chOff x="7542276" y="2560320"/>
            <a:chExt cx="306705" cy="307975"/>
          </a:xfrm>
        </p:grpSpPr>
        <p:sp>
          <p:nvSpPr>
            <p:cNvPr id="29" name="object 29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280416" y="0"/>
                  </a:moveTo>
                  <a:lnTo>
                    <a:pt x="0" y="281939"/>
                  </a:lnTo>
                  <a:lnTo>
                    <a:pt x="280416" y="281939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70B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555230" y="2573274"/>
              <a:ext cx="280670" cy="281940"/>
            </a:xfrm>
            <a:custGeom>
              <a:avLst/>
              <a:gdLst/>
              <a:ahLst/>
              <a:cxnLst/>
              <a:rect l="l" t="t" r="r" b="b"/>
              <a:pathLst>
                <a:path w="280670" h="281939">
                  <a:moveTo>
                    <a:pt x="0" y="281939"/>
                  </a:moveTo>
                  <a:lnTo>
                    <a:pt x="280416" y="0"/>
                  </a:lnTo>
                  <a:lnTo>
                    <a:pt x="280416" y="281939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70B4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7993380" y="2560320"/>
            <a:ext cx="1676400" cy="1018540"/>
            <a:chOff x="7993380" y="2560320"/>
            <a:chExt cx="1676400" cy="1018540"/>
          </a:xfrm>
        </p:grpSpPr>
        <p:sp>
          <p:nvSpPr>
            <p:cNvPr id="32" name="object 32"/>
            <p:cNvSpPr/>
            <p:nvPr/>
          </p:nvSpPr>
          <p:spPr>
            <a:xfrm>
              <a:off x="8006334" y="2573273"/>
              <a:ext cx="1651000" cy="991869"/>
            </a:xfrm>
            <a:custGeom>
              <a:avLst/>
              <a:gdLst/>
              <a:ahLst/>
              <a:cxnLst/>
              <a:rect l="l" t="t" r="r" b="b"/>
              <a:pathLst>
                <a:path w="1651000" h="99187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1870"/>
                  </a:lnTo>
                  <a:lnTo>
                    <a:pt x="159931" y="991870"/>
                  </a:lnTo>
                  <a:lnTo>
                    <a:pt x="159931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7DB8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006334" y="2573274"/>
              <a:ext cx="1651000" cy="992505"/>
            </a:xfrm>
            <a:custGeom>
              <a:avLst/>
              <a:gdLst/>
              <a:ahLst/>
              <a:cxnLst/>
              <a:rect l="l" t="t" r="r" b="b"/>
              <a:pathLst>
                <a:path w="1651000" h="992504">
                  <a:moveTo>
                    <a:pt x="1650492" y="0"/>
                  </a:moveTo>
                  <a:lnTo>
                    <a:pt x="1650492" y="159829"/>
                  </a:lnTo>
                  <a:lnTo>
                    <a:pt x="159931" y="159829"/>
                  </a:lnTo>
                  <a:lnTo>
                    <a:pt x="159931" y="992124"/>
                  </a:lnTo>
                  <a:lnTo>
                    <a:pt x="0" y="992124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7DB8C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8221049" y="2753001"/>
            <a:ext cx="130556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Loop </a:t>
            </a:r>
            <a:r>
              <a:rPr sz="17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7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7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 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FormArray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64980" y="2109214"/>
            <a:ext cx="307975" cy="306705"/>
            <a:chOff x="9364980" y="2109214"/>
            <a:chExt cx="307975" cy="306705"/>
          </a:xfrm>
        </p:grpSpPr>
        <p:sp>
          <p:nvSpPr>
            <p:cNvPr id="36" name="object 36"/>
            <p:cNvSpPr/>
            <p:nvPr/>
          </p:nvSpPr>
          <p:spPr>
            <a:xfrm>
              <a:off x="9377934" y="2122169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281940" y="0"/>
                  </a:moveTo>
                  <a:lnTo>
                    <a:pt x="0" y="280415"/>
                  </a:lnTo>
                  <a:lnTo>
                    <a:pt x="281940" y="280415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8BBC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377934" y="2122168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0" y="280415"/>
                  </a:moveTo>
                  <a:lnTo>
                    <a:pt x="281940" y="0"/>
                  </a:lnTo>
                  <a:lnTo>
                    <a:pt x="281940" y="280415"/>
                  </a:lnTo>
                  <a:lnTo>
                    <a:pt x="0" y="280415"/>
                  </a:lnTo>
                  <a:close/>
                </a:path>
              </a:pathLst>
            </a:custGeom>
            <a:ln w="25908">
              <a:solidFill>
                <a:srgbClr val="8BBC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9817607" y="2109214"/>
            <a:ext cx="1676400" cy="1016635"/>
            <a:chOff x="9817607" y="2109214"/>
            <a:chExt cx="1676400" cy="1016635"/>
          </a:xfrm>
        </p:grpSpPr>
        <p:sp>
          <p:nvSpPr>
            <p:cNvPr id="39" name="object 39"/>
            <p:cNvSpPr/>
            <p:nvPr/>
          </p:nvSpPr>
          <p:spPr>
            <a:xfrm>
              <a:off x="9830562" y="2122169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0" y="990600"/>
                  </a:lnTo>
                  <a:lnTo>
                    <a:pt x="159689" y="990600"/>
                  </a:lnTo>
                  <a:lnTo>
                    <a:pt x="159689" y="160020"/>
                  </a:lnTo>
                  <a:lnTo>
                    <a:pt x="1650492" y="160020"/>
                  </a:lnTo>
                  <a:lnTo>
                    <a:pt x="1650492" y="0"/>
                  </a:lnTo>
                  <a:close/>
                </a:path>
              </a:pathLst>
            </a:custGeom>
            <a:solidFill>
              <a:srgbClr val="97C3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830561" y="2122168"/>
              <a:ext cx="1651000" cy="990600"/>
            </a:xfrm>
            <a:custGeom>
              <a:avLst/>
              <a:gdLst/>
              <a:ahLst/>
              <a:cxnLst/>
              <a:rect l="l" t="t" r="r" b="b"/>
              <a:pathLst>
                <a:path w="1651000" h="990600">
                  <a:moveTo>
                    <a:pt x="1650492" y="0"/>
                  </a:moveTo>
                  <a:lnTo>
                    <a:pt x="1650492" y="159588"/>
                  </a:lnTo>
                  <a:lnTo>
                    <a:pt x="159689" y="159588"/>
                  </a:lnTo>
                  <a:lnTo>
                    <a:pt x="159689" y="990600"/>
                  </a:lnTo>
                  <a:lnTo>
                    <a:pt x="0" y="990600"/>
                  </a:lnTo>
                  <a:lnTo>
                    <a:pt x="0" y="0"/>
                  </a:lnTo>
                  <a:lnTo>
                    <a:pt x="1650492" y="0"/>
                  </a:lnTo>
                  <a:close/>
                </a:path>
              </a:pathLst>
            </a:custGeom>
            <a:ln w="25908">
              <a:solidFill>
                <a:srgbClr val="97C3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0045134" y="2301629"/>
            <a:ext cx="1200150" cy="7518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40"/>
              </a:lnSpc>
              <a:spcBef>
                <a:spcPts val="330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Duplicate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input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7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426732" y="3306317"/>
            <a:ext cx="1877539" cy="1875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4355" y="519066"/>
            <a:ext cx="2634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404040"/>
                </a:solidFill>
              </a:rPr>
              <a:t>FormGroup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942338" y="1146810"/>
            <a:ext cx="8689975" cy="5573395"/>
          </a:xfrm>
          <a:custGeom>
            <a:avLst/>
            <a:gdLst/>
            <a:ahLst/>
            <a:cxnLst/>
            <a:rect l="l" t="t" r="r" b="b"/>
            <a:pathLst>
              <a:path w="8689975" h="5573395">
                <a:moveTo>
                  <a:pt x="0" y="0"/>
                </a:moveTo>
                <a:lnTo>
                  <a:pt x="8689848" y="0"/>
                </a:lnTo>
                <a:lnTo>
                  <a:pt x="8689848" y="5573268"/>
                </a:lnTo>
                <a:lnTo>
                  <a:pt x="0" y="557326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675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39002" y="1293592"/>
            <a:ext cx="1788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4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5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4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1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3670" y="1732026"/>
            <a:ext cx="2778760" cy="61150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60"/>
              </a:spcBef>
            </a:pPr>
            <a:r>
              <a:rPr sz="2400" spc="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3670" y="3842765"/>
            <a:ext cx="7617459" cy="2757170"/>
          </a:xfrm>
          <a:prstGeom prst="rect">
            <a:avLst/>
          </a:prstGeom>
          <a:ln w="25907">
            <a:solidFill>
              <a:srgbClr val="675BA7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65"/>
              </a:spcBef>
            </a:pPr>
            <a:r>
              <a:rPr sz="24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FormGroup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3126" y="4466082"/>
            <a:ext cx="2778760" cy="571500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55"/>
              </a:spcBef>
            </a:pPr>
            <a:r>
              <a:rPr sz="2400" spc="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3126" y="5154929"/>
            <a:ext cx="6911340" cy="1312545"/>
          </a:xfrm>
          <a:prstGeom prst="rect">
            <a:avLst/>
          </a:prstGeom>
          <a:ln w="25907">
            <a:solidFill>
              <a:srgbClr val="675BA7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55"/>
              </a:spcBef>
            </a:pPr>
            <a:r>
              <a:rPr sz="24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FormGroup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5050" y="5723382"/>
            <a:ext cx="2776855" cy="58991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260"/>
              </a:spcBef>
            </a:pPr>
            <a:r>
              <a:rPr sz="2400" spc="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3758" y="1732026"/>
            <a:ext cx="2778760" cy="615950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60"/>
              </a:spcBef>
            </a:pPr>
            <a:r>
              <a:rPr sz="2400" spc="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3670" y="2480310"/>
            <a:ext cx="7617459" cy="1247140"/>
          </a:xfrm>
          <a:prstGeom prst="rect">
            <a:avLst/>
          </a:prstGeom>
          <a:ln w="25907">
            <a:solidFill>
              <a:srgbClr val="675BA7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60"/>
              </a:spcBef>
            </a:pPr>
            <a:r>
              <a:rPr sz="24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FormGroup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13126" y="3082289"/>
            <a:ext cx="2778760" cy="58864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55"/>
              </a:spcBef>
            </a:pPr>
            <a:r>
              <a:rPr sz="2400" spc="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10834" y="3082289"/>
            <a:ext cx="2778760" cy="58864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08280">
              <a:lnSpc>
                <a:spcPct val="100000"/>
              </a:lnSpc>
              <a:spcBef>
                <a:spcPts val="1255"/>
              </a:spcBef>
            </a:pPr>
            <a:r>
              <a:rPr sz="2400" spc="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4585" y="5723382"/>
            <a:ext cx="2778760" cy="589915"/>
          </a:xfrm>
          <a:prstGeom prst="rect">
            <a:avLst/>
          </a:prstGeom>
          <a:ln w="25907">
            <a:solidFill>
              <a:srgbClr val="A62D5C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08280">
              <a:lnSpc>
                <a:spcPct val="100000"/>
              </a:lnSpc>
              <a:spcBef>
                <a:spcPts val="1260"/>
              </a:spcBef>
            </a:pPr>
            <a:r>
              <a:rPr sz="2400" spc="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3027" y="519066"/>
            <a:ext cx="5596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Benefits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FormGroup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94944" y="1511808"/>
            <a:ext cx="3394075" cy="2047239"/>
            <a:chOff x="694944" y="1511808"/>
            <a:chExt cx="3394075" cy="2047239"/>
          </a:xfrm>
        </p:grpSpPr>
        <p:sp>
          <p:nvSpPr>
            <p:cNvPr id="4" name="object 4"/>
            <p:cNvSpPr/>
            <p:nvPr/>
          </p:nvSpPr>
          <p:spPr>
            <a:xfrm>
              <a:off x="707898" y="1524762"/>
              <a:ext cx="3368040" cy="2021205"/>
            </a:xfrm>
            <a:custGeom>
              <a:avLst/>
              <a:gdLst/>
              <a:ahLst/>
              <a:cxnLst/>
              <a:rect l="l" t="t" r="r" b="b"/>
              <a:pathLst>
                <a:path w="3368040" h="2021204">
                  <a:moveTo>
                    <a:pt x="3368040" y="0"/>
                  </a:moveTo>
                  <a:lnTo>
                    <a:pt x="0" y="0"/>
                  </a:lnTo>
                  <a:lnTo>
                    <a:pt x="0" y="2020824"/>
                  </a:lnTo>
                  <a:lnTo>
                    <a:pt x="3368040" y="2020824"/>
                  </a:lnTo>
                  <a:lnTo>
                    <a:pt x="336804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98" y="1524762"/>
              <a:ext cx="3368040" cy="2021205"/>
            </a:xfrm>
            <a:custGeom>
              <a:avLst/>
              <a:gdLst/>
              <a:ahLst/>
              <a:cxnLst/>
              <a:rect l="l" t="t" r="r" b="b"/>
              <a:pathLst>
                <a:path w="3368040" h="2021204">
                  <a:moveTo>
                    <a:pt x="0" y="0"/>
                  </a:moveTo>
                  <a:lnTo>
                    <a:pt x="3368040" y="0"/>
                  </a:lnTo>
                  <a:lnTo>
                    <a:pt x="3368040" y="2020824"/>
                  </a:lnTo>
                  <a:lnTo>
                    <a:pt x="0" y="202082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07898" y="1524761"/>
            <a:ext cx="3368040" cy="202120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6365" marR="122555" indent="1270" algn="ctr">
              <a:lnSpc>
                <a:spcPts val="3460"/>
              </a:lnSpc>
              <a:spcBef>
                <a:spcPts val="955"/>
              </a:spcBef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Match </a:t>
            </a:r>
            <a:r>
              <a:rPr sz="3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32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3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form </a:t>
            </a:r>
            <a:r>
              <a:rPr sz="3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 </a:t>
            </a:r>
            <a:r>
              <a:rPr sz="32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200" spc="-1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2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2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99788" y="1511808"/>
            <a:ext cx="3394075" cy="2047239"/>
            <a:chOff x="4399788" y="1511808"/>
            <a:chExt cx="3394075" cy="2047239"/>
          </a:xfrm>
        </p:grpSpPr>
        <p:sp>
          <p:nvSpPr>
            <p:cNvPr id="8" name="object 8"/>
            <p:cNvSpPr/>
            <p:nvPr/>
          </p:nvSpPr>
          <p:spPr>
            <a:xfrm>
              <a:off x="4412742" y="1524762"/>
              <a:ext cx="3368040" cy="2021205"/>
            </a:xfrm>
            <a:custGeom>
              <a:avLst/>
              <a:gdLst/>
              <a:ahLst/>
              <a:cxnLst/>
              <a:rect l="l" t="t" r="r" b="b"/>
              <a:pathLst>
                <a:path w="3368040" h="2021204">
                  <a:moveTo>
                    <a:pt x="3368040" y="0"/>
                  </a:moveTo>
                  <a:lnTo>
                    <a:pt x="0" y="0"/>
                  </a:lnTo>
                  <a:lnTo>
                    <a:pt x="0" y="2020824"/>
                  </a:lnTo>
                  <a:lnTo>
                    <a:pt x="3368040" y="2020824"/>
                  </a:lnTo>
                  <a:lnTo>
                    <a:pt x="336804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12742" y="1524762"/>
              <a:ext cx="3368040" cy="2021205"/>
            </a:xfrm>
            <a:custGeom>
              <a:avLst/>
              <a:gdLst/>
              <a:ahLst/>
              <a:cxnLst/>
              <a:rect l="l" t="t" r="r" b="b"/>
              <a:pathLst>
                <a:path w="3368040" h="2021204">
                  <a:moveTo>
                    <a:pt x="0" y="0"/>
                  </a:moveTo>
                  <a:lnTo>
                    <a:pt x="3368040" y="0"/>
                  </a:lnTo>
                  <a:lnTo>
                    <a:pt x="3368040" y="2020824"/>
                  </a:lnTo>
                  <a:lnTo>
                    <a:pt x="0" y="202082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412741" y="1524761"/>
            <a:ext cx="3368040" cy="2021205"/>
          </a:xfrm>
          <a:prstGeom prst="rect">
            <a:avLst/>
          </a:prstGeom>
        </p:spPr>
        <p:txBody>
          <a:bodyPr vert="horz" wrap="square" lIns="0" tIns="340360" rIns="0" bIns="0" rtlCol="0">
            <a:spAutoFit/>
          </a:bodyPr>
          <a:lstStyle/>
          <a:p>
            <a:pPr marL="187960" marR="180975" indent="-1905" algn="ctr">
              <a:lnSpc>
                <a:spcPts val="3460"/>
              </a:lnSpc>
              <a:spcBef>
                <a:spcPts val="2680"/>
              </a:spcBef>
            </a:pPr>
            <a:r>
              <a:rPr sz="3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Check </a:t>
            </a: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touched, </a:t>
            </a:r>
            <a:r>
              <a:rPr sz="3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dirty, </a:t>
            </a:r>
            <a:r>
              <a:rPr sz="3200" spc="-1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2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valid</a:t>
            </a:r>
            <a:r>
              <a:rPr sz="32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104631" y="1511808"/>
            <a:ext cx="3394075" cy="2047239"/>
            <a:chOff x="8104631" y="1511808"/>
            <a:chExt cx="3394075" cy="2047239"/>
          </a:xfrm>
        </p:grpSpPr>
        <p:sp>
          <p:nvSpPr>
            <p:cNvPr id="12" name="object 12"/>
            <p:cNvSpPr/>
            <p:nvPr/>
          </p:nvSpPr>
          <p:spPr>
            <a:xfrm>
              <a:off x="8117585" y="1524762"/>
              <a:ext cx="3368040" cy="2021205"/>
            </a:xfrm>
            <a:custGeom>
              <a:avLst/>
              <a:gdLst/>
              <a:ahLst/>
              <a:cxnLst/>
              <a:rect l="l" t="t" r="r" b="b"/>
              <a:pathLst>
                <a:path w="3368040" h="2021204">
                  <a:moveTo>
                    <a:pt x="3368039" y="0"/>
                  </a:moveTo>
                  <a:lnTo>
                    <a:pt x="0" y="0"/>
                  </a:lnTo>
                  <a:lnTo>
                    <a:pt x="0" y="2020824"/>
                  </a:lnTo>
                  <a:lnTo>
                    <a:pt x="3368039" y="2020824"/>
                  </a:lnTo>
                  <a:lnTo>
                    <a:pt x="3368039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117585" y="1524762"/>
              <a:ext cx="3368040" cy="2021205"/>
            </a:xfrm>
            <a:custGeom>
              <a:avLst/>
              <a:gdLst/>
              <a:ahLst/>
              <a:cxnLst/>
              <a:rect l="l" t="t" r="r" b="b"/>
              <a:pathLst>
                <a:path w="3368040" h="2021204">
                  <a:moveTo>
                    <a:pt x="0" y="0"/>
                  </a:moveTo>
                  <a:lnTo>
                    <a:pt x="3368039" y="0"/>
                  </a:lnTo>
                  <a:lnTo>
                    <a:pt x="3368039" y="2020824"/>
                  </a:lnTo>
                  <a:lnTo>
                    <a:pt x="0" y="202082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117585" y="1524761"/>
            <a:ext cx="3368040" cy="2021205"/>
          </a:xfrm>
          <a:prstGeom prst="rect">
            <a:avLst/>
          </a:prstGeom>
        </p:spPr>
        <p:txBody>
          <a:bodyPr vert="horz" wrap="square" lIns="0" tIns="340360" rIns="0" bIns="0" rtlCol="0">
            <a:spAutoFit/>
          </a:bodyPr>
          <a:lstStyle/>
          <a:p>
            <a:pPr marL="391160" marR="384810" indent="-1905" algn="ctr">
              <a:lnSpc>
                <a:spcPts val="3460"/>
              </a:lnSpc>
              <a:spcBef>
                <a:spcPts val="2680"/>
              </a:spcBef>
            </a:pPr>
            <a:r>
              <a:rPr sz="3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Watch for </a:t>
            </a: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32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200" spc="-1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react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46604" y="3869435"/>
            <a:ext cx="3394075" cy="2047239"/>
            <a:chOff x="2546604" y="3869435"/>
            <a:chExt cx="3394075" cy="2047239"/>
          </a:xfrm>
        </p:grpSpPr>
        <p:sp>
          <p:nvSpPr>
            <p:cNvPr id="16" name="object 16"/>
            <p:cNvSpPr/>
            <p:nvPr/>
          </p:nvSpPr>
          <p:spPr>
            <a:xfrm>
              <a:off x="2559558" y="3882389"/>
              <a:ext cx="3368040" cy="2021205"/>
            </a:xfrm>
            <a:custGeom>
              <a:avLst/>
              <a:gdLst/>
              <a:ahLst/>
              <a:cxnLst/>
              <a:rect l="l" t="t" r="r" b="b"/>
              <a:pathLst>
                <a:path w="3368040" h="2021204">
                  <a:moveTo>
                    <a:pt x="3368040" y="0"/>
                  </a:moveTo>
                  <a:lnTo>
                    <a:pt x="0" y="0"/>
                  </a:lnTo>
                  <a:lnTo>
                    <a:pt x="0" y="2020824"/>
                  </a:lnTo>
                  <a:lnTo>
                    <a:pt x="3368040" y="2020824"/>
                  </a:lnTo>
                  <a:lnTo>
                    <a:pt x="336804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59558" y="3882389"/>
              <a:ext cx="3368040" cy="2021205"/>
            </a:xfrm>
            <a:custGeom>
              <a:avLst/>
              <a:gdLst/>
              <a:ahLst/>
              <a:cxnLst/>
              <a:rect l="l" t="t" r="r" b="b"/>
              <a:pathLst>
                <a:path w="3368040" h="2021204">
                  <a:moveTo>
                    <a:pt x="0" y="0"/>
                  </a:moveTo>
                  <a:lnTo>
                    <a:pt x="3368040" y="0"/>
                  </a:lnTo>
                  <a:lnTo>
                    <a:pt x="3368040" y="2020824"/>
                  </a:lnTo>
                  <a:lnTo>
                    <a:pt x="0" y="202082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559557" y="3882390"/>
            <a:ext cx="3368040" cy="202120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 marL="163830" marR="156845" indent="100330">
              <a:lnSpc>
                <a:spcPts val="3460"/>
              </a:lnSpc>
            </a:pPr>
            <a:r>
              <a:rPr sz="3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 </a:t>
            </a:r>
            <a:r>
              <a:rPr sz="3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cross </a:t>
            </a:r>
            <a:r>
              <a:rPr sz="3200" spc="-1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32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validation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52971" y="3869435"/>
            <a:ext cx="3394075" cy="2047239"/>
            <a:chOff x="6252971" y="3869435"/>
            <a:chExt cx="3394075" cy="2047239"/>
          </a:xfrm>
        </p:grpSpPr>
        <p:sp>
          <p:nvSpPr>
            <p:cNvPr id="20" name="object 20"/>
            <p:cNvSpPr/>
            <p:nvPr/>
          </p:nvSpPr>
          <p:spPr>
            <a:xfrm>
              <a:off x="6265925" y="3882389"/>
              <a:ext cx="3368040" cy="2021205"/>
            </a:xfrm>
            <a:custGeom>
              <a:avLst/>
              <a:gdLst/>
              <a:ahLst/>
              <a:cxnLst/>
              <a:rect l="l" t="t" r="r" b="b"/>
              <a:pathLst>
                <a:path w="3368040" h="2021204">
                  <a:moveTo>
                    <a:pt x="3368039" y="0"/>
                  </a:moveTo>
                  <a:lnTo>
                    <a:pt x="0" y="0"/>
                  </a:lnTo>
                  <a:lnTo>
                    <a:pt x="0" y="2020824"/>
                  </a:lnTo>
                  <a:lnTo>
                    <a:pt x="3368039" y="2020824"/>
                  </a:lnTo>
                  <a:lnTo>
                    <a:pt x="336803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265925" y="3882389"/>
              <a:ext cx="3368040" cy="2021205"/>
            </a:xfrm>
            <a:custGeom>
              <a:avLst/>
              <a:gdLst/>
              <a:ahLst/>
              <a:cxnLst/>
              <a:rect l="l" t="t" r="r" b="b"/>
              <a:pathLst>
                <a:path w="3368040" h="2021204">
                  <a:moveTo>
                    <a:pt x="0" y="0"/>
                  </a:moveTo>
                  <a:lnTo>
                    <a:pt x="3368039" y="0"/>
                  </a:lnTo>
                  <a:lnTo>
                    <a:pt x="3368039" y="2020824"/>
                  </a:lnTo>
                  <a:lnTo>
                    <a:pt x="0" y="202082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265926" y="3882390"/>
            <a:ext cx="3368040" cy="2021205"/>
          </a:xfrm>
          <a:prstGeom prst="rect">
            <a:avLst/>
          </a:prstGeom>
        </p:spPr>
        <p:txBody>
          <a:bodyPr vert="horz" wrap="square" lIns="0" tIns="340995" rIns="0" bIns="0" rtlCol="0">
            <a:spAutoFit/>
          </a:bodyPr>
          <a:lstStyle/>
          <a:p>
            <a:pPr marL="336550" marR="332740" indent="-1270" algn="ctr">
              <a:lnSpc>
                <a:spcPts val="3460"/>
              </a:lnSpc>
              <a:spcBef>
                <a:spcPts val="2685"/>
              </a:spcBef>
            </a:pPr>
            <a:r>
              <a:rPr sz="3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Dynamically </a:t>
            </a: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duplicate</a:t>
            </a:r>
            <a:r>
              <a:rPr sz="32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200" spc="-1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group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3143</Words>
  <Application>WPS Presentation</Application>
  <PresentationFormat>Widescreen</PresentationFormat>
  <Paragraphs>290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SimSun</vt:lpstr>
      <vt:lpstr>Wingdings</vt:lpstr>
      <vt:lpstr>Verdana</vt:lpstr>
      <vt:lpstr>Segoe UI</vt:lpstr>
      <vt:lpstr>Times New Roman</vt:lpstr>
      <vt:lpstr>Calibri</vt:lpstr>
      <vt:lpstr>Microsoft YaHei</vt:lpstr>
      <vt:lpstr>Arial Unicode MS</vt:lpstr>
      <vt:lpstr>Courier New</vt:lpstr>
      <vt:lpstr>Office Theme</vt:lpstr>
      <vt:lpstr>Dynamically Duplicate Input Elements</vt:lpstr>
      <vt:lpstr>PowerPoint 演示文稿</vt:lpstr>
      <vt:lpstr>Module  Overview</vt:lpstr>
      <vt:lpstr>Steps to Dynamically Duplicate Input Elements</vt:lpstr>
      <vt:lpstr>Steps to Dynamically Duplicate Input Elements</vt:lpstr>
      <vt:lpstr>PowerPoint 演示文稿</vt:lpstr>
      <vt:lpstr>Steps to Dynamically Duplicate Input Elements</vt:lpstr>
      <vt:lpstr>FormGroup</vt:lpstr>
      <vt:lpstr>Benefits of a FormGroup</vt:lpstr>
      <vt:lpstr>Steps to Dynamically Duplicate Input Elements</vt:lpstr>
      <vt:lpstr>Creating a FormGroup in a Method</vt:lpstr>
      <vt:lpstr>Steps to Dynamically Duplicate Input Elements</vt:lpstr>
      <vt:lpstr>FormArray</vt:lpstr>
      <vt:lpstr>PowerPoint 演示文稿</vt:lpstr>
      <vt:lpstr>PowerPoint 演示文稿</vt:lpstr>
      <vt:lpstr>Creating a FormArray</vt:lpstr>
      <vt:lpstr>Steps to Dynamically Duplicate Input Elements</vt:lpstr>
      <vt:lpstr>Looping Through a FormArray</vt:lpstr>
      <vt:lpstr>Steps to Dynamically Duplicate Input Elements</vt:lpstr>
      <vt:lpstr>Duplicate the Input Elements</vt:lpstr>
      <vt:lpstr>Checklist: Dynamically Duplicate Input Elements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Kurata</dc:creator>
  <cp:lastModifiedBy>Admin</cp:lastModifiedBy>
  <cp:revision>10</cp:revision>
  <dcterms:created xsi:type="dcterms:W3CDTF">2023-05-31T13:53:00Z</dcterms:created>
  <dcterms:modified xsi:type="dcterms:W3CDTF">2023-06-09T10:42:45Z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2018-11-02T05:30:00Z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2023-05-31T05:30:00Z</vt:filetime>
  </property>
  <property fmtid="{D5CDD505-2E9C-101B-9397-08002B2CF9AE}" pid="5" name="ICV">
    <vt:lpwstr>8F37F10886454ED99114B126EE2D9045</vt:lpwstr>
  </property>
  <property fmtid="{D5CDD505-2E9C-101B-9397-08002B2CF9AE}" pid="6" name="KSOProductBuildVer">
    <vt:lpwstr>1033-11.2.0.11537</vt:lpwstr>
  </property>
</Properties>
</file>