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69" r:id="rId5"/>
    <p:sldId id="274" r:id="rId6"/>
    <p:sldId id="273" r:id="rId7"/>
    <p:sldId id="265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Jenkins Deployment to Tomcat Server</a:t>
            </a:r>
            <a:endParaRPr sz="4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970"/>
            <a:ext cx="12192000" cy="6342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872105" y="270510"/>
            <a:ext cx="6096000" cy="368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96315" y="473075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 b="1">
                <a:latin typeface="+mj-lt"/>
                <a:ea typeface="+mj-ea"/>
                <a:cs typeface="+mj-cs"/>
                <a:sym typeface="+mn-ea"/>
              </a:rPr>
              <a:t>Environment Configuration</a:t>
            </a:r>
            <a:endParaRPr lang="en-US" sz="4400" b="1"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005" y="1945005"/>
            <a:ext cx="613410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05" y="4286250"/>
            <a:ext cx="6172200" cy="14573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0" y="6076315"/>
            <a:ext cx="10930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Got to $CATALINA_HOME/conf directory and look for tomcat-users.xml file.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872105" y="270510"/>
            <a:ext cx="6096000" cy="368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96315" y="473075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0000"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 b="1">
                <a:latin typeface="+mj-lt"/>
                <a:ea typeface="+mj-ea"/>
                <a:cs typeface="+mj-cs"/>
                <a:sym typeface="+mn-ea"/>
              </a:rPr>
              <a:t>Update Roles and User credentials - Configuring Tomcat Security</a:t>
            </a:r>
            <a:endParaRPr lang="en-US" sz="4400" b="1"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623820" y="1298575"/>
          <a:ext cx="694372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43725" imgH="3676650" progId="Paint.Picture">
                  <p:embed/>
                </p:oleObj>
              </mc:Choice>
              <mc:Fallback>
                <p:oleObj name="" r:id="rId1" imgW="6943725" imgH="3676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3820" y="1298575"/>
                        <a:ext cx="6943725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25" y="5207635"/>
            <a:ext cx="6992620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872105" y="270510"/>
            <a:ext cx="6096000" cy="368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US" sz="44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96315" y="473075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 b="1">
                <a:latin typeface="+mj-lt"/>
                <a:ea typeface="+mj-ea"/>
                <a:cs typeface="+mj-cs"/>
                <a:sym typeface="+mn-ea"/>
              </a:rPr>
              <a:t>Manager GUI</a:t>
            </a:r>
            <a:endParaRPr lang="en-US" sz="4400" b="1"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865" y="1691005"/>
            <a:ext cx="9935845" cy="3805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9505" y="1004570"/>
            <a:ext cx="995235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0" y="6076315"/>
            <a:ext cx="10184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Manage Jenkins -&gt; Manage Credentials -&gt;Global Credential -&gt; Add Credentials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75030" y="443230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 b="1">
                <a:latin typeface="+mj-lt"/>
                <a:ea typeface="+mj-ea"/>
                <a:cs typeface="+mj-cs"/>
                <a:sym typeface="+mn-ea"/>
              </a:rPr>
              <a:t>Jenkins Configuration</a:t>
            </a:r>
            <a:endParaRPr lang="en-US" sz="4400" b="1"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1668780" y="1088549"/>
          <a:ext cx="8474075" cy="156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467725" imgH="1562100" progId="Paint.Picture">
                  <p:embed/>
                </p:oleObj>
              </mc:Choice>
              <mc:Fallback>
                <p:oleObj name="" r:id="rId1" imgW="8467725" imgH="1562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8780" y="1088549"/>
                        <a:ext cx="8474075" cy="156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2453005"/>
            <a:ext cx="8772525" cy="37566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0" y="6209665"/>
            <a:ext cx="9070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 Jenkins UI, Goto Manage Jenkins -&gt; Global Tool Configuration Section of Jenkins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75030" y="443230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 b="1">
                <a:latin typeface="+mj-lt"/>
                <a:ea typeface="+mj-ea"/>
                <a:cs typeface="+mj-cs"/>
                <a:sym typeface="+mn-ea"/>
              </a:rPr>
              <a:t>Install Deploy to Container Plugin</a:t>
            </a:r>
            <a:endParaRPr lang="en-US" sz="4400" b="1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6076315"/>
            <a:ext cx="10184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Manage Jenkins -&gt; Manage Plugins -&gt; Available -&gt; Deploy to Container Plugin</a:t>
            </a:r>
            <a:endParaRPr 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0445" y="2388870"/>
            <a:ext cx="10053955" cy="2080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50038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sym typeface="+mn-ea"/>
              </a:rPr>
              <a:t>Jenkins Deployment to Tomcat Server</a:t>
            </a:r>
            <a:endParaRPr lang="en-US" sz="32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Widescreen</PresentationFormat>
  <Paragraphs>40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Microsoft Sans Serif</vt:lpstr>
      <vt:lpstr>Arial</vt:lpstr>
      <vt:lpstr>Calibri Light</vt:lpstr>
      <vt:lpstr>Microsoft YaHei</vt:lpstr>
      <vt:lpstr>Arial Unicode MS</vt:lpstr>
      <vt:lpstr>Calibri</vt:lpstr>
      <vt:lpstr>Office Theme</vt:lpstr>
      <vt:lpstr>Paint.Picture</vt:lpstr>
      <vt:lpstr>Paint.Picture</vt:lpstr>
      <vt:lpstr>Using SCSS(Syntactically Awesome Stylesheet)</vt:lpstr>
      <vt:lpstr>Using SCSS(Syntactically Awesome Stylesheet)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Admin</cp:lastModifiedBy>
  <cp:revision>19</cp:revision>
  <dcterms:created xsi:type="dcterms:W3CDTF">2021-11-14T18:18:00Z</dcterms:created>
  <dcterms:modified xsi:type="dcterms:W3CDTF">2023-07-21T17:36:10Z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1033-12.2.0.13085</vt:lpwstr>
  </property>
</Properties>
</file>